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20"/>
  </p:sldMasterIdLst>
  <p:notesMasterIdLst>
    <p:notesMasterId r:id="rId27"/>
  </p:notesMasterIdLst>
  <p:handoutMasterIdLst>
    <p:handoutMasterId r:id="rId28"/>
  </p:handoutMasterIdLst>
  <p:sldIdLst>
    <p:sldId id="271" r:id="rId21"/>
    <p:sldId id="270" r:id="rId22"/>
    <p:sldId id="274" r:id="rId23"/>
    <p:sldId id="275" r:id="rId24"/>
    <p:sldId id="276" r:id="rId25"/>
    <p:sldId id="261" r:id="rId26"/>
  </p:sldIdLst>
  <p:sldSz cx="12192000" cy="6858000"/>
  <p:notesSz cx="6858000" cy="9144000"/>
  <p:embeddedFontLst>
    <p:embeddedFont>
      <p:font typeface="Ericsson Hilda" panose="00000500000000000000" pitchFamily="2" charset="0"/>
      <p:regular r:id="rId29"/>
      <p:bold r:id="rId30"/>
    </p:embeddedFont>
    <p:embeddedFont>
      <p:font typeface="Ericsson Hilda Light" panose="00000400000000000000" pitchFamily="2" charset="0"/>
      <p:regular r:id="rId31"/>
    </p:embeddedFont>
    <p:embeddedFont>
      <p:font typeface="Ericsson Technical Icons" panose="000005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21C578-69B2-41E5-B00A-5E3C8B3E5275}" v="82" dt="2021-06-04T15:03:29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72" y="2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6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34" Type="http://schemas.openxmlformats.org/officeDocument/2006/relationships/font" Target="fonts/font6.fntdata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font" Target="fonts/font1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font" Target="fonts/font3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5B21C578-69B2-41E5-B00A-5E3C8B3E5275}"/>
    <pc:docChg chg="custSel modSld modMainMaster">
      <pc:chgData name="Gino Masini" userId="446cd9d3-d73a-4f5c-b87e-4610f52c71cf" providerId="ADAL" clId="{5B21C578-69B2-41E5-B00A-5E3C8B3E5275}" dt="2021-06-07T15:53:36.920" v="1178" actId="20577"/>
      <pc:docMkLst>
        <pc:docMk/>
      </pc:docMkLst>
      <pc:sldChg chg="modSp mod">
        <pc:chgData name="Gino Masini" userId="446cd9d3-d73a-4f5c-b87e-4610f52c71cf" providerId="ADAL" clId="{5B21C578-69B2-41E5-B00A-5E3C8B3E5275}" dt="2021-06-04T15:20:05.522" v="526"/>
        <pc:sldMkLst>
          <pc:docMk/>
          <pc:sldMk cId="1383928708" sldId="261"/>
        </pc:sldMkLst>
        <pc:spChg chg="mod">
          <ac:chgData name="Gino Masini" userId="446cd9d3-d73a-4f5c-b87e-4610f52c71cf" providerId="ADAL" clId="{5B21C578-69B2-41E5-B00A-5E3C8B3E5275}" dt="2021-06-04T15:20:05.522" v="526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Gino Masini" userId="446cd9d3-d73a-4f5c-b87e-4610f52c71cf" providerId="ADAL" clId="{5B21C578-69B2-41E5-B00A-5E3C8B3E5275}" dt="2021-06-07T15:53:05.227" v="1014" actId="6549"/>
        <pc:sldMkLst>
          <pc:docMk/>
          <pc:sldMk cId="2230748882" sldId="271"/>
        </pc:sldMkLst>
        <pc:spChg chg="mod">
          <ac:chgData name="Gino Masini" userId="446cd9d3-d73a-4f5c-b87e-4610f52c71cf" providerId="ADAL" clId="{5B21C578-69B2-41E5-B00A-5E3C8B3E5275}" dt="2021-06-07T15:53:05.227" v="1014" actId="6549"/>
          <ac:spMkLst>
            <pc:docMk/>
            <pc:sldMk cId="2230748882" sldId="271"/>
            <ac:spMk id="5" creationId="{0D8DE8B4-7BAB-4C18-A0E5-01D3A11D374F}"/>
          </ac:spMkLst>
        </pc:spChg>
      </pc:sldChg>
      <pc:sldChg chg="modSp mod">
        <pc:chgData name="Gino Masini" userId="446cd9d3-d73a-4f5c-b87e-4610f52c71cf" providerId="ADAL" clId="{5B21C578-69B2-41E5-B00A-5E3C8B3E5275}" dt="2021-06-07T15:37:46.324" v="767" actId="20577"/>
        <pc:sldMkLst>
          <pc:docMk/>
          <pc:sldMk cId="526156312" sldId="274"/>
        </pc:sldMkLst>
        <pc:spChg chg="mod">
          <ac:chgData name="Gino Masini" userId="446cd9d3-d73a-4f5c-b87e-4610f52c71cf" providerId="ADAL" clId="{5B21C578-69B2-41E5-B00A-5E3C8B3E5275}" dt="2021-06-07T15:37:46.324" v="767" actId="20577"/>
          <ac:spMkLst>
            <pc:docMk/>
            <pc:sldMk cId="526156312" sldId="274"/>
            <ac:spMk id="5" creationId="{393A08AF-E8DD-44C5-A85C-B1192DD283A4}"/>
          </ac:spMkLst>
        </pc:spChg>
      </pc:sldChg>
      <pc:sldChg chg="modSp mod">
        <pc:chgData name="Gino Masini" userId="446cd9d3-d73a-4f5c-b87e-4610f52c71cf" providerId="ADAL" clId="{5B21C578-69B2-41E5-B00A-5E3C8B3E5275}" dt="2021-06-07T15:39:06.285" v="849" actId="20577"/>
        <pc:sldMkLst>
          <pc:docMk/>
          <pc:sldMk cId="325726620" sldId="275"/>
        </pc:sldMkLst>
        <pc:spChg chg="mod">
          <ac:chgData name="Gino Masini" userId="446cd9d3-d73a-4f5c-b87e-4610f52c71cf" providerId="ADAL" clId="{5B21C578-69B2-41E5-B00A-5E3C8B3E5275}" dt="2021-06-07T15:39:06.285" v="849" actId="20577"/>
          <ac:spMkLst>
            <pc:docMk/>
            <pc:sldMk cId="325726620" sldId="275"/>
            <ac:spMk id="5" creationId="{393A08AF-E8DD-44C5-A85C-B1192DD283A4}"/>
          </ac:spMkLst>
        </pc:spChg>
      </pc:sldChg>
      <pc:sldChg chg="modSp mod">
        <pc:chgData name="Gino Masini" userId="446cd9d3-d73a-4f5c-b87e-4610f52c71cf" providerId="ADAL" clId="{5B21C578-69B2-41E5-B00A-5E3C8B3E5275}" dt="2021-06-04T15:21:21.812" v="578" actId="20577"/>
        <pc:sldMkLst>
          <pc:docMk/>
          <pc:sldMk cId="2404952930" sldId="276"/>
        </pc:sldMkLst>
        <pc:spChg chg="mod">
          <ac:chgData name="Gino Masini" userId="446cd9d3-d73a-4f5c-b87e-4610f52c71cf" providerId="ADAL" clId="{5B21C578-69B2-41E5-B00A-5E3C8B3E5275}" dt="2021-06-04T15:21:21.812" v="578" actId="20577"/>
          <ac:spMkLst>
            <pc:docMk/>
            <pc:sldMk cId="2404952930" sldId="276"/>
            <ac:spMk id="5" creationId="{393A08AF-E8DD-44C5-A85C-B1192DD283A4}"/>
          </ac:spMkLst>
        </pc:spChg>
      </pc:sldChg>
      <pc:sldMasterChg chg="modSldLayout">
        <pc:chgData name="Gino Masini" userId="446cd9d3-d73a-4f5c-b87e-4610f52c71cf" providerId="ADAL" clId="{5B21C578-69B2-41E5-B00A-5E3C8B3E5275}" dt="2021-06-07T15:53:36.920" v="1178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5B21C578-69B2-41E5-B00A-5E3C8B3E5275}" dt="2021-06-07T15:53:36.475" v="1018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Gino Masini" userId="446cd9d3-d73a-4f5c-b87e-4610f52c71cf" providerId="ADAL" clId="{5B21C578-69B2-41E5-B00A-5E3C8B3E5275}" dt="2021-06-07T15:53:36.475" v="1018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03" v="1026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Gino Masini" userId="446cd9d3-d73a-4f5c-b87e-4610f52c71cf" providerId="ADAL" clId="{5B21C578-69B2-41E5-B00A-5E3C8B3E5275}" dt="2021-06-07T15:53:36.503" v="1026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12" v="1030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5B21C578-69B2-41E5-B00A-5E3C8B3E5275}" dt="2021-06-07T15:53:36.512" v="1030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21" v="103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5B21C578-69B2-41E5-B00A-5E3C8B3E5275}" dt="2021-06-07T15:53:36.521" v="103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31" v="1038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5B21C578-69B2-41E5-B00A-5E3C8B3E5275}" dt="2021-06-07T15:53:36.531" v="1038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44" v="1042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5B21C578-69B2-41E5-B00A-5E3C8B3E5275}" dt="2021-06-07T15:53:36.544" v="1042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57" v="1046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5B21C578-69B2-41E5-B00A-5E3C8B3E5275}" dt="2021-06-07T15:53:36.557" v="1046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66" v="1050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5B21C578-69B2-41E5-B00A-5E3C8B3E5275}" dt="2021-06-07T15:53:36.566" v="1050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73" v="1054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5B21C578-69B2-41E5-B00A-5E3C8B3E5275}" dt="2021-06-07T15:53:36.573" v="1054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83" v="1058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5B21C578-69B2-41E5-B00A-5E3C8B3E5275}" dt="2021-06-07T15:53:36.583" v="1058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593" v="1062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5B21C578-69B2-41E5-B00A-5E3C8B3E5275}" dt="2021-06-07T15:53:36.593" v="1062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19" v="1070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5B21C578-69B2-41E5-B00A-5E3C8B3E5275}" dt="2021-06-07T15:53:36.619" v="1070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05" v="1102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Gino Masini" userId="446cd9d3-d73a-4f5c-b87e-4610f52c71cf" providerId="ADAL" clId="{5B21C578-69B2-41E5-B00A-5E3C8B3E5275}" dt="2021-06-07T15:53:36.705" v="1102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84" v="113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5B21C578-69B2-41E5-B00A-5E3C8B3E5275}" dt="2021-06-07T15:53:36.784" v="113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94" v="1134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5B21C578-69B2-41E5-B00A-5E3C8B3E5275}" dt="2021-06-07T15:53:36.794" v="1134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62" v="1158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5B21C578-69B2-41E5-B00A-5E3C8B3E5275}" dt="2021-06-07T15:53:36.862" v="1158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76" v="1162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5B21C578-69B2-41E5-B00A-5E3C8B3E5275}" dt="2021-06-07T15:53:36.876" v="1162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89" v="1166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5B21C578-69B2-41E5-B00A-5E3C8B3E5275}" dt="2021-06-07T15:53:36.889" v="1166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99" v="1170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5B21C578-69B2-41E5-B00A-5E3C8B3E5275}" dt="2021-06-07T15:53:36.899" v="1170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920" v="1178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5B21C578-69B2-41E5-B00A-5E3C8B3E5275}" dt="2021-06-07T15:53:36.920" v="1178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35" v="111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5B21C578-69B2-41E5-B00A-5E3C8B3E5275}" dt="2021-06-07T15:53:36.735" v="111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49" v="1118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5B21C578-69B2-41E5-B00A-5E3C8B3E5275}" dt="2021-06-07T15:53:36.749" v="1118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64" v="1122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5B21C578-69B2-41E5-B00A-5E3C8B3E5275}" dt="2021-06-07T15:53:36.764" v="1122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74" v="1126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5B21C578-69B2-41E5-B00A-5E3C8B3E5275}" dt="2021-06-07T15:53:36.774" v="1126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06" v="1138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5B21C578-69B2-41E5-B00A-5E3C8B3E5275}" dt="2021-06-07T15:53:36.806" v="1138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22" v="1142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5B21C578-69B2-41E5-B00A-5E3C8B3E5275}" dt="2021-06-07T15:53:36.822" v="1142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33" v="1146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5B21C578-69B2-41E5-B00A-5E3C8B3E5275}" dt="2021-06-07T15:53:36.833" v="1146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42" v="1150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5B21C578-69B2-41E5-B00A-5E3C8B3E5275}" dt="2021-06-07T15:53:36.842" v="1150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908" v="1174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5B21C578-69B2-41E5-B00A-5E3C8B3E5275}" dt="2021-06-07T15:53:36.908" v="1174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05" v="1066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5B21C578-69B2-41E5-B00A-5E3C8B3E5275}" dt="2021-06-07T15:53:36.605" v="1066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487" v="1022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5B21C578-69B2-41E5-B00A-5E3C8B3E5275}" dt="2021-06-07T15:53:36.487" v="1022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25" v="1110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5B21C578-69B2-41E5-B00A-5E3C8B3E5275}" dt="2021-06-07T15:53:36.725" v="1110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853" v="11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5B21C578-69B2-41E5-B00A-5E3C8B3E5275}" dt="2021-06-07T15:53:36.853" v="11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31" v="107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5B21C578-69B2-41E5-B00A-5E3C8B3E5275}" dt="2021-06-07T15:53:36.631" v="107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40" v="1078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5B21C578-69B2-41E5-B00A-5E3C8B3E5275}" dt="2021-06-07T15:53:36.640" v="1078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53" v="1082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5B21C578-69B2-41E5-B00A-5E3C8B3E5275}" dt="2021-06-07T15:53:36.653" v="1082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66" v="1086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5B21C578-69B2-41E5-B00A-5E3C8B3E5275}" dt="2021-06-07T15:53:36.666" v="1086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79" v="1090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5B21C578-69B2-41E5-B00A-5E3C8B3E5275}" dt="2021-06-07T15:53:36.679" v="1090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90" v="1094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5B21C578-69B2-41E5-B00A-5E3C8B3E5275}" dt="2021-06-07T15:53:36.690" v="1094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698" v="1098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5B21C578-69B2-41E5-B00A-5E3C8B3E5275}" dt="2021-06-07T15:53:36.698" v="1098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5B21C578-69B2-41E5-B00A-5E3C8B3E5275}" dt="2021-06-07T15:53:36.715" v="1106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5B21C578-69B2-41E5-B00A-5E3C8B3E5275}" dt="2021-06-07T15:53:36.715" v="1106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2A1CCE4D-9DA2-46E8-A972-B2302AAAE263}"/>
    <pc:docChg chg="custSel addSld modSld modMainMaster">
      <pc:chgData name="Gino Masini" userId="446cd9d3-d73a-4f5c-b87e-4610f52c71cf" providerId="ADAL" clId="{2A1CCE4D-9DA2-46E8-A972-B2302AAAE263}" dt="2021-06-04T13:23:59.855" v="821" actId="6549"/>
      <pc:docMkLst>
        <pc:docMk/>
      </pc:docMkLst>
      <pc:sldChg chg="modSp mod">
        <pc:chgData name="Gino Masini" userId="446cd9d3-d73a-4f5c-b87e-4610f52c71cf" providerId="ADAL" clId="{2A1CCE4D-9DA2-46E8-A972-B2302AAAE263}" dt="2021-06-04T07:35:09.922" v="165" actId="20577"/>
        <pc:sldMkLst>
          <pc:docMk/>
          <pc:sldMk cId="2230748882" sldId="271"/>
        </pc:sldMkLst>
        <pc:spChg chg="mod">
          <ac:chgData name="Gino Masini" userId="446cd9d3-d73a-4f5c-b87e-4610f52c71cf" providerId="ADAL" clId="{2A1CCE4D-9DA2-46E8-A972-B2302AAAE263}" dt="2021-06-04T07:35:09.922" v="16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2A1CCE4D-9DA2-46E8-A972-B2302AAAE263}" dt="2021-06-04T07:36:31.634" v="196" actId="20577"/>
        <pc:sldMkLst>
          <pc:docMk/>
          <pc:sldMk cId="526156312" sldId="274"/>
        </pc:sldMkLst>
        <pc:spChg chg="mod">
          <ac:chgData name="Gino Masini" userId="446cd9d3-d73a-4f5c-b87e-4610f52c71cf" providerId="ADAL" clId="{2A1CCE4D-9DA2-46E8-A972-B2302AAAE263}" dt="2021-06-04T07:36:31.634" v="196" actId="20577"/>
          <ac:spMkLst>
            <pc:docMk/>
            <pc:sldMk cId="526156312" sldId="274"/>
            <ac:spMk id="5" creationId="{393A08AF-E8DD-44C5-A85C-B1192DD283A4}"/>
          </ac:spMkLst>
        </pc:spChg>
      </pc:sldChg>
      <pc:sldChg chg="modSp mod">
        <pc:chgData name="Gino Masini" userId="446cd9d3-d73a-4f5c-b87e-4610f52c71cf" providerId="ADAL" clId="{2A1CCE4D-9DA2-46E8-A972-B2302AAAE263}" dt="2021-06-04T13:23:59.855" v="821" actId="6549"/>
        <pc:sldMkLst>
          <pc:docMk/>
          <pc:sldMk cId="325726620" sldId="275"/>
        </pc:sldMkLst>
        <pc:spChg chg="mod">
          <ac:chgData name="Gino Masini" userId="446cd9d3-d73a-4f5c-b87e-4610f52c71cf" providerId="ADAL" clId="{2A1CCE4D-9DA2-46E8-A972-B2302AAAE263}" dt="2021-06-04T13:23:59.855" v="821" actId="6549"/>
          <ac:spMkLst>
            <pc:docMk/>
            <pc:sldMk cId="325726620" sldId="275"/>
            <ac:spMk id="5" creationId="{393A08AF-E8DD-44C5-A85C-B1192DD283A4}"/>
          </ac:spMkLst>
        </pc:spChg>
      </pc:sldChg>
      <pc:sldChg chg="delSp modSp add mod">
        <pc:chgData name="Gino Masini" userId="446cd9d3-d73a-4f5c-b87e-4610f52c71cf" providerId="ADAL" clId="{2A1CCE4D-9DA2-46E8-A972-B2302AAAE263}" dt="2021-06-04T13:23:18.468" v="814" actId="6549"/>
        <pc:sldMkLst>
          <pc:docMk/>
          <pc:sldMk cId="2404952930" sldId="276"/>
        </pc:sldMkLst>
        <pc:spChg chg="mod">
          <ac:chgData name="Gino Masini" userId="446cd9d3-d73a-4f5c-b87e-4610f52c71cf" providerId="ADAL" clId="{2A1CCE4D-9DA2-46E8-A972-B2302AAAE263}" dt="2021-06-04T13:19:29.718" v="423" actId="20577"/>
          <ac:spMkLst>
            <pc:docMk/>
            <pc:sldMk cId="2404952930" sldId="276"/>
            <ac:spMk id="4" creationId="{EA7D4468-58D5-40D1-8182-8FDBCEF777E1}"/>
          </ac:spMkLst>
        </pc:spChg>
        <pc:spChg chg="mod">
          <ac:chgData name="Gino Masini" userId="446cd9d3-d73a-4f5c-b87e-4610f52c71cf" providerId="ADAL" clId="{2A1CCE4D-9DA2-46E8-A972-B2302AAAE263}" dt="2021-06-04T13:23:18.468" v="814" actId="6549"/>
          <ac:spMkLst>
            <pc:docMk/>
            <pc:sldMk cId="2404952930" sldId="276"/>
            <ac:spMk id="5" creationId="{393A08AF-E8DD-44C5-A85C-B1192DD283A4}"/>
          </ac:spMkLst>
        </pc:spChg>
        <pc:graphicFrameChg chg="del">
          <ac:chgData name="Gino Masini" userId="446cd9d3-d73a-4f5c-b87e-4610f52c71cf" providerId="ADAL" clId="{2A1CCE4D-9DA2-46E8-A972-B2302AAAE263}" dt="2021-06-04T13:19:11.034" v="394" actId="478"/>
          <ac:graphicFrameMkLst>
            <pc:docMk/>
            <pc:sldMk cId="2404952930" sldId="276"/>
            <ac:graphicFrameMk id="3" creationId="{0B465F61-8AFA-4F4A-B98A-06527276C76C}"/>
          </ac:graphicFrameMkLst>
        </pc:graphicFrameChg>
      </pc:sldChg>
      <pc:sldMasterChg chg="modSldLayout">
        <pc:chgData name="Gino Masini" userId="446cd9d3-d73a-4f5c-b87e-4610f52c71cf" providerId="ADAL" clId="{2A1CCE4D-9DA2-46E8-A972-B2302AAAE263}" dt="2021-06-04T13:17:56.110" v="392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2A1CCE4D-9DA2-46E8-A972-B2302AAAE263}" dt="2021-06-04T13:17:55.733" v="23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Gino Masini" userId="446cd9d3-d73a-4f5c-b87e-4610f52c71cf" providerId="ADAL" clId="{2A1CCE4D-9DA2-46E8-A972-B2302AAAE263}" dt="2021-06-04T13:17:55.733" v="23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49" v="240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Gino Masini" userId="446cd9d3-d73a-4f5c-b87e-4610f52c71cf" providerId="ADAL" clId="{2A1CCE4D-9DA2-46E8-A972-B2302AAAE263}" dt="2021-06-04T13:17:55.749" v="240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59" v="244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2A1CCE4D-9DA2-46E8-A972-B2302AAAE263}" dt="2021-06-04T13:17:55.759" v="244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68" v="248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2A1CCE4D-9DA2-46E8-A972-B2302AAAE263}" dt="2021-06-04T13:17:55.768" v="248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77" v="252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2A1CCE4D-9DA2-46E8-A972-B2302AAAE263}" dt="2021-06-04T13:17:55.777" v="252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85" v="25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2A1CCE4D-9DA2-46E8-A972-B2302AAAE263}" dt="2021-06-04T13:17:55.785" v="25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94" v="260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2A1CCE4D-9DA2-46E8-A972-B2302AAAE263}" dt="2021-06-04T13:17:55.794" v="260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02" v="264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2A1CCE4D-9DA2-46E8-A972-B2302AAAE263}" dt="2021-06-04T13:17:55.802" v="264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13" v="268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2A1CCE4D-9DA2-46E8-A972-B2302AAAE263}" dt="2021-06-04T13:17:55.813" v="268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31" v="27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2A1CCE4D-9DA2-46E8-A972-B2302AAAE263}" dt="2021-06-04T13:17:55.831" v="27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39" v="276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2A1CCE4D-9DA2-46E8-A972-B2302AAAE263}" dt="2021-06-04T13:17:55.839" v="276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55" v="28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2A1CCE4D-9DA2-46E8-A972-B2302AAAE263}" dt="2021-06-04T13:17:55.855" v="28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25" v="316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Gino Masini" userId="446cd9d3-d73a-4f5c-b87e-4610f52c71cf" providerId="ADAL" clId="{2A1CCE4D-9DA2-46E8-A972-B2302AAAE263}" dt="2021-06-04T13:17:55.925" v="316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89" v="34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2A1CCE4D-9DA2-46E8-A972-B2302AAAE263}" dt="2021-06-04T13:17:55.989" v="34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01" v="34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2A1CCE4D-9DA2-46E8-A972-B2302AAAE263}" dt="2021-06-04T13:17:56.001" v="34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57" v="37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2A1CCE4D-9DA2-46E8-A972-B2302AAAE263}" dt="2021-06-04T13:17:56.057" v="37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69" v="37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2A1CCE4D-9DA2-46E8-A972-B2302AAAE263}" dt="2021-06-04T13:17:56.069" v="37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80" v="38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2A1CCE4D-9DA2-46E8-A972-B2302AAAE263}" dt="2021-06-04T13:17:56.080" v="38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90" v="38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2A1CCE4D-9DA2-46E8-A972-B2302AAAE263}" dt="2021-06-04T13:17:56.090" v="38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110" v="39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2A1CCE4D-9DA2-46E8-A972-B2302AAAE263}" dt="2021-06-04T13:17:56.110" v="39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52" v="32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2A1CCE4D-9DA2-46E8-A972-B2302AAAE263}" dt="2021-06-04T13:17:55.952" v="32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60" v="33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2A1CCE4D-9DA2-46E8-A972-B2302AAAE263}" dt="2021-06-04T13:17:55.960" v="33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73" v="33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2A1CCE4D-9DA2-46E8-A972-B2302AAAE263}" dt="2021-06-04T13:17:55.973" v="33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82" v="34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2A1CCE4D-9DA2-46E8-A972-B2302AAAE263}" dt="2021-06-04T13:17:55.982" v="34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10" v="35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2A1CCE4D-9DA2-46E8-A972-B2302AAAE263}" dt="2021-06-04T13:17:56.010" v="35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19" v="35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2A1CCE4D-9DA2-46E8-A972-B2302AAAE263}" dt="2021-06-04T13:17:56.019" v="35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26" v="36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2A1CCE4D-9DA2-46E8-A972-B2302AAAE263}" dt="2021-06-04T13:17:56.026" v="36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37" v="36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2A1CCE4D-9DA2-46E8-A972-B2302AAAE263}" dt="2021-06-04T13:17:56.037" v="36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100" v="38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2A1CCE4D-9DA2-46E8-A972-B2302AAAE263}" dt="2021-06-04T13:17:56.100" v="38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47" v="280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2A1CCE4D-9DA2-46E8-A972-B2302AAAE263}" dt="2021-06-04T13:17:55.847" v="280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742" v="236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2A1CCE4D-9DA2-46E8-A972-B2302AAAE263}" dt="2021-06-04T13:17:55.742" v="236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44" v="32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2A1CCE4D-9DA2-46E8-A972-B2302AAAE263}" dt="2021-06-04T13:17:55.944" v="32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6.048" v="36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2A1CCE4D-9DA2-46E8-A972-B2302AAAE263}" dt="2021-06-04T13:17:56.048" v="36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62" v="288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2A1CCE4D-9DA2-46E8-A972-B2302AAAE263}" dt="2021-06-04T13:17:55.862" v="288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73" v="292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2A1CCE4D-9DA2-46E8-A972-B2302AAAE263}" dt="2021-06-04T13:17:55.873" v="292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82" v="29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2A1CCE4D-9DA2-46E8-A972-B2302AAAE263}" dt="2021-06-04T13:17:55.882" v="29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90" v="300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2A1CCE4D-9DA2-46E8-A972-B2302AAAE263}" dt="2021-06-04T13:17:55.890" v="300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899" v="304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2A1CCE4D-9DA2-46E8-A972-B2302AAAE263}" dt="2021-06-04T13:17:55.899" v="304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08" v="308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2A1CCE4D-9DA2-46E8-A972-B2302AAAE263}" dt="2021-06-04T13:17:55.908" v="308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16" v="31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2A1CCE4D-9DA2-46E8-A972-B2302AAAE263}" dt="2021-06-04T13:17:55.916" v="31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2A1CCE4D-9DA2-46E8-A972-B2302AAAE263}" dt="2021-06-04T13:17:55.936" v="32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2A1CCE4D-9DA2-46E8-A972-B2302AAAE263}" dt="2021-06-04T13:17:55.936" v="32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69A4A564-08FA-43ED-B609-A05DC0DCB322}"/>
    <pc:docChg chg="custSel modSld modMainMaster">
      <pc:chgData name="Gino Masini" userId="446cd9d3-d73a-4f5c-b87e-4610f52c71cf" providerId="ADAL" clId="{69A4A564-08FA-43ED-B609-A05DC0DCB322}" dt="2021-06-04T07:14:01.338" v="363" actId="20577"/>
      <pc:docMkLst>
        <pc:docMk/>
      </pc:docMkLst>
      <pc:sldChg chg="modSp mod">
        <pc:chgData name="Gino Masini" userId="446cd9d3-d73a-4f5c-b87e-4610f52c71cf" providerId="ADAL" clId="{69A4A564-08FA-43ED-B609-A05DC0DCB322}" dt="2021-06-04T07:14:01.338" v="363" actId="20577"/>
        <pc:sldMkLst>
          <pc:docMk/>
          <pc:sldMk cId="2230748882" sldId="271"/>
        </pc:sldMkLst>
        <pc:spChg chg="mod">
          <ac:chgData name="Gino Masini" userId="446cd9d3-d73a-4f5c-b87e-4610f52c71cf" providerId="ADAL" clId="{69A4A564-08FA-43ED-B609-A05DC0DCB322}" dt="2021-06-04T07:14:01.338" v="363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69A4A564-08FA-43ED-B609-A05DC0DCB322}" dt="2021-06-04T07:12:52.365" v="193" actId="20577"/>
        <pc:sldMkLst>
          <pc:docMk/>
          <pc:sldMk cId="325726620" sldId="275"/>
        </pc:sldMkLst>
        <pc:spChg chg="mod">
          <ac:chgData name="Gino Masini" userId="446cd9d3-d73a-4f5c-b87e-4610f52c71cf" providerId="ADAL" clId="{69A4A564-08FA-43ED-B609-A05DC0DCB322}" dt="2021-06-04T07:12:52.365" v="193" actId="20577"/>
          <ac:spMkLst>
            <pc:docMk/>
            <pc:sldMk cId="325726620" sldId="275"/>
            <ac:spMk id="5" creationId="{393A08AF-E8DD-44C5-A85C-B1192DD283A4}"/>
          </ac:spMkLst>
        </pc:spChg>
      </pc:sldChg>
      <pc:sldMasterChg chg="modSldLayout">
        <pc:chgData name="Gino Masini" userId="446cd9d3-d73a-4f5c-b87e-4610f52c71cf" providerId="ADAL" clId="{69A4A564-08FA-43ED-B609-A05DC0DCB322}" dt="2021-06-04T07:13:41.343" v="357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69A4A564-08FA-43ED-B609-A05DC0DCB322}" dt="2021-06-04T07:13:41.080" v="19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Gino Masini" userId="446cd9d3-d73a-4f5c-b87e-4610f52c71cf" providerId="ADAL" clId="{69A4A564-08FA-43ED-B609-A05DC0DCB322}" dt="2021-06-04T07:13:41.080" v="19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093" v="205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Gino Masini" userId="446cd9d3-d73a-4f5c-b87e-4610f52c71cf" providerId="ADAL" clId="{69A4A564-08FA-43ED-B609-A05DC0DCB322}" dt="2021-06-04T07:13:41.093" v="205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099" v="209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69A4A564-08FA-43ED-B609-A05DC0DCB322}" dt="2021-06-04T07:13:41.099" v="209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04" v="213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69A4A564-08FA-43ED-B609-A05DC0DCB322}" dt="2021-06-04T07:13:41.104" v="213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10" v="217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69A4A564-08FA-43ED-B609-A05DC0DCB322}" dt="2021-06-04T07:13:41.110" v="217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16" v="221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69A4A564-08FA-43ED-B609-A05DC0DCB322}" dt="2021-06-04T07:13:41.116" v="221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22" v="225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69A4A564-08FA-43ED-B609-A05DC0DCB322}" dt="2021-06-04T07:13:41.122" v="225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30" v="229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69A4A564-08FA-43ED-B609-A05DC0DCB322}" dt="2021-06-04T07:13:41.130" v="229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48" v="233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69A4A564-08FA-43ED-B609-A05DC0DCB322}" dt="2021-06-04T07:13:41.148" v="233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53" v="237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69A4A564-08FA-43ED-B609-A05DC0DCB322}" dt="2021-06-04T07:13:41.153" v="237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59" v="24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69A4A564-08FA-43ED-B609-A05DC0DCB322}" dt="2021-06-04T07:13:41.159" v="24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69" v="24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69A4A564-08FA-43ED-B609-A05DC0DCB322}" dt="2021-06-04T07:13:41.169" v="24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15" v="28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Gino Masini" userId="446cd9d3-d73a-4f5c-b87e-4610f52c71cf" providerId="ADAL" clId="{69A4A564-08FA-43ED-B609-A05DC0DCB322}" dt="2021-06-04T07:13:41.215" v="28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59" v="30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69A4A564-08FA-43ED-B609-A05DC0DCB322}" dt="2021-06-04T07:13:41.259" v="30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67" v="313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69A4A564-08FA-43ED-B609-A05DC0DCB322}" dt="2021-06-04T07:13:41.267" v="313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11" v="337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69A4A564-08FA-43ED-B609-A05DC0DCB322}" dt="2021-06-04T07:13:41.311" v="337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17" v="34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69A4A564-08FA-43ED-B609-A05DC0DCB322}" dt="2021-06-04T07:13:41.317" v="34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24" v="345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69A4A564-08FA-43ED-B609-A05DC0DCB322}" dt="2021-06-04T07:13:41.324" v="345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30" v="349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69A4A564-08FA-43ED-B609-A05DC0DCB322}" dt="2021-06-04T07:13:41.330" v="349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43" v="35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69A4A564-08FA-43ED-B609-A05DC0DCB322}" dt="2021-06-04T07:13:41.343" v="35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33" v="293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69A4A564-08FA-43ED-B609-A05DC0DCB322}" dt="2021-06-04T07:13:41.233" v="293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39" v="297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69A4A564-08FA-43ED-B609-A05DC0DCB322}" dt="2021-06-04T07:13:41.239" v="297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46" v="301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69A4A564-08FA-43ED-B609-A05DC0DCB322}" dt="2021-06-04T07:13:41.246" v="301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52" v="305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69A4A564-08FA-43ED-B609-A05DC0DCB322}" dt="2021-06-04T07:13:41.252" v="305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75" v="317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69A4A564-08FA-43ED-B609-A05DC0DCB322}" dt="2021-06-04T07:13:41.275" v="317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82" v="32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69A4A564-08FA-43ED-B609-A05DC0DCB322}" dt="2021-06-04T07:13:41.282" v="32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88" v="325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69A4A564-08FA-43ED-B609-A05DC0DCB322}" dt="2021-06-04T07:13:41.288" v="325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95" v="329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69A4A564-08FA-43ED-B609-A05DC0DCB322}" dt="2021-06-04T07:13:41.295" v="329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36" v="35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69A4A564-08FA-43ED-B609-A05DC0DCB322}" dt="2021-06-04T07:13:41.336" v="35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64" v="245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69A4A564-08FA-43ED-B609-A05DC0DCB322}" dt="2021-06-04T07:13:41.164" v="245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087" v="20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69A4A564-08FA-43ED-B609-A05DC0DCB322}" dt="2021-06-04T07:13:41.087" v="20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27" v="28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69A4A564-08FA-43ED-B609-A05DC0DCB322}" dt="2021-06-04T07:13:41.227" v="28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302" v="33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69A4A564-08FA-43ED-B609-A05DC0DCB322}" dt="2021-06-04T07:13:41.302" v="33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74" v="253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69A4A564-08FA-43ED-B609-A05DC0DCB322}" dt="2021-06-04T07:13:41.174" v="253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80" v="257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69A4A564-08FA-43ED-B609-A05DC0DCB322}" dt="2021-06-04T07:13:41.180" v="257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85" v="261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69A4A564-08FA-43ED-B609-A05DC0DCB322}" dt="2021-06-04T07:13:41.185" v="261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91" v="265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69A4A564-08FA-43ED-B609-A05DC0DCB322}" dt="2021-06-04T07:13:41.191" v="265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197" v="269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69A4A564-08FA-43ED-B609-A05DC0DCB322}" dt="2021-06-04T07:13:41.197" v="269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03" v="273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69A4A564-08FA-43ED-B609-A05DC0DCB322}" dt="2021-06-04T07:13:41.203" v="273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08" v="277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69A4A564-08FA-43ED-B609-A05DC0DCB322}" dt="2021-06-04T07:13:41.208" v="277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69A4A564-08FA-43ED-B609-A05DC0DCB322}" dt="2021-06-04T07:13:41.220" v="28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69A4A564-08FA-43ED-B609-A05DC0DCB322}" dt="2021-06-04T07:13:41.220" v="28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61B190B-DF71-4FB8-B38C-848AC9FF00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0C47686-CCEE-4230-93CF-5018FE8D26A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26209D0-0435-4BF0-9F69-4D2CCAF2744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780103C-9B18-4F56-ACFC-452319CC1A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61793CC-3755-4B25-8BEF-F740E71C18E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0AB9C77-ED03-4C7A-868D-CF0D4BC6898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91CF6F6-FC12-490D-9EE2-5B0F07B6443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EE2DA02-F21C-432C-8EC9-339703F586A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37FEB46-6AAF-497C-9032-038C30538DB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F78B8FC-1EA2-4EED-8ED7-C878D8C977D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E98AD13-8F04-42B7-950B-19CFA627C81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DD56D7B-FA7C-4E2D-8F6A-B8FA8630782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EB0D257-F505-44CC-A5B3-DDC0BA1FE22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711DFA2-6D1A-4C4E-92A3-2180FA90FB3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A6EB62C-0429-4523-A782-E54987C8823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1C76F26-578D-427E-ADB6-F6DF2189CFF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419D030-652B-492C-AB66-A68869F8EFA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A282DB5-45B5-4654-ABC9-5CC345A5E9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42302CE-2B25-404A-A6CF-02A44A8677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97743992-FE85-45C4-BEFD-26E96BAFE9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4C3DB66-889C-479D-A811-B71BB8CBC76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F88BEC0-6722-4DCF-97DA-BDAAD73D8FE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69423B7-B051-42F5-A447-4DB3E190154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D342225-33A3-4EC5-A7A5-80C14F5578C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6BD59DE-3636-4BCE-BE2C-B3FF5ED94C5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1DC1FF0-769E-4E79-B6CE-95377295CDD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E421239-9E77-474D-BB67-FB869B80857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8A30B15-0A01-415C-BE16-0E5205852CD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917B6CC-7F2A-4E64-943F-E870D930924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7598427-CEA4-4204-8D8F-C1C80E298F4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941197E-5FC0-409D-88F4-DFF84EE569C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21299C6-3A4D-4F96-81B3-3AE5BB68EEA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26D892C-4A23-4895-9873-D1502368613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AE76A92-3AC2-45A3-BF6F-4FBA5B25164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1175FE2-A3FB-4753-A94B-BB10DA3EE0D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231253B-3E44-4F5D-BBB6-61FC4C0172F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2F408AB-3D78-4537-BB37-782593B876C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BA9B9A3-5D56-4FBB-894B-4F716BDB21E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1DD5A41A-F837-4142-B3DC-DC9452775A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D4B8BF3-21B2-4E45-8E5D-DCC610CE3B8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CA3DB09-5BD8-48EF-8F3E-1F1FE2401D7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1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Visio_Drawing.vsdx"/><Relationship Id="rId4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5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1.vsdx"/><Relationship Id="rId4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18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Considerations on NTN for Rel-18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/>
              <a:t>RWS-210394</a:t>
            </a:r>
            <a:endParaRPr lang="en-US" sz="2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 dirty="0"/>
              <a:t>3GPP TSG RAN Rel-18 Workshop</a:t>
            </a:r>
            <a:br>
              <a:rPr lang="en-US" sz="2000" dirty="0"/>
            </a:br>
            <a:r>
              <a:rPr lang="en-US" sz="2000" dirty="0"/>
              <a:t>28 June-2 July 2021</a:t>
            </a:r>
            <a:br>
              <a:rPr lang="en-US" sz="2000" dirty="0"/>
            </a:br>
            <a:r>
              <a:rPr lang="en-US" sz="2000" dirty="0"/>
              <a:t>Online</a:t>
            </a:r>
          </a:p>
          <a:p>
            <a:pPr algn="l"/>
            <a:r>
              <a:rPr lang="en-US" sz="2000" dirty="0"/>
              <a:t>Source: Ericsson</a:t>
            </a:r>
            <a:br>
              <a:rPr lang="en-US" sz="2000" dirty="0"/>
            </a:br>
            <a:r>
              <a:rPr lang="en-US" sz="2000" dirty="0"/>
              <a:t>Agenda Item: 4.2</a:t>
            </a:r>
            <a:br>
              <a:rPr lang="en-US" sz="2000" dirty="0"/>
            </a:br>
            <a:r>
              <a:rPr lang="en-US" sz="2000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NTN Status Quo (Rel-17) (Architecture)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307599" cy="439261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Transparent architecture</a:t>
            </a:r>
          </a:p>
          <a:p>
            <a:pPr lvl="1"/>
            <a:r>
              <a:rPr lang="en-US" dirty="0"/>
              <a:t>gNB on the ground</a:t>
            </a:r>
          </a:p>
          <a:p>
            <a:pPr lvl="1"/>
            <a:r>
              <a:rPr lang="en-US" dirty="0"/>
              <a:t>Transparent (bent pipe) satellite: Uu terminated on the ground</a:t>
            </a:r>
          </a:p>
          <a:p>
            <a:pPr lvl="1"/>
            <a:r>
              <a:rPr lang="en-US" dirty="0"/>
              <a:t>All network interfaces terminate on the ground</a:t>
            </a:r>
          </a:p>
          <a:p>
            <a:pPr lvl="2"/>
            <a:r>
              <a:rPr lang="en-US" dirty="0"/>
              <a:t>No specific statement for Xn functions for NTN (i.e. current specification seems enough)</a:t>
            </a:r>
          </a:p>
          <a:p>
            <a:pPr lvl="3"/>
            <a:r>
              <a:rPr lang="en-US" dirty="0"/>
              <a:t>Cell reconfiguration for energy saving</a:t>
            </a:r>
          </a:p>
          <a:p>
            <a:pPr lvl="3"/>
            <a:r>
              <a:rPr lang="en-US" dirty="0"/>
              <a:t>Resource coordination</a:t>
            </a:r>
          </a:p>
          <a:p>
            <a:pPr lvl="3"/>
            <a:r>
              <a:rPr lang="en-US" dirty="0"/>
              <a:t>Load management</a:t>
            </a:r>
          </a:p>
          <a:p>
            <a:pPr lvl="2"/>
            <a:r>
              <a:rPr lang="en-US" dirty="0"/>
              <a:t>SON specifically for NTN not supported</a:t>
            </a:r>
          </a:p>
          <a:p>
            <a:pPr lvl="2"/>
            <a:r>
              <a:rPr lang="en-US" dirty="0"/>
              <a:t>Xn interface management not precluded</a:t>
            </a:r>
          </a:p>
          <a:p>
            <a:pPr lvl="2"/>
            <a:r>
              <a:rPr lang="en-US" dirty="0"/>
              <a:t>Xn between HAPS and local terrestrial neighbors not precluded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EEFCA9D-829A-4324-BEA9-A50B66C79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7024" y="367638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5AB3C73-6BEC-4527-9DC8-41730A9A9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804060"/>
              </p:ext>
            </p:extLst>
          </p:nvPr>
        </p:nvGraphicFramePr>
        <p:xfrm>
          <a:off x="5787024" y="2800089"/>
          <a:ext cx="611822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5" imgW="9820179" imgH="2810009" progId="Visio.Drawing.15">
                  <p:embed/>
                </p:oleObj>
              </mc:Choice>
              <mc:Fallback>
                <p:oleObj name="Visio" r:id="rId5" imgW="9820179" imgH="2810009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5AB3C73-6BEC-4527-9DC8-41730A9A94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7024" y="2800089"/>
                        <a:ext cx="6118225" cy="175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custData r:id="rId2"/>
      <p:custData r:id="rId3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NTN Status Quo (Rel-17) (Mobility)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Mobility (including e.g. TN-NTN) pending RAN2 progress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Large propagation delays, especially for GEO: RTT =~550 ms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Frequent HOs for LEO: satellite visibility time from a UE is in the order of minutes</a:t>
            </a:r>
          </a:p>
          <a:p>
            <a:pPr lvl="1"/>
            <a:r>
              <a:rPr lang="en-US" dirty="0"/>
              <a:t>Propagation delay will interrupt data transmission by several RTTs before connections are established to target cell</a:t>
            </a:r>
          </a:p>
          <a:p>
            <a:pPr lvl="2"/>
            <a:r>
              <a:rPr lang="en-US" dirty="0"/>
              <a:t>Potentially large interruptions with existing HO mechanism</a:t>
            </a:r>
          </a:p>
          <a:p>
            <a:pPr lvl="1"/>
            <a:r>
              <a:rPr lang="en-US" dirty="0"/>
              <a:t>Potential solution (proposed in RAN2, discussion yet to start): </a:t>
            </a:r>
            <a:r>
              <a:rPr lang="en-US" dirty="0">
                <a:solidFill>
                  <a:srgbClr val="00B0F0"/>
                </a:solidFill>
              </a:rPr>
              <a:t>consider Reduction of User Data Interruption (RUDI) HO with enhanced make-before-break for NTN</a:t>
            </a:r>
            <a:endParaRPr lang="en-US" dirty="0">
              <a:solidFill>
                <a:srgbClr val="242424"/>
              </a:solidFill>
            </a:endParaRPr>
          </a:p>
          <a:p>
            <a:pPr lvl="2"/>
            <a:r>
              <a:rPr lang="en-US" dirty="0"/>
              <a:t>To allow a UE with single RX/TX to extend the connection to source cell, minimizing HO interruption time</a:t>
            </a:r>
            <a:r>
              <a:rPr lang="en-US" dirty="0">
                <a:solidFill>
                  <a:srgbClr val="242424"/>
                </a:solidFill>
              </a:rPr>
              <a:t> (R2-1914724)</a:t>
            </a: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2615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NTN in Rel-18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5414072" cy="4650069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Future scenarios may require even more flexibility and higher data rates for NTN</a:t>
            </a:r>
          </a:p>
          <a:p>
            <a:r>
              <a:rPr lang="en-US" dirty="0"/>
              <a:t>No particular need for “network-side” TN-NTN coordination (</a:t>
            </a:r>
            <a:r>
              <a:rPr lang="en-US"/>
              <a:t>including mobility) </a:t>
            </a:r>
            <a:r>
              <a:rPr lang="en-US" dirty="0"/>
              <a:t>was identified in Rel-17 that cannot be met with current Xn signaling</a:t>
            </a:r>
          </a:p>
          <a:p>
            <a:r>
              <a:rPr lang="en-US" dirty="0"/>
              <a:t>On the other hand, Xn functionality within the NTN itself is likely to become beneficial: </a:t>
            </a:r>
            <a:r>
              <a:rPr lang="en-US" dirty="0">
                <a:solidFill>
                  <a:srgbClr val="00B0F0"/>
                </a:solidFill>
              </a:rPr>
              <a:t>the satellite as the gNB</a:t>
            </a:r>
          </a:p>
          <a:p>
            <a:pPr lvl="1"/>
            <a:r>
              <a:rPr lang="en-US" dirty="0"/>
              <a:t>Inter-satellite mobility, DC, resource coordination, load management</a:t>
            </a:r>
          </a:p>
          <a:p>
            <a:pPr lvl="1"/>
            <a:r>
              <a:rPr lang="en-US" dirty="0"/>
              <a:t>It is likely existing Xn functions can be reused</a:t>
            </a:r>
          </a:p>
          <a:p>
            <a:r>
              <a:rPr lang="en-US" dirty="0"/>
              <a:t>Regenerative architecture with full gNB on board was already studied in Rel-16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”No showstoppers”, no protocol adaptations seem needed </a:t>
            </a:r>
            <a:r>
              <a:rPr lang="en-US" dirty="0"/>
              <a:t>(TR 38.821 Conclusions)</a:t>
            </a:r>
          </a:p>
          <a:p>
            <a:r>
              <a:rPr lang="en-US" dirty="0"/>
              <a:t>On mobility, the same constraints will still be present as in Rel-17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B465F61-8AFA-4F4A-B98A-06527276C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972225"/>
              </p:ext>
            </p:extLst>
          </p:nvPr>
        </p:nvGraphicFramePr>
        <p:xfrm>
          <a:off x="5893497" y="2298950"/>
          <a:ext cx="6111875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5" imgW="9782117" imgH="4410175" progId="Visio.Drawing.15">
                  <p:embed/>
                </p:oleObj>
              </mc:Choice>
              <mc:Fallback>
                <p:oleObj name="Visio" r:id="rId5" imgW="9782117" imgH="4410175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B465F61-8AFA-4F4A-B98A-06527276C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3497" y="2298950"/>
                        <a:ext cx="6111875" cy="275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custData r:id="rId2"/>
      <p:custData r:id="rId3"/>
    </p:custDataLst>
    <p:extLst>
      <p:ext uri="{BB962C8B-B14F-4D97-AF65-F5344CB8AC3E}">
        <p14:creationId xmlns:p14="http://schemas.microsoft.com/office/powerpoint/2010/main" val="325726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0973060" cy="4650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If NTN work is approved as part of Rel-18:</a:t>
            </a:r>
          </a:p>
          <a:p>
            <a:pPr marL="640800" lvl="1" indent="-457200">
              <a:buFont typeface="+mj-lt"/>
              <a:buAutoNum type="arabicParenR"/>
            </a:pPr>
            <a:r>
              <a:rPr lang="en-US" dirty="0"/>
              <a:t>Regenerative architecture with full gNB on board should be the regenerative architecture of choice</a:t>
            </a:r>
          </a:p>
          <a:p>
            <a:pPr marL="640800" lvl="1" indent="-457200">
              <a:buFont typeface="+mj-lt"/>
              <a:buAutoNum type="arabicParenR"/>
            </a:pPr>
            <a:r>
              <a:rPr lang="en-US" dirty="0"/>
              <a:t>RUDI HO with enhanced make-before-break should be added as mobility enhancement if not already part of Rel-17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404952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17431931-3346-40B1-809E-661B8EC55AB9}">
  <ds:schemaRefs/>
</ds:datastoreItem>
</file>

<file path=customXml/itemProps13.xml><?xml version="1.0" encoding="utf-8"?>
<ds:datastoreItem xmlns:ds="http://schemas.openxmlformats.org/officeDocument/2006/customXml" ds:itemID="{0C18F516-B7D7-4A7C-BEA9-83C84F043493}">
  <ds:schemaRefs/>
</ds:datastoreItem>
</file>

<file path=customXml/itemProps14.xml><?xml version="1.0" encoding="utf-8"?>
<ds:datastoreItem xmlns:ds="http://schemas.openxmlformats.org/officeDocument/2006/customXml" ds:itemID="{E4E7FB50-26A1-487D-A436-F1BD1863FFF3}">
  <ds:schemaRefs/>
</ds:datastoreItem>
</file>

<file path=customXml/itemProps15.xml><?xml version="1.0" encoding="utf-8"?>
<ds:datastoreItem xmlns:ds="http://schemas.openxmlformats.org/officeDocument/2006/customXml" ds:itemID="{A36F808C-441A-4B60-8BDB-B58606090C70}">
  <ds:schemaRefs/>
</ds:datastoreItem>
</file>

<file path=customXml/itemProps16.xml><?xml version="1.0" encoding="utf-8"?>
<ds:datastoreItem xmlns:ds="http://schemas.openxmlformats.org/officeDocument/2006/customXml" ds:itemID="{E1B7AB77-A0F8-4242-86CF-5CACA492F8DC}">
  <ds:schemaRefs/>
</ds:datastoreItem>
</file>

<file path=customXml/itemProps17.xml><?xml version="1.0" encoding="utf-8"?>
<ds:datastoreItem xmlns:ds="http://schemas.openxmlformats.org/officeDocument/2006/customXml" ds:itemID="{39972605-2923-4F18-8335-2020F516B355}">
  <ds:schemaRefs/>
</ds:datastoreItem>
</file>

<file path=customXml/itemProps18.xml><?xml version="1.0" encoding="utf-8"?>
<ds:datastoreItem xmlns:ds="http://schemas.openxmlformats.org/officeDocument/2006/customXml" ds:itemID="{1CE36EA9-2186-4EB1-871A-8AE59C2A13BB}">
  <ds:schemaRefs/>
</ds:datastoreItem>
</file>

<file path=customXml/itemProps19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07958A4E-FAB1-42E4-B6B5-29B01F63F87B}">
  <ds:schemaRefs/>
</ds:datastoreItem>
</file>

<file path=customXml/itemProps6.xml><?xml version="1.0" encoding="utf-8"?>
<ds:datastoreItem xmlns:ds="http://schemas.openxmlformats.org/officeDocument/2006/customXml" ds:itemID="{C09F197C-6A49-47D0-B877-F88807989676}">
  <ds:schemaRefs/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140</TotalTime>
  <Words>415</Words>
  <Application>Microsoft Office PowerPoint</Application>
  <PresentationFormat>Widescreen</PresentationFormat>
  <Paragraphs>40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</vt:lpstr>
      <vt:lpstr>Ericsson Technical Icons</vt:lpstr>
      <vt:lpstr>Ericsson Hilda Light</vt:lpstr>
      <vt:lpstr>PresentationTemplate2017</vt:lpstr>
      <vt:lpstr>Visio</vt:lpstr>
      <vt:lpstr>Considerations on NTN for Rel-18</vt:lpstr>
      <vt:lpstr>NR NTN Status Quo (Rel-17) (Architecture)</vt:lpstr>
      <vt:lpstr>NR NTN Status Quo (Rel-17) (Mobility)</vt:lpstr>
      <vt:lpstr>NR NTN in Rel-18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Gino Masini</cp:lastModifiedBy>
  <cp:revision>180</cp:revision>
  <dcterms:created xsi:type="dcterms:W3CDTF">2019-04-23T15:12:54Z</dcterms:created>
  <dcterms:modified xsi:type="dcterms:W3CDTF">2021-06-07T15:54:24Z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