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3.xml" ContentType="application/vnd.openxmlformats-officedocument.theme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745" r:id="rId4"/>
    <p:sldMasterId id="2147483726" r:id="rId5"/>
    <p:sldMasterId id="2147483707" r:id="rId6"/>
    <p:sldMasterId id="2147483688" r:id="rId7"/>
  </p:sldMasterIdLst>
  <p:notesMasterIdLst>
    <p:notesMasterId r:id="rId14"/>
  </p:notesMasterIdLst>
  <p:handoutMasterIdLst>
    <p:handoutMasterId r:id="rId15"/>
  </p:handoutMasterIdLst>
  <p:sldIdLst>
    <p:sldId id="362" r:id="rId8"/>
    <p:sldId id="383" r:id="rId9"/>
    <p:sldId id="384" r:id="rId10"/>
    <p:sldId id="385" r:id="rId11"/>
    <p:sldId id="386" r:id="rId12"/>
    <p:sldId id="364" r:id="rId13"/>
  </p:sldIdLst>
  <p:sldSz cx="12204700" cy="6859588"/>
  <p:notesSz cx="6794500" cy="9931400"/>
  <p:defaultTextStyle>
    <a:defPPr>
      <a:defRPr lang="ja-JP"/>
    </a:defPPr>
    <a:lvl1pPr marL="0" algn="l" defTabSz="1089325" rtl="0" eaLnBrk="1" latinLnBrk="0" hangingPunct="1">
      <a:defRPr kumimoji="1" sz="2100" kern="1200">
        <a:solidFill>
          <a:schemeClr val="tx1"/>
        </a:solidFill>
        <a:latin typeface="+mn-lt"/>
        <a:ea typeface="+mn-ea"/>
        <a:cs typeface="+mn-cs"/>
      </a:defRPr>
    </a:lvl1pPr>
    <a:lvl2pPr marL="544662" algn="l" defTabSz="1089325" rtl="0" eaLnBrk="1" latinLnBrk="0" hangingPunct="1">
      <a:defRPr kumimoji="1" sz="2100" kern="1200">
        <a:solidFill>
          <a:schemeClr val="tx1"/>
        </a:solidFill>
        <a:latin typeface="+mn-lt"/>
        <a:ea typeface="+mn-ea"/>
        <a:cs typeface="+mn-cs"/>
      </a:defRPr>
    </a:lvl2pPr>
    <a:lvl3pPr marL="1089325" algn="l" defTabSz="1089325" rtl="0" eaLnBrk="1" latinLnBrk="0" hangingPunct="1">
      <a:defRPr kumimoji="1" sz="2100" kern="1200">
        <a:solidFill>
          <a:schemeClr val="tx1"/>
        </a:solidFill>
        <a:latin typeface="+mn-lt"/>
        <a:ea typeface="+mn-ea"/>
        <a:cs typeface="+mn-cs"/>
      </a:defRPr>
    </a:lvl3pPr>
    <a:lvl4pPr marL="1633987" algn="l" defTabSz="1089325" rtl="0" eaLnBrk="1" latinLnBrk="0" hangingPunct="1">
      <a:defRPr kumimoji="1" sz="2100" kern="1200">
        <a:solidFill>
          <a:schemeClr val="tx1"/>
        </a:solidFill>
        <a:latin typeface="+mn-lt"/>
        <a:ea typeface="+mn-ea"/>
        <a:cs typeface="+mn-cs"/>
      </a:defRPr>
    </a:lvl4pPr>
    <a:lvl5pPr marL="2178649" algn="l" defTabSz="1089325" rtl="0" eaLnBrk="1" latinLnBrk="0" hangingPunct="1">
      <a:defRPr kumimoji="1" sz="2100" kern="1200">
        <a:solidFill>
          <a:schemeClr val="tx1"/>
        </a:solidFill>
        <a:latin typeface="+mn-lt"/>
        <a:ea typeface="+mn-ea"/>
        <a:cs typeface="+mn-cs"/>
      </a:defRPr>
    </a:lvl5pPr>
    <a:lvl6pPr marL="2723312" algn="l" defTabSz="1089325" rtl="0" eaLnBrk="1" latinLnBrk="0" hangingPunct="1">
      <a:defRPr kumimoji="1" sz="2100" kern="1200">
        <a:solidFill>
          <a:schemeClr val="tx1"/>
        </a:solidFill>
        <a:latin typeface="+mn-lt"/>
        <a:ea typeface="+mn-ea"/>
        <a:cs typeface="+mn-cs"/>
      </a:defRPr>
    </a:lvl6pPr>
    <a:lvl7pPr marL="3267974" algn="l" defTabSz="1089325" rtl="0" eaLnBrk="1" latinLnBrk="0" hangingPunct="1">
      <a:defRPr kumimoji="1" sz="2100" kern="1200">
        <a:solidFill>
          <a:schemeClr val="tx1"/>
        </a:solidFill>
        <a:latin typeface="+mn-lt"/>
        <a:ea typeface="+mn-ea"/>
        <a:cs typeface="+mn-cs"/>
      </a:defRPr>
    </a:lvl7pPr>
    <a:lvl8pPr marL="3812637" algn="l" defTabSz="1089325" rtl="0" eaLnBrk="1" latinLnBrk="0" hangingPunct="1">
      <a:defRPr kumimoji="1" sz="2100" kern="1200">
        <a:solidFill>
          <a:schemeClr val="tx1"/>
        </a:solidFill>
        <a:latin typeface="+mn-lt"/>
        <a:ea typeface="+mn-ea"/>
        <a:cs typeface="+mn-cs"/>
      </a:defRPr>
    </a:lvl8pPr>
    <a:lvl9pPr marL="4357299" algn="l" defTabSz="1089325" rtl="0" eaLnBrk="1" latinLnBrk="0" hangingPunct="1">
      <a:defRPr kumimoji="1" sz="21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048">
          <p15:clr>
            <a:srgbClr val="A4A3A4"/>
          </p15:clr>
        </p15:guide>
        <p15:guide id="2" orient="horz" pos="227">
          <p15:clr>
            <a:srgbClr val="A4A3A4"/>
          </p15:clr>
        </p15:guide>
        <p15:guide id="3" orient="horz" pos="568">
          <p15:clr>
            <a:srgbClr val="A4A3A4"/>
          </p15:clr>
        </p15:guide>
        <p15:guide id="4" orient="horz" pos="3929">
          <p15:clr>
            <a:srgbClr val="A4A3A4"/>
          </p15:clr>
        </p15:guide>
        <p15:guide id="5" orient="horz" pos="682">
          <p15:clr>
            <a:srgbClr val="A4A3A4"/>
          </p15:clr>
        </p15:guide>
        <p15:guide id="6" orient="horz" pos="2160">
          <p15:clr>
            <a:srgbClr val="A4A3A4"/>
          </p15:clr>
        </p15:guide>
        <p15:guide id="7" pos="3844">
          <p15:clr>
            <a:srgbClr val="A4A3A4"/>
          </p15:clr>
        </p15:guide>
        <p15:guide id="8" pos="261">
          <p15:clr>
            <a:srgbClr val="A4A3A4"/>
          </p15:clr>
        </p15:guide>
        <p15:guide id="9" pos="442">
          <p15:clr>
            <a:srgbClr val="A4A3A4"/>
          </p15:clr>
        </p15:guide>
        <p15:guide id="10" pos="7234">
          <p15:clr>
            <a:srgbClr val="A4A3A4"/>
          </p15:clr>
        </p15:guide>
        <p15:guide id="11" pos="7416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8">
          <p15:clr>
            <a:srgbClr val="A4A3A4"/>
          </p15:clr>
        </p15:guide>
        <p15:guide id="2" pos="214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Dairi Kato" initials="D.K" lastIdx="3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646464"/>
    <a:srgbClr val="C8C8C8"/>
    <a:srgbClr val="003366"/>
    <a:srgbClr val="717171"/>
    <a:srgbClr val="B2B2B2"/>
    <a:srgbClr val="B3B3B3"/>
    <a:srgbClr val="B1B1B1"/>
    <a:srgbClr val="B0B0B0"/>
    <a:srgbClr val="AFAFA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15" autoAdjust="0"/>
    <p:restoredTop sz="98458" autoAdjust="0"/>
  </p:normalViewPr>
  <p:slideViewPr>
    <p:cSldViewPr>
      <p:cViewPr varScale="1">
        <p:scale>
          <a:sx n="55" d="100"/>
          <a:sy n="55" d="100"/>
        </p:scale>
        <p:origin x="67" y="504"/>
      </p:cViewPr>
      <p:guideLst>
        <p:guide orient="horz" pos="4048"/>
        <p:guide orient="horz" pos="227"/>
        <p:guide orient="horz" pos="568"/>
        <p:guide orient="horz" pos="3929"/>
        <p:guide orient="horz" pos="682"/>
        <p:guide orient="horz" pos="2160"/>
        <p:guide pos="3844"/>
        <p:guide pos="261"/>
        <p:guide pos="442"/>
        <p:guide pos="7234"/>
        <p:guide pos="741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48" d="100"/>
        <a:sy n="148" d="100"/>
      </p:scale>
      <p:origin x="0" y="9954"/>
    </p:cViewPr>
  </p:sorterViewPr>
  <p:notesViewPr>
    <p:cSldViewPr showGuides="1">
      <p:cViewPr varScale="1">
        <p:scale>
          <a:sx n="49" d="100"/>
          <a:sy n="49" d="100"/>
        </p:scale>
        <p:origin x="-2922" y="-102"/>
      </p:cViewPr>
      <p:guideLst>
        <p:guide orient="horz" pos="3128"/>
        <p:guide pos="214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slide" Target="slides/slide6.xml"/><Relationship Id="rId18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Master" Target="slideMasters/slideMaster4.xml"/><Relationship Id="rId12" Type="http://schemas.openxmlformats.org/officeDocument/2006/relationships/slide" Target="slides/slide5.xml"/><Relationship Id="rId17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commentAuthors" Target="commentAuthors.xml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4.xml"/><Relationship Id="rId5" Type="http://schemas.openxmlformats.org/officeDocument/2006/relationships/slideMaster" Target="slideMasters/slideMaster2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3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2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4283" cy="49657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3848645" y="0"/>
            <a:ext cx="2944283" cy="49657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5664389-FDA7-DD41-A374-B1DA747FDC5A}" type="datetimeFigureOut">
              <a:rPr kumimoji="1" lang="ja-JP" altLang="en-US" smtClean="0"/>
              <a:pPr/>
              <a:t>2021/6/7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9433106"/>
            <a:ext cx="2944283" cy="49657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3848645" y="9433106"/>
            <a:ext cx="2944283" cy="49657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703614E-5182-F847-8C8B-1C22E58109F6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53404374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4283" cy="49657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48645" y="0"/>
            <a:ext cx="2944283" cy="49657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2ED1A7-AB37-4B52-BC42-F90D4DEB2F36}" type="datetimeFigureOut">
              <a:rPr kumimoji="1" lang="ja-JP" altLang="en-US" smtClean="0"/>
              <a:pPr/>
              <a:t>2021/6/7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84138" y="744538"/>
            <a:ext cx="6626225" cy="37242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79450" y="4717415"/>
            <a:ext cx="5435600" cy="446913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9433106"/>
            <a:ext cx="2944283" cy="49657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48645" y="9433106"/>
            <a:ext cx="2944283" cy="49657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F26B5EF-E6B2-4482-B3E1-BC282756F211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70841168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4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4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4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ight Gray Titlepage">
    <p:bg>
      <p:bgPr>
        <a:solidFill>
          <a:srgbClr val="C8C8C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テキスト プレースホルダー 2"/>
          <p:cNvSpPr>
            <a:spLocks noGrp="1"/>
          </p:cNvSpPr>
          <p:nvPr>
            <p:ph type="body" sz="quarter" idx="14" hasCustomPrompt="1"/>
          </p:nvPr>
        </p:nvSpPr>
        <p:spPr>
          <a:xfrm>
            <a:off x="717050" y="1989634"/>
            <a:ext cx="10766926" cy="576263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ctr">
              <a:buNone/>
              <a:defRPr sz="3200" b="1">
                <a:solidFill>
                  <a:schemeClr val="tx1"/>
                </a:solidFill>
              </a:defRPr>
            </a:lvl1pPr>
          </a:lstStyle>
          <a:p>
            <a:pPr lvl="0"/>
            <a:r>
              <a:rPr kumimoji="1" lang="ja-JP" altLang="en-US" dirty="0"/>
              <a:t>マスター タイトルの書式設定</a:t>
            </a:r>
          </a:p>
        </p:txBody>
      </p:sp>
      <p:pic>
        <p:nvPicPr>
          <p:cNvPr id="22" name="図 2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472" y="302965"/>
            <a:ext cx="1438171" cy="361621"/>
          </a:xfrm>
          <a:prstGeom prst="rect">
            <a:avLst/>
          </a:prstGeom>
        </p:spPr>
      </p:pic>
      <p:sp>
        <p:nvSpPr>
          <p:cNvPr id="13" name="テキスト プレースホルダー 2"/>
          <p:cNvSpPr>
            <a:spLocks noGrp="1"/>
          </p:cNvSpPr>
          <p:nvPr>
            <p:ph type="body" sz="quarter" idx="12" hasCustomPrompt="1"/>
          </p:nvPr>
        </p:nvSpPr>
        <p:spPr>
          <a:xfrm>
            <a:off x="720725" y="5734800"/>
            <a:ext cx="10763250" cy="215444"/>
          </a:xfrm>
          <a:prstGeom prst="rect">
            <a:avLst/>
          </a:prstGeom>
        </p:spPr>
        <p:txBody>
          <a:bodyPr lIns="0" tIns="0" rIns="0" bIns="0" anchor="t">
            <a:spAutoFit/>
          </a:bodyPr>
          <a:lstStyle>
            <a:lvl1pPr marL="0" indent="0" algn="ctr">
              <a:buNone/>
              <a:defRPr sz="1400">
                <a:solidFill>
                  <a:schemeClr val="tx1"/>
                </a:solidFill>
              </a:defRPr>
            </a:lvl1pPr>
          </a:lstStyle>
          <a:p>
            <a:pPr lvl="0"/>
            <a:r>
              <a:rPr kumimoji="1" lang="ja-JP" altLang="en-US" dirty="0"/>
              <a:t>部署名</a:t>
            </a:r>
          </a:p>
        </p:txBody>
      </p:sp>
      <p:sp>
        <p:nvSpPr>
          <p:cNvPr id="21" name="テキスト プレースホルダー 2"/>
          <p:cNvSpPr>
            <a:spLocks noGrp="1"/>
          </p:cNvSpPr>
          <p:nvPr>
            <p:ph type="body" sz="quarter" idx="13" hasCustomPrompt="1"/>
          </p:nvPr>
        </p:nvSpPr>
        <p:spPr>
          <a:xfrm>
            <a:off x="720725" y="6083400"/>
            <a:ext cx="10763250" cy="153888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lvl1pPr marL="0" indent="0" algn="ctr">
              <a:buNone/>
              <a:defRPr sz="1000">
                <a:solidFill>
                  <a:schemeClr val="tx1"/>
                </a:solidFill>
              </a:defRPr>
            </a:lvl1pPr>
          </a:lstStyle>
          <a:p>
            <a:pPr lvl="0"/>
            <a:r>
              <a:rPr kumimoji="1" lang="ja-JP" altLang="en-US" dirty="0"/>
              <a:t>ライツ表記</a:t>
            </a:r>
          </a:p>
        </p:txBody>
      </p:sp>
      <p:sp>
        <p:nvSpPr>
          <p:cNvPr id="28" name="テキスト プレースホルダー 4"/>
          <p:cNvSpPr>
            <a:spLocks noGrp="1"/>
          </p:cNvSpPr>
          <p:nvPr>
            <p:ph type="body" sz="quarter" idx="15" hasCustomPrompt="1"/>
          </p:nvPr>
        </p:nvSpPr>
        <p:spPr>
          <a:xfrm>
            <a:off x="722314" y="2915965"/>
            <a:ext cx="10761662" cy="307777"/>
          </a:xfrm>
          <a:prstGeom prst="rect">
            <a:avLst/>
          </a:prstGeom>
        </p:spPr>
        <p:txBody>
          <a:bodyPr lIns="0" tIns="0" rIns="0" bIns="0" anchor="t">
            <a:sp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544662" indent="0" algn="l">
              <a:buNone/>
              <a:defRPr/>
            </a:lvl2pPr>
          </a:lstStyle>
          <a:p>
            <a:pPr lvl="0"/>
            <a:r>
              <a:rPr kumimoji="1" lang="ja-JP" altLang="en-US" dirty="0"/>
              <a:t>サブタイトルの書式設定</a:t>
            </a:r>
          </a:p>
        </p:txBody>
      </p:sp>
      <p:sp>
        <p:nvSpPr>
          <p:cNvPr id="9" name="フッター プレースホルダー 3"/>
          <p:cNvSpPr txBox="1">
            <a:spLocks/>
          </p:cNvSpPr>
          <p:nvPr userDrawn="1"/>
        </p:nvSpPr>
        <p:spPr>
          <a:xfrm>
            <a:off x="8028025" y="6535588"/>
            <a:ext cx="2880000" cy="216000"/>
          </a:xfrm>
          <a:prstGeom prst="rect">
            <a:avLst/>
          </a:prstGeom>
        </p:spPr>
        <p:txBody>
          <a:bodyPr wrap="square" lIns="72000" tIns="0" rIns="72000" bIns="0" anchor="ctr">
            <a:noAutofit/>
          </a:bodyPr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 defTabSz="457200"/>
            <a:r>
              <a:rPr lang="en-US" altLang="ja-JP" sz="1000" b="0" dirty="0">
                <a:solidFill>
                  <a:schemeClr val="tx1"/>
                </a:solidFill>
                <a:latin typeface="SST" pitchFamily="34" charset="0"/>
                <a:ea typeface="SST Japanese Pro Regular" pitchFamily="34" charset="-128"/>
                <a:cs typeface="メイリオ"/>
              </a:rPr>
              <a:t>(Supplementary information)</a:t>
            </a:r>
          </a:p>
        </p:txBody>
      </p:sp>
      <p:pic>
        <p:nvPicPr>
          <p:cNvPr id="11" name="図 10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08000" y="6426000"/>
            <a:ext cx="1295403" cy="4328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37565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ck/White MiddlePag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正方形/長方形 15"/>
          <p:cNvSpPr/>
          <p:nvPr userDrawn="1"/>
        </p:nvSpPr>
        <p:spPr>
          <a:xfrm>
            <a:off x="0" y="6427588"/>
            <a:ext cx="12204000" cy="432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900">
              <a:solidFill>
                <a:srgbClr val="FFFFFF"/>
              </a:solidFill>
            </a:endParaRPr>
          </a:p>
        </p:txBody>
      </p:sp>
      <p:cxnSp>
        <p:nvCxnSpPr>
          <p:cNvPr id="21" name="直線コネクタ 20"/>
          <p:cNvCxnSpPr/>
          <p:nvPr userDrawn="1"/>
        </p:nvCxnSpPr>
        <p:spPr>
          <a:xfrm>
            <a:off x="1886030" y="6535576"/>
            <a:ext cx="0" cy="216024"/>
          </a:xfrm>
          <a:prstGeom prst="line">
            <a:avLst/>
          </a:prstGeom>
          <a:ln w="3175" cmpd="sng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" name="タイトル 1"/>
          <p:cNvSpPr>
            <a:spLocks noGrp="1"/>
          </p:cNvSpPr>
          <p:nvPr>
            <p:ph type="title"/>
          </p:nvPr>
        </p:nvSpPr>
        <p:spPr bwMode="gray">
          <a:xfrm>
            <a:off x="431799" y="360363"/>
            <a:ext cx="11339513" cy="539750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l">
              <a:defRPr sz="2800" b="1" baseline="0">
                <a:solidFill>
                  <a:schemeClr val="tx1"/>
                </a:solidFill>
                <a:latin typeface="+mj-ea"/>
                <a:ea typeface="+mj-ea"/>
              </a:defRPr>
            </a:lvl1pPr>
          </a:lstStyle>
          <a:p>
            <a:r>
              <a:rPr lang="ja-JP" altLang="en-US" dirty="0"/>
              <a:t>マスタ タイトルの書式設定</a:t>
            </a:r>
          </a:p>
        </p:txBody>
      </p:sp>
      <p:sp>
        <p:nvSpPr>
          <p:cNvPr id="18" name="コンテンツ プレースホルダ 6"/>
          <p:cNvSpPr>
            <a:spLocks noGrp="1"/>
          </p:cNvSpPr>
          <p:nvPr>
            <p:ph sz="quarter" idx="13"/>
          </p:nvPr>
        </p:nvSpPr>
        <p:spPr bwMode="gray">
          <a:xfrm>
            <a:off x="720724" y="1081089"/>
            <a:ext cx="10763251" cy="5165724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ts val="3400"/>
              </a:lnSpc>
              <a:spcBef>
                <a:spcPts val="0"/>
              </a:spcBef>
              <a:buFontTx/>
              <a:buNone/>
              <a:defRPr sz="2400" baseline="0">
                <a:solidFill>
                  <a:schemeClr val="tx1"/>
                </a:solidFill>
                <a:latin typeface="+mj-ea"/>
                <a:ea typeface="+mj-ea"/>
              </a:defRPr>
            </a:lvl1pPr>
            <a:lvl2pPr>
              <a:lnSpc>
                <a:spcPts val="3400"/>
              </a:lnSpc>
              <a:spcBef>
                <a:spcPts val="0"/>
              </a:spcBef>
              <a:buFontTx/>
              <a:buNone/>
              <a:defRPr sz="1600" baseline="0">
                <a:solidFill>
                  <a:schemeClr val="tx1"/>
                </a:solidFill>
                <a:latin typeface="+mj-ea"/>
                <a:ea typeface="+mj-ea"/>
              </a:defRPr>
            </a:lvl2pPr>
            <a:lvl3pPr>
              <a:lnSpc>
                <a:spcPts val="34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  <a:latin typeface="+mj-ea"/>
                <a:ea typeface="+mj-ea"/>
              </a:defRPr>
            </a:lvl3pPr>
            <a:lvl4pPr>
              <a:lnSpc>
                <a:spcPts val="3400"/>
              </a:lnSpc>
              <a:spcBef>
                <a:spcPts val="0"/>
              </a:spcBef>
              <a:buFontTx/>
              <a:buNone/>
              <a:defRPr sz="1100" baseline="0">
                <a:solidFill>
                  <a:schemeClr val="tx1"/>
                </a:solidFill>
                <a:latin typeface="+mj-ea"/>
                <a:ea typeface="+mj-ea"/>
              </a:defRPr>
            </a:lvl4pPr>
            <a:lvl5pPr>
              <a:defRPr sz="1000">
                <a:solidFill>
                  <a:schemeClr val="tx1"/>
                </a:solidFill>
                <a:latin typeface="+mj-ea"/>
                <a:ea typeface="+mj-ea"/>
              </a:defRPr>
            </a:lvl5pPr>
          </a:lstStyle>
          <a:p>
            <a:pPr lvl="0"/>
            <a:r>
              <a:rPr lang="ja-JP" altLang="en-US" dirty="0"/>
              <a:t>マスタ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  <a:endParaRPr lang="en-US" altLang="ja-JP" dirty="0"/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</a:p>
        </p:txBody>
      </p:sp>
      <p:pic>
        <p:nvPicPr>
          <p:cNvPr id="13" name="図 1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000" y="6519600"/>
            <a:ext cx="1048514" cy="262129"/>
          </a:xfrm>
          <a:prstGeom prst="rect">
            <a:avLst/>
          </a:prstGeom>
        </p:spPr>
      </p:pic>
      <p:sp>
        <p:nvSpPr>
          <p:cNvPr id="14" name="フッター プレースホルダー 3"/>
          <p:cNvSpPr txBox="1">
            <a:spLocks/>
          </p:cNvSpPr>
          <p:nvPr userDrawn="1"/>
        </p:nvSpPr>
        <p:spPr>
          <a:xfrm>
            <a:off x="8028025" y="6535588"/>
            <a:ext cx="2880000" cy="216000"/>
          </a:xfrm>
          <a:prstGeom prst="rect">
            <a:avLst/>
          </a:prstGeom>
        </p:spPr>
        <p:txBody>
          <a:bodyPr wrap="square" lIns="72000" tIns="0" rIns="72000" bIns="0" anchor="ctr">
            <a:noAutofit/>
          </a:bodyPr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 defTabSz="457200"/>
            <a:r>
              <a:rPr lang="en-US" altLang="ja-JP" sz="1000" b="0" dirty="0">
                <a:solidFill>
                  <a:schemeClr val="bg1"/>
                </a:solidFill>
                <a:latin typeface="SST" pitchFamily="34" charset="0"/>
                <a:ea typeface="SST Japanese Pro Regular" pitchFamily="34" charset="-128"/>
                <a:cs typeface="メイリオ"/>
              </a:rPr>
              <a:t>(Supplementary</a:t>
            </a:r>
            <a:r>
              <a:rPr lang="en-US" altLang="ja-JP" sz="1000" b="0" baseline="0" dirty="0">
                <a:solidFill>
                  <a:schemeClr val="bg1"/>
                </a:solidFill>
                <a:latin typeface="SST" pitchFamily="34" charset="0"/>
                <a:ea typeface="SST Japanese Pro Regular" pitchFamily="34" charset="-128"/>
                <a:cs typeface="メイリオ"/>
              </a:rPr>
              <a:t> information</a:t>
            </a:r>
            <a:r>
              <a:rPr lang="en-US" altLang="ja-JP" sz="1000" b="0" dirty="0">
                <a:solidFill>
                  <a:schemeClr val="bg1"/>
                </a:solidFill>
                <a:latin typeface="SST" pitchFamily="34" charset="0"/>
                <a:ea typeface="SST Japanese Pro Regular" pitchFamily="34" charset="-128"/>
                <a:cs typeface="メイリオ"/>
              </a:rPr>
              <a:t>)</a:t>
            </a:r>
          </a:p>
        </p:txBody>
      </p:sp>
      <p:sp>
        <p:nvSpPr>
          <p:cNvPr id="20" name="フッター プレースホルダー 3"/>
          <p:cNvSpPr txBox="1">
            <a:spLocks/>
          </p:cNvSpPr>
          <p:nvPr userDrawn="1"/>
        </p:nvSpPr>
        <p:spPr>
          <a:xfrm>
            <a:off x="3006006" y="6535588"/>
            <a:ext cx="4860000" cy="216000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1000" dirty="0">
                <a:solidFill>
                  <a:schemeClr val="bg1"/>
                </a:solidFill>
                <a:latin typeface="SST" pitchFamily="34" charset="0"/>
                <a:ea typeface="メイリオ" pitchFamily="50" charset="-128"/>
                <a:cs typeface="メイリオ" pitchFamily="50" charset="-128"/>
              </a:rPr>
              <a:t>Department      Copyright</a:t>
            </a:r>
          </a:p>
        </p:txBody>
      </p:sp>
      <p:sp>
        <p:nvSpPr>
          <p:cNvPr id="22" name="日付プレースホルダー 2"/>
          <p:cNvSpPr txBox="1">
            <a:spLocks/>
          </p:cNvSpPr>
          <p:nvPr userDrawn="1"/>
        </p:nvSpPr>
        <p:spPr>
          <a:xfrm>
            <a:off x="2069902" y="6535588"/>
            <a:ext cx="776117" cy="216000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1000" dirty="0">
                <a:solidFill>
                  <a:schemeClr val="bg1"/>
                </a:solidFill>
                <a:latin typeface="SST" pitchFamily="34" charset="0"/>
              </a:rPr>
              <a:t>yy.mm.dd</a:t>
            </a:r>
          </a:p>
        </p:txBody>
      </p:sp>
      <p:sp>
        <p:nvSpPr>
          <p:cNvPr id="24" name="スライド番号プレースホルダー 4"/>
          <p:cNvSpPr txBox="1">
            <a:spLocks/>
          </p:cNvSpPr>
          <p:nvPr userDrawn="1"/>
        </p:nvSpPr>
        <p:spPr>
          <a:xfrm>
            <a:off x="1421829" y="6545014"/>
            <a:ext cx="288033" cy="197148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r" defTabSz="1089325" rtl="0" eaLnBrk="1" latinLnBrk="0" hangingPunct="1">
              <a:defRPr kumimoji="1" sz="900" b="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8DCCDAA-6D69-46E7-B759-71F91EA5148B}" type="slidenum">
              <a:rPr lang="ja-JP" altLang="en-US" sz="1000" baseline="0" smtClean="0">
                <a:latin typeface="SST" pitchFamily="34" charset="0"/>
              </a:rPr>
              <a:pPr/>
              <a:t>‹#›</a:t>
            </a:fld>
            <a:endParaRPr lang="ja-JP" altLang="en-US" sz="1000" baseline="0" dirty="0">
              <a:latin typeface="SST" pitchFamily="34" charset="0"/>
            </a:endParaRPr>
          </a:p>
        </p:txBody>
      </p:sp>
      <p:pic>
        <p:nvPicPr>
          <p:cNvPr id="19" name="図 18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08000" y="6426000"/>
            <a:ext cx="1295403" cy="4328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48755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ue/Black MiddlePag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正方形/長方形 5"/>
          <p:cNvSpPr/>
          <p:nvPr userDrawn="1"/>
        </p:nvSpPr>
        <p:spPr>
          <a:xfrm>
            <a:off x="0" y="6427588"/>
            <a:ext cx="12204000" cy="432000"/>
          </a:xfrm>
          <a:prstGeom prst="rect">
            <a:avLst/>
          </a:prstGeom>
          <a:solidFill>
            <a:srgbClr val="003366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900">
              <a:solidFill>
                <a:srgbClr val="FFFFFF"/>
              </a:solidFill>
            </a:endParaRPr>
          </a:p>
        </p:txBody>
      </p:sp>
      <p:cxnSp>
        <p:nvCxnSpPr>
          <p:cNvPr id="20" name="直線コネクタ 19"/>
          <p:cNvCxnSpPr/>
          <p:nvPr userDrawn="1"/>
        </p:nvCxnSpPr>
        <p:spPr>
          <a:xfrm>
            <a:off x="1886030" y="6535576"/>
            <a:ext cx="0" cy="216024"/>
          </a:xfrm>
          <a:prstGeom prst="line">
            <a:avLst/>
          </a:prstGeom>
          <a:ln w="3175" cmpd="sng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8" name="タイトル 1"/>
          <p:cNvSpPr>
            <a:spLocks noGrp="1"/>
          </p:cNvSpPr>
          <p:nvPr>
            <p:ph type="title"/>
          </p:nvPr>
        </p:nvSpPr>
        <p:spPr bwMode="gray">
          <a:xfrm>
            <a:off x="431799" y="360363"/>
            <a:ext cx="11339513" cy="539750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l">
              <a:defRPr sz="2800" b="1" baseline="0"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r>
              <a:rPr lang="ja-JP" altLang="en-US" dirty="0"/>
              <a:t>マスタ タイトルの書式設定</a:t>
            </a:r>
          </a:p>
        </p:txBody>
      </p:sp>
      <p:sp>
        <p:nvSpPr>
          <p:cNvPr id="39" name="コンテンツ プレースホルダ 6"/>
          <p:cNvSpPr>
            <a:spLocks noGrp="1"/>
          </p:cNvSpPr>
          <p:nvPr>
            <p:ph sz="quarter" idx="13"/>
          </p:nvPr>
        </p:nvSpPr>
        <p:spPr bwMode="gray">
          <a:xfrm>
            <a:off x="720724" y="1081089"/>
            <a:ext cx="10763251" cy="5165724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ts val="3400"/>
              </a:lnSpc>
              <a:spcBef>
                <a:spcPts val="0"/>
              </a:spcBef>
              <a:buFontTx/>
              <a:buNone/>
              <a:defRPr sz="2400" baseline="0">
                <a:solidFill>
                  <a:schemeClr val="bg1"/>
                </a:solidFill>
                <a:latin typeface="+mj-ea"/>
                <a:ea typeface="+mj-ea"/>
              </a:defRPr>
            </a:lvl1pPr>
            <a:lvl2pPr>
              <a:lnSpc>
                <a:spcPts val="3400"/>
              </a:lnSpc>
              <a:spcBef>
                <a:spcPts val="0"/>
              </a:spcBef>
              <a:buFontTx/>
              <a:buNone/>
              <a:defRPr sz="1600" baseline="0">
                <a:solidFill>
                  <a:schemeClr val="bg1"/>
                </a:solidFill>
                <a:latin typeface="+mj-ea"/>
                <a:ea typeface="+mj-ea"/>
              </a:defRPr>
            </a:lvl2pPr>
            <a:lvl3pPr>
              <a:lnSpc>
                <a:spcPts val="34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bg1"/>
                </a:solidFill>
                <a:latin typeface="+mj-ea"/>
                <a:ea typeface="+mj-ea"/>
              </a:defRPr>
            </a:lvl3pPr>
            <a:lvl4pPr>
              <a:lnSpc>
                <a:spcPts val="3400"/>
              </a:lnSpc>
              <a:spcBef>
                <a:spcPts val="0"/>
              </a:spcBef>
              <a:buFontTx/>
              <a:buNone/>
              <a:defRPr sz="1100" baseline="0">
                <a:solidFill>
                  <a:schemeClr val="bg1"/>
                </a:solidFill>
                <a:latin typeface="+mj-ea"/>
                <a:ea typeface="+mj-ea"/>
              </a:defRPr>
            </a:lvl4pPr>
            <a:lvl5pPr>
              <a:defRPr sz="1000">
                <a:solidFill>
                  <a:schemeClr val="bg1"/>
                </a:solidFill>
                <a:latin typeface="+mj-ea"/>
                <a:ea typeface="+mj-ea"/>
              </a:defRPr>
            </a:lvl5pPr>
          </a:lstStyle>
          <a:p>
            <a:pPr lvl="0"/>
            <a:r>
              <a:rPr lang="ja-JP" altLang="en-US" dirty="0"/>
              <a:t>マスタ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  <a:endParaRPr lang="en-US" altLang="ja-JP" dirty="0"/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</a:p>
        </p:txBody>
      </p:sp>
      <p:pic>
        <p:nvPicPr>
          <p:cNvPr id="13" name="図 1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000" y="6519600"/>
            <a:ext cx="1048514" cy="262129"/>
          </a:xfrm>
          <a:prstGeom prst="rect">
            <a:avLst/>
          </a:prstGeom>
        </p:spPr>
      </p:pic>
      <p:sp>
        <p:nvSpPr>
          <p:cNvPr id="14" name="フッター プレースホルダー 3"/>
          <p:cNvSpPr txBox="1">
            <a:spLocks/>
          </p:cNvSpPr>
          <p:nvPr userDrawn="1"/>
        </p:nvSpPr>
        <p:spPr>
          <a:xfrm>
            <a:off x="8028025" y="6535588"/>
            <a:ext cx="2880000" cy="216000"/>
          </a:xfrm>
          <a:prstGeom prst="rect">
            <a:avLst/>
          </a:prstGeom>
        </p:spPr>
        <p:txBody>
          <a:bodyPr wrap="square" lIns="72000" tIns="0" rIns="72000" bIns="0" anchor="ctr">
            <a:noAutofit/>
          </a:bodyPr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 defTabSz="457200"/>
            <a:r>
              <a:rPr lang="en-US" altLang="ja-JP" sz="1000" b="0" dirty="0">
                <a:solidFill>
                  <a:schemeClr val="bg1"/>
                </a:solidFill>
                <a:latin typeface="SST" pitchFamily="34" charset="0"/>
                <a:ea typeface="SST Japanese Pro Regular" pitchFamily="34" charset="-128"/>
                <a:cs typeface="メイリオ"/>
              </a:rPr>
              <a:t>(Supplementary</a:t>
            </a:r>
            <a:r>
              <a:rPr lang="en-US" altLang="ja-JP" sz="1000" b="0" baseline="0" dirty="0">
                <a:solidFill>
                  <a:schemeClr val="bg1"/>
                </a:solidFill>
                <a:latin typeface="SST" pitchFamily="34" charset="0"/>
                <a:ea typeface="SST Japanese Pro Regular" pitchFamily="34" charset="-128"/>
                <a:cs typeface="メイリオ"/>
              </a:rPr>
              <a:t> information</a:t>
            </a:r>
            <a:r>
              <a:rPr lang="en-US" altLang="ja-JP" sz="1000" b="0" dirty="0">
                <a:solidFill>
                  <a:schemeClr val="bg1"/>
                </a:solidFill>
                <a:latin typeface="SST" pitchFamily="34" charset="0"/>
                <a:ea typeface="SST Japanese Pro Regular" pitchFamily="34" charset="-128"/>
                <a:cs typeface="メイリオ"/>
              </a:rPr>
              <a:t>)</a:t>
            </a:r>
          </a:p>
        </p:txBody>
      </p:sp>
      <p:sp>
        <p:nvSpPr>
          <p:cNvPr id="18" name="フッター プレースホルダー 3"/>
          <p:cNvSpPr txBox="1">
            <a:spLocks/>
          </p:cNvSpPr>
          <p:nvPr userDrawn="1"/>
        </p:nvSpPr>
        <p:spPr>
          <a:xfrm>
            <a:off x="3006006" y="6535588"/>
            <a:ext cx="4860000" cy="216000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1000" dirty="0">
                <a:solidFill>
                  <a:schemeClr val="bg1"/>
                </a:solidFill>
                <a:latin typeface="SST" pitchFamily="34" charset="0"/>
                <a:ea typeface="メイリオ" pitchFamily="50" charset="-128"/>
                <a:cs typeface="メイリオ" pitchFamily="50" charset="-128"/>
              </a:rPr>
              <a:t>Department      Copyright</a:t>
            </a:r>
          </a:p>
        </p:txBody>
      </p:sp>
      <p:sp>
        <p:nvSpPr>
          <p:cNvPr id="19" name="日付プレースホルダー 2"/>
          <p:cNvSpPr txBox="1">
            <a:spLocks/>
          </p:cNvSpPr>
          <p:nvPr userDrawn="1"/>
        </p:nvSpPr>
        <p:spPr>
          <a:xfrm>
            <a:off x="2069902" y="6535588"/>
            <a:ext cx="776117" cy="216000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1000" dirty="0">
                <a:solidFill>
                  <a:schemeClr val="bg1"/>
                </a:solidFill>
                <a:latin typeface="SST" pitchFamily="34" charset="0"/>
              </a:rPr>
              <a:t>yy.mm.dd</a:t>
            </a:r>
          </a:p>
        </p:txBody>
      </p:sp>
      <p:sp>
        <p:nvSpPr>
          <p:cNvPr id="21" name="スライド番号プレースホルダー 4"/>
          <p:cNvSpPr txBox="1">
            <a:spLocks/>
          </p:cNvSpPr>
          <p:nvPr userDrawn="1"/>
        </p:nvSpPr>
        <p:spPr>
          <a:xfrm>
            <a:off x="1421829" y="6545014"/>
            <a:ext cx="288033" cy="197148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r" defTabSz="1089325" rtl="0" eaLnBrk="1" latinLnBrk="0" hangingPunct="1">
              <a:defRPr kumimoji="1" sz="900" b="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8DCCDAA-6D69-46E7-B759-71F91EA5148B}" type="slidenum">
              <a:rPr lang="ja-JP" altLang="en-US" sz="1000" baseline="0" smtClean="0">
                <a:latin typeface="SST" pitchFamily="34" charset="0"/>
              </a:rPr>
              <a:pPr/>
              <a:t>‹#›</a:t>
            </a:fld>
            <a:endParaRPr lang="ja-JP" altLang="en-US" sz="1000" baseline="0" dirty="0">
              <a:latin typeface="SST" pitchFamily="34" charset="0"/>
            </a:endParaRPr>
          </a:p>
        </p:txBody>
      </p:sp>
      <p:pic>
        <p:nvPicPr>
          <p:cNvPr id="17" name="図 16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08000" y="6426000"/>
            <a:ext cx="1295403" cy="4328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364948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ight Gray/Black MiddlePag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正方形/長方形 18"/>
          <p:cNvSpPr/>
          <p:nvPr userDrawn="1"/>
        </p:nvSpPr>
        <p:spPr>
          <a:xfrm>
            <a:off x="0" y="6427588"/>
            <a:ext cx="12204000" cy="432000"/>
          </a:xfrm>
          <a:prstGeom prst="rect">
            <a:avLst/>
          </a:prstGeom>
          <a:solidFill>
            <a:srgbClr val="C8C8C8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900">
              <a:solidFill>
                <a:srgbClr val="FFFFFF"/>
              </a:solidFill>
            </a:endParaRPr>
          </a:p>
        </p:txBody>
      </p:sp>
      <p:cxnSp>
        <p:nvCxnSpPr>
          <p:cNvPr id="23" name="直線コネクタ 22"/>
          <p:cNvCxnSpPr/>
          <p:nvPr userDrawn="1"/>
        </p:nvCxnSpPr>
        <p:spPr>
          <a:xfrm>
            <a:off x="1886030" y="6535576"/>
            <a:ext cx="0" cy="216024"/>
          </a:xfrm>
          <a:prstGeom prst="line">
            <a:avLst/>
          </a:prstGeom>
          <a:ln w="3175" cmpd="sng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6" name="タイトル 1"/>
          <p:cNvSpPr>
            <a:spLocks noGrp="1"/>
          </p:cNvSpPr>
          <p:nvPr>
            <p:ph type="title"/>
          </p:nvPr>
        </p:nvSpPr>
        <p:spPr bwMode="gray">
          <a:xfrm>
            <a:off x="431799" y="360363"/>
            <a:ext cx="11339513" cy="539750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l">
              <a:defRPr sz="2800" b="1" baseline="0"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r>
              <a:rPr lang="ja-JP" altLang="en-US" dirty="0"/>
              <a:t>マスタ タイトルの書式設定</a:t>
            </a:r>
          </a:p>
        </p:txBody>
      </p:sp>
      <p:sp>
        <p:nvSpPr>
          <p:cNvPr id="37" name="コンテンツ プレースホルダ 6"/>
          <p:cNvSpPr>
            <a:spLocks noGrp="1"/>
          </p:cNvSpPr>
          <p:nvPr>
            <p:ph sz="quarter" idx="13"/>
          </p:nvPr>
        </p:nvSpPr>
        <p:spPr bwMode="gray">
          <a:xfrm>
            <a:off x="720724" y="1081089"/>
            <a:ext cx="10763251" cy="5165724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ts val="3400"/>
              </a:lnSpc>
              <a:spcBef>
                <a:spcPts val="0"/>
              </a:spcBef>
              <a:buFontTx/>
              <a:buNone/>
              <a:defRPr sz="2400" baseline="0">
                <a:solidFill>
                  <a:schemeClr val="bg1"/>
                </a:solidFill>
                <a:latin typeface="+mj-ea"/>
                <a:ea typeface="+mj-ea"/>
              </a:defRPr>
            </a:lvl1pPr>
            <a:lvl2pPr>
              <a:lnSpc>
                <a:spcPts val="3400"/>
              </a:lnSpc>
              <a:spcBef>
                <a:spcPts val="0"/>
              </a:spcBef>
              <a:buFontTx/>
              <a:buNone/>
              <a:defRPr sz="1600" baseline="0">
                <a:solidFill>
                  <a:schemeClr val="bg1"/>
                </a:solidFill>
                <a:latin typeface="+mj-ea"/>
                <a:ea typeface="+mj-ea"/>
              </a:defRPr>
            </a:lvl2pPr>
            <a:lvl3pPr>
              <a:lnSpc>
                <a:spcPts val="34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bg1"/>
                </a:solidFill>
                <a:latin typeface="+mj-ea"/>
                <a:ea typeface="+mj-ea"/>
              </a:defRPr>
            </a:lvl3pPr>
            <a:lvl4pPr>
              <a:lnSpc>
                <a:spcPts val="3400"/>
              </a:lnSpc>
              <a:spcBef>
                <a:spcPts val="0"/>
              </a:spcBef>
              <a:buFontTx/>
              <a:buNone/>
              <a:defRPr sz="1100" baseline="0">
                <a:solidFill>
                  <a:schemeClr val="bg1"/>
                </a:solidFill>
                <a:latin typeface="+mj-ea"/>
                <a:ea typeface="+mj-ea"/>
              </a:defRPr>
            </a:lvl4pPr>
            <a:lvl5pPr>
              <a:defRPr sz="1000">
                <a:solidFill>
                  <a:schemeClr val="bg1"/>
                </a:solidFill>
                <a:latin typeface="+mj-ea"/>
                <a:ea typeface="+mj-ea"/>
              </a:defRPr>
            </a:lvl5pPr>
          </a:lstStyle>
          <a:p>
            <a:pPr lvl="0"/>
            <a:r>
              <a:rPr lang="ja-JP" altLang="en-US" dirty="0"/>
              <a:t>マスタ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  <a:endParaRPr lang="en-US" altLang="ja-JP" dirty="0"/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</a:p>
        </p:txBody>
      </p:sp>
      <p:pic>
        <p:nvPicPr>
          <p:cNvPr id="13" name="図 1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000" y="6519600"/>
            <a:ext cx="1048514" cy="262129"/>
          </a:xfrm>
          <a:prstGeom prst="rect">
            <a:avLst/>
          </a:prstGeom>
        </p:spPr>
      </p:pic>
      <p:sp>
        <p:nvSpPr>
          <p:cNvPr id="14" name="フッター プレースホルダー 3"/>
          <p:cNvSpPr txBox="1">
            <a:spLocks/>
          </p:cNvSpPr>
          <p:nvPr userDrawn="1"/>
        </p:nvSpPr>
        <p:spPr>
          <a:xfrm>
            <a:off x="8028025" y="6535588"/>
            <a:ext cx="2880000" cy="216000"/>
          </a:xfrm>
          <a:prstGeom prst="rect">
            <a:avLst/>
          </a:prstGeom>
        </p:spPr>
        <p:txBody>
          <a:bodyPr wrap="square" lIns="72000" tIns="0" rIns="72000" bIns="0" anchor="ctr">
            <a:noAutofit/>
          </a:bodyPr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 defTabSz="457200"/>
            <a:r>
              <a:rPr lang="en-US" altLang="ja-JP" sz="1000" b="0" dirty="0">
                <a:solidFill>
                  <a:schemeClr val="tx1"/>
                </a:solidFill>
                <a:latin typeface="SST" pitchFamily="34" charset="0"/>
                <a:ea typeface="SST Japanese Pro Regular" pitchFamily="34" charset="-128"/>
                <a:cs typeface="メイリオ"/>
              </a:rPr>
              <a:t>(Supplementary information)</a:t>
            </a:r>
          </a:p>
        </p:txBody>
      </p:sp>
      <p:sp>
        <p:nvSpPr>
          <p:cNvPr id="18" name="フッター プレースホルダー 3"/>
          <p:cNvSpPr txBox="1">
            <a:spLocks/>
          </p:cNvSpPr>
          <p:nvPr userDrawn="1"/>
        </p:nvSpPr>
        <p:spPr>
          <a:xfrm>
            <a:off x="3006006" y="6535588"/>
            <a:ext cx="4860000" cy="216000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1000" dirty="0">
                <a:solidFill>
                  <a:schemeClr val="tx1"/>
                </a:solidFill>
                <a:latin typeface="SST" pitchFamily="34" charset="0"/>
                <a:ea typeface="メイリオ" pitchFamily="50" charset="-128"/>
                <a:cs typeface="メイリオ" pitchFamily="50" charset="-128"/>
              </a:rPr>
              <a:t>Department      Copyright</a:t>
            </a:r>
          </a:p>
        </p:txBody>
      </p:sp>
      <p:sp>
        <p:nvSpPr>
          <p:cNvPr id="20" name="日付プレースホルダー 2"/>
          <p:cNvSpPr txBox="1">
            <a:spLocks/>
          </p:cNvSpPr>
          <p:nvPr userDrawn="1"/>
        </p:nvSpPr>
        <p:spPr>
          <a:xfrm>
            <a:off x="2069902" y="6535588"/>
            <a:ext cx="776117" cy="216000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1000" dirty="0">
                <a:solidFill>
                  <a:schemeClr val="tx1"/>
                </a:solidFill>
                <a:latin typeface="SST" pitchFamily="34" charset="0"/>
              </a:rPr>
              <a:t>yy.mm.dd</a:t>
            </a:r>
          </a:p>
        </p:txBody>
      </p:sp>
      <p:sp>
        <p:nvSpPr>
          <p:cNvPr id="21" name="スライド番号プレースホルダー 4"/>
          <p:cNvSpPr txBox="1">
            <a:spLocks/>
          </p:cNvSpPr>
          <p:nvPr userDrawn="1"/>
        </p:nvSpPr>
        <p:spPr>
          <a:xfrm>
            <a:off x="1421829" y="6545014"/>
            <a:ext cx="288033" cy="197148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r" defTabSz="1089325" rtl="0" eaLnBrk="1" latinLnBrk="0" hangingPunct="1">
              <a:defRPr kumimoji="1" sz="900" b="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8DCCDAA-6D69-46E7-B759-71F91EA5148B}" type="slidenum">
              <a:rPr lang="ja-JP" altLang="en-US" sz="1000" baseline="0" smtClean="0">
                <a:solidFill>
                  <a:schemeClr val="tx1"/>
                </a:solidFill>
                <a:latin typeface="SST" pitchFamily="34" charset="0"/>
              </a:rPr>
              <a:pPr/>
              <a:t>‹#›</a:t>
            </a:fld>
            <a:endParaRPr lang="ja-JP" altLang="en-US" sz="1000" baseline="0" dirty="0">
              <a:solidFill>
                <a:schemeClr val="tx1"/>
              </a:solidFill>
              <a:latin typeface="SST" pitchFamily="34" charset="0"/>
            </a:endParaRPr>
          </a:p>
        </p:txBody>
      </p:sp>
      <p:pic>
        <p:nvPicPr>
          <p:cNvPr id="17" name="図 16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08000" y="6426000"/>
            <a:ext cx="1295403" cy="4328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074511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ark Gray/Black MiddlePag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正方形/長方形 5"/>
          <p:cNvSpPr/>
          <p:nvPr userDrawn="1"/>
        </p:nvSpPr>
        <p:spPr>
          <a:xfrm>
            <a:off x="0" y="6427588"/>
            <a:ext cx="12204000" cy="432000"/>
          </a:xfrm>
          <a:prstGeom prst="rect">
            <a:avLst/>
          </a:prstGeom>
          <a:solidFill>
            <a:srgbClr val="666666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900">
              <a:solidFill>
                <a:srgbClr val="FFFFFF"/>
              </a:solidFill>
            </a:endParaRPr>
          </a:p>
        </p:txBody>
      </p:sp>
      <p:cxnSp>
        <p:nvCxnSpPr>
          <p:cNvPr id="20" name="直線コネクタ 19"/>
          <p:cNvCxnSpPr/>
          <p:nvPr userDrawn="1"/>
        </p:nvCxnSpPr>
        <p:spPr>
          <a:xfrm>
            <a:off x="1886030" y="6535576"/>
            <a:ext cx="0" cy="216024"/>
          </a:xfrm>
          <a:prstGeom prst="line">
            <a:avLst/>
          </a:prstGeom>
          <a:ln w="3175" cmpd="sng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3" name="タイトル 1"/>
          <p:cNvSpPr>
            <a:spLocks noGrp="1"/>
          </p:cNvSpPr>
          <p:nvPr>
            <p:ph type="title"/>
          </p:nvPr>
        </p:nvSpPr>
        <p:spPr bwMode="gray">
          <a:xfrm>
            <a:off x="431799" y="360363"/>
            <a:ext cx="11339513" cy="539750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l">
              <a:defRPr sz="2800" b="1" baseline="0"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r>
              <a:rPr lang="ja-JP" altLang="en-US" dirty="0"/>
              <a:t>マスタ タイトルの書式設定</a:t>
            </a:r>
          </a:p>
        </p:txBody>
      </p:sp>
      <p:sp>
        <p:nvSpPr>
          <p:cNvPr id="34" name="コンテンツ プレースホルダ 6"/>
          <p:cNvSpPr>
            <a:spLocks noGrp="1"/>
          </p:cNvSpPr>
          <p:nvPr>
            <p:ph sz="quarter" idx="13"/>
          </p:nvPr>
        </p:nvSpPr>
        <p:spPr bwMode="gray">
          <a:xfrm>
            <a:off x="720724" y="1081089"/>
            <a:ext cx="10763251" cy="5165724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ts val="3400"/>
              </a:lnSpc>
              <a:spcBef>
                <a:spcPts val="0"/>
              </a:spcBef>
              <a:buFontTx/>
              <a:buNone/>
              <a:defRPr sz="2400" baseline="0">
                <a:solidFill>
                  <a:schemeClr val="bg1"/>
                </a:solidFill>
                <a:latin typeface="+mj-ea"/>
                <a:ea typeface="+mj-ea"/>
              </a:defRPr>
            </a:lvl1pPr>
            <a:lvl2pPr>
              <a:lnSpc>
                <a:spcPts val="3400"/>
              </a:lnSpc>
              <a:spcBef>
                <a:spcPts val="0"/>
              </a:spcBef>
              <a:buFontTx/>
              <a:buNone/>
              <a:defRPr sz="1600" baseline="0">
                <a:solidFill>
                  <a:schemeClr val="bg1"/>
                </a:solidFill>
                <a:latin typeface="+mj-ea"/>
                <a:ea typeface="+mj-ea"/>
              </a:defRPr>
            </a:lvl2pPr>
            <a:lvl3pPr>
              <a:lnSpc>
                <a:spcPts val="34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bg1"/>
                </a:solidFill>
                <a:latin typeface="+mj-ea"/>
                <a:ea typeface="+mj-ea"/>
              </a:defRPr>
            </a:lvl3pPr>
            <a:lvl4pPr>
              <a:lnSpc>
                <a:spcPts val="3400"/>
              </a:lnSpc>
              <a:spcBef>
                <a:spcPts val="0"/>
              </a:spcBef>
              <a:buFontTx/>
              <a:buNone/>
              <a:defRPr sz="1100" baseline="0">
                <a:solidFill>
                  <a:schemeClr val="bg1"/>
                </a:solidFill>
                <a:latin typeface="+mj-ea"/>
                <a:ea typeface="+mj-ea"/>
              </a:defRPr>
            </a:lvl4pPr>
            <a:lvl5pPr>
              <a:defRPr sz="1000">
                <a:solidFill>
                  <a:schemeClr val="bg1"/>
                </a:solidFill>
                <a:latin typeface="+mj-ea"/>
                <a:ea typeface="+mj-ea"/>
              </a:defRPr>
            </a:lvl5pPr>
          </a:lstStyle>
          <a:p>
            <a:pPr lvl="0"/>
            <a:r>
              <a:rPr lang="ja-JP" altLang="en-US" dirty="0"/>
              <a:t>マスタ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  <a:endParaRPr lang="en-US" altLang="ja-JP" dirty="0"/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</a:p>
        </p:txBody>
      </p:sp>
      <p:pic>
        <p:nvPicPr>
          <p:cNvPr id="13" name="図 1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000" y="6519600"/>
            <a:ext cx="1048514" cy="262129"/>
          </a:xfrm>
          <a:prstGeom prst="rect">
            <a:avLst/>
          </a:prstGeom>
        </p:spPr>
      </p:pic>
      <p:sp>
        <p:nvSpPr>
          <p:cNvPr id="14" name="フッター プレースホルダー 3"/>
          <p:cNvSpPr txBox="1">
            <a:spLocks/>
          </p:cNvSpPr>
          <p:nvPr userDrawn="1"/>
        </p:nvSpPr>
        <p:spPr>
          <a:xfrm>
            <a:off x="8028025" y="6535588"/>
            <a:ext cx="2880000" cy="216000"/>
          </a:xfrm>
          <a:prstGeom prst="rect">
            <a:avLst/>
          </a:prstGeom>
        </p:spPr>
        <p:txBody>
          <a:bodyPr wrap="square" lIns="72000" tIns="0" rIns="72000" bIns="0" anchor="ctr">
            <a:noAutofit/>
          </a:bodyPr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 defTabSz="457200"/>
            <a:r>
              <a:rPr lang="en-US" altLang="ja-JP" sz="1000" b="0" dirty="0">
                <a:solidFill>
                  <a:schemeClr val="bg1"/>
                </a:solidFill>
                <a:latin typeface="SST" pitchFamily="34" charset="0"/>
                <a:ea typeface="SST Japanese Pro Regular" pitchFamily="34" charset="-128"/>
                <a:cs typeface="メイリオ"/>
              </a:rPr>
              <a:t>(Supplementary</a:t>
            </a:r>
            <a:r>
              <a:rPr lang="en-US" altLang="ja-JP" sz="1000" b="0" baseline="0" dirty="0">
                <a:solidFill>
                  <a:schemeClr val="bg1"/>
                </a:solidFill>
                <a:latin typeface="SST" pitchFamily="34" charset="0"/>
                <a:ea typeface="SST Japanese Pro Regular" pitchFamily="34" charset="-128"/>
                <a:cs typeface="メイリオ"/>
              </a:rPr>
              <a:t> information</a:t>
            </a:r>
            <a:r>
              <a:rPr lang="en-US" altLang="ja-JP" sz="1000" b="0" dirty="0">
                <a:solidFill>
                  <a:schemeClr val="bg1"/>
                </a:solidFill>
                <a:latin typeface="SST" pitchFamily="34" charset="0"/>
                <a:ea typeface="SST Japanese Pro Regular" pitchFamily="34" charset="-128"/>
                <a:cs typeface="メイリオ"/>
              </a:rPr>
              <a:t>)</a:t>
            </a:r>
          </a:p>
        </p:txBody>
      </p:sp>
      <p:sp>
        <p:nvSpPr>
          <p:cNvPr id="18" name="フッター プレースホルダー 3"/>
          <p:cNvSpPr txBox="1">
            <a:spLocks/>
          </p:cNvSpPr>
          <p:nvPr userDrawn="1"/>
        </p:nvSpPr>
        <p:spPr>
          <a:xfrm>
            <a:off x="3006006" y="6535588"/>
            <a:ext cx="4860000" cy="216000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1000" dirty="0">
                <a:solidFill>
                  <a:schemeClr val="bg1"/>
                </a:solidFill>
                <a:latin typeface="SST" pitchFamily="34" charset="0"/>
                <a:ea typeface="メイリオ" pitchFamily="50" charset="-128"/>
                <a:cs typeface="メイリオ" pitchFamily="50" charset="-128"/>
              </a:rPr>
              <a:t>Department      Copyright</a:t>
            </a:r>
          </a:p>
        </p:txBody>
      </p:sp>
      <p:sp>
        <p:nvSpPr>
          <p:cNvPr id="19" name="日付プレースホルダー 2"/>
          <p:cNvSpPr txBox="1">
            <a:spLocks/>
          </p:cNvSpPr>
          <p:nvPr userDrawn="1"/>
        </p:nvSpPr>
        <p:spPr>
          <a:xfrm>
            <a:off x="2069902" y="6535588"/>
            <a:ext cx="776117" cy="216000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1000" dirty="0">
                <a:solidFill>
                  <a:schemeClr val="bg1"/>
                </a:solidFill>
                <a:latin typeface="SST" pitchFamily="34" charset="0"/>
              </a:rPr>
              <a:t>yy.mm.dd</a:t>
            </a:r>
          </a:p>
        </p:txBody>
      </p:sp>
      <p:sp>
        <p:nvSpPr>
          <p:cNvPr id="21" name="スライド番号プレースホルダー 4"/>
          <p:cNvSpPr txBox="1">
            <a:spLocks/>
          </p:cNvSpPr>
          <p:nvPr userDrawn="1"/>
        </p:nvSpPr>
        <p:spPr>
          <a:xfrm>
            <a:off x="1421829" y="6545014"/>
            <a:ext cx="288033" cy="197148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r" defTabSz="1089325" rtl="0" eaLnBrk="1" latinLnBrk="0" hangingPunct="1">
              <a:defRPr kumimoji="1" sz="900" b="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8DCCDAA-6D69-46E7-B759-71F91EA5148B}" type="slidenum">
              <a:rPr lang="ja-JP" altLang="en-US" sz="1000" baseline="0" smtClean="0">
                <a:latin typeface="SST" pitchFamily="34" charset="0"/>
              </a:rPr>
              <a:pPr/>
              <a:t>‹#›</a:t>
            </a:fld>
            <a:endParaRPr lang="ja-JP" altLang="en-US" sz="1000" baseline="0" dirty="0">
              <a:latin typeface="SST" pitchFamily="34" charset="0"/>
            </a:endParaRPr>
          </a:p>
        </p:txBody>
      </p:sp>
      <p:pic>
        <p:nvPicPr>
          <p:cNvPr id="17" name="図 16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08000" y="6426000"/>
            <a:ext cx="1295403" cy="4328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441924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/Black MiddlePag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正方形/長方形 5"/>
          <p:cNvSpPr/>
          <p:nvPr userDrawn="1"/>
        </p:nvSpPr>
        <p:spPr>
          <a:xfrm>
            <a:off x="0" y="6427588"/>
            <a:ext cx="12204000" cy="43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900">
              <a:solidFill>
                <a:srgbClr val="FFFFFF"/>
              </a:solidFill>
            </a:endParaRPr>
          </a:p>
        </p:txBody>
      </p:sp>
      <p:sp>
        <p:nvSpPr>
          <p:cNvPr id="38" name="タイトル 1"/>
          <p:cNvSpPr>
            <a:spLocks noGrp="1"/>
          </p:cNvSpPr>
          <p:nvPr>
            <p:ph type="title"/>
          </p:nvPr>
        </p:nvSpPr>
        <p:spPr bwMode="gray">
          <a:xfrm>
            <a:off x="431799" y="360363"/>
            <a:ext cx="11339513" cy="539750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l">
              <a:defRPr sz="2800" b="1" baseline="0"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r>
              <a:rPr lang="ja-JP" altLang="en-US" dirty="0"/>
              <a:t>マスタ タイトルの書式設定</a:t>
            </a:r>
          </a:p>
        </p:txBody>
      </p:sp>
      <p:sp>
        <p:nvSpPr>
          <p:cNvPr id="39" name="コンテンツ プレースホルダ 6"/>
          <p:cNvSpPr>
            <a:spLocks noGrp="1"/>
          </p:cNvSpPr>
          <p:nvPr>
            <p:ph sz="quarter" idx="13"/>
          </p:nvPr>
        </p:nvSpPr>
        <p:spPr bwMode="gray">
          <a:xfrm>
            <a:off x="720724" y="1081089"/>
            <a:ext cx="10763251" cy="5165724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ts val="3400"/>
              </a:lnSpc>
              <a:spcBef>
                <a:spcPts val="0"/>
              </a:spcBef>
              <a:buFontTx/>
              <a:buNone/>
              <a:defRPr sz="2400" baseline="0">
                <a:solidFill>
                  <a:schemeClr val="bg1"/>
                </a:solidFill>
                <a:latin typeface="+mj-ea"/>
                <a:ea typeface="+mj-ea"/>
              </a:defRPr>
            </a:lvl1pPr>
            <a:lvl2pPr>
              <a:lnSpc>
                <a:spcPts val="3400"/>
              </a:lnSpc>
              <a:spcBef>
                <a:spcPts val="0"/>
              </a:spcBef>
              <a:buFontTx/>
              <a:buNone/>
              <a:defRPr sz="1600" baseline="0">
                <a:solidFill>
                  <a:schemeClr val="bg1"/>
                </a:solidFill>
                <a:latin typeface="+mj-ea"/>
                <a:ea typeface="+mj-ea"/>
              </a:defRPr>
            </a:lvl2pPr>
            <a:lvl3pPr>
              <a:lnSpc>
                <a:spcPts val="34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bg1"/>
                </a:solidFill>
                <a:latin typeface="+mj-ea"/>
                <a:ea typeface="+mj-ea"/>
              </a:defRPr>
            </a:lvl3pPr>
            <a:lvl4pPr>
              <a:lnSpc>
                <a:spcPts val="3400"/>
              </a:lnSpc>
              <a:spcBef>
                <a:spcPts val="0"/>
              </a:spcBef>
              <a:buFontTx/>
              <a:buNone/>
              <a:defRPr sz="1100" baseline="0">
                <a:solidFill>
                  <a:schemeClr val="bg1"/>
                </a:solidFill>
                <a:latin typeface="+mj-ea"/>
                <a:ea typeface="+mj-ea"/>
              </a:defRPr>
            </a:lvl4pPr>
            <a:lvl5pPr>
              <a:defRPr sz="1000">
                <a:solidFill>
                  <a:schemeClr val="bg1"/>
                </a:solidFill>
                <a:latin typeface="+mj-ea"/>
                <a:ea typeface="+mj-ea"/>
              </a:defRPr>
            </a:lvl5pPr>
          </a:lstStyle>
          <a:p>
            <a:pPr lvl="0"/>
            <a:r>
              <a:rPr lang="ja-JP" altLang="en-US" dirty="0"/>
              <a:t>マスタ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  <a:endParaRPr lang="en-US" altLang="ja-JP" dirty="0"/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</a:p>
        </p:txBody>
      </p:sp>
      <p:cxnSp>
        <p:nvCxnSpPr>
          <p:cNvPr id="29" name="直線コネクタ 28"/>
          <p:cNvCxnSpPr/>
          <p:nvPr userDrawn="1"/>
        </p:nvCxnSpPr>
        <p:spPr>
          <a:xfrm>
            <a:off x="1886030" y="6535576"/>
            <a:ext cx="0" cy="216024"/>
          </a:xfrm>
          <a:prstGeom prst="line">
            <a:avLst/>
          </a:prstGeom>
          <a:ln w="3175" cmpd="sng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3" name="図 1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000" y="6519600"/>
            <a:ext cx="1048514" cy="262129"/>
          </a:xfrm>
          <a:prstGeom prst="rect">
            <a:avLst/>
          </a:prstGeom>
        </p:spPr>
      </p:pic>
      <p:sp>
        <p:nvSpPr>
          <p:cNvPr id="14" name="フッター プレースホルダー 3"/>
          <p:cNvSpPr txBox="1">
            <a:spLocks/>
          </p:cNvSpPr>
          <p:nvPr userDrawn="1"/>
        </p:nvSpPr>
        <p:spPr>
          <a:xfrm>
            <a:off x="8028025" y="6535588"/>
            <a:ext cx="2880000" cy="216000"/>
          </a:xfrm>
          <a:prstGeom prst="rect">
            <a:avLst/>
          </a:prstGeom>
        </p:spPr>
        <p:txBody>
          <a:bodyPr wrap="square" lIns="72000" tIns="0" rIns="72000" bIns="0" anchor="ctr">
            <a:noAutofit/>
          </a:bodyPr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 defTabSz="457200"/>
            <a:r>
              <a:rPr lang="en-US" altLang="ja-JP" sz="1000" b="0" dirty="0">
                <a:solidFill>
                  <a:schemeClr val="tx1"/>
                </a:solidFill>
                <a:latin typeface="SST" pitchFamily="34" charset="0"/>
                <a:ea typeface="SST Japanese Pro Regular" pitchFamily="34" charset="-128"/>
                <a:cs typeface="メイリオ"/>
              </a:rPr>
              <a:t>(Supplementary information)</a:t>
            </a:r>
          </a:p>
        </p:txBody>
      </p:sp>
      <p:sp>
        <p:nvSpPr>
          <p:cNvPr id="18" name="フッター プレースホルダー 3"/>
          <p:cNvSpPr txBox="1">
            <a:spLocks/>
          </p:cNvSpPr>
          <p:nvPr userDrawn="1"/>
        </p:nvSpPr>
        <p:spPr>
          <a:xfrm>
            <a:off x="3006006" y="6535588"/>
            <a:ext cx="4860000" cy="216000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1000" dirty="0">
                <a:solidFill>
                  <a:schemeClr val="tx1"/>
                </a:solidFill>
                <a:latin typeface="SST" pitchFamily="34" charset="0"/>
                <a:ea typeface="メイリオ" pitchFamily="50" charset="-128"/>
                <a:cs typeface="メイリオ" pitchFamily="50" charset="-128"/>
              </a:rPr>
              <a:t>Department      Copyright</a:t>
            </a:r>
          </a:p>
        </p:txBody>
      </p:sp>
      <p:sp>
        <p:nvSpPr>
          <p:cNvPr id="19" name="日付プレースホルダー 2"/>
          <p:cNvSpPr txBox="1">
            <a:spLocks/>
          </p:cNvSpPr>
          <p:nvPr userDrawn="1"/>
        </p:nvSpPr>
        <p:spPr>
          <a:xfrm>
            <a:off x="2069902" y="6535588"/>
            <a:ext cx="776117" cy="216000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1000" dirty="0">
                <a:solidFill>
                  <a:schemeClr val="tx1"/>
                </a:solidFill>
                <a:latin typeface="SST" pitchFamily="34" charset="0"/>
              </a:rPr>
              <a:t>yy.mm.dd</a:t>
            </a:r>
          </a:p>
        </p:txBody>
      </p:sp>
      <p:sp>
        <p:nvSpPr>
          <p:cNvPr id="20" name="スライド番号プレースホルダー 4"/>
          <p:cNvSpPr txBox="1">
            <a:spLocks/>
          </p:cNvSpPr>
          <p:nvPr userDrawn="1"/>
        </p:nvSpPr>
        <p:spPr>
          <a:xfrm>
            <a:off x="1421829" y="6545014"/>
            <a:ext cx="288033" cy="197148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r" defTabSz="1089325" rtl="0" eaLnBrk="1" latinLnBrk="0" hangingPunct="1">
              <a:defRPr kumimoji="1" sz="900" b="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8DCCDAA-6D69-46E7-B759-71F91EA5148B}" type="slidenum">
              <a:rPr lang="ja-JP" altLang="en-US" sz="1000" baseline="0" smtClean="0">
                <a:solidFill>
                  <a:schemeClr val="tx1"/>
                </a:solidFill>
                <a:latin typeface="SST" pitchFamily="34" charset="0"/>
              </a:rPr>
              <a:pPr/>
              <a:t>‹#›</a:t>
            </a:fld>
            <a:endParaRPr lang="ja-JP" altLang="en-US" sz="1000" baseline="0" dirty="0">
              <a:solidFill>
                <a:schemeClr val="tx1"/>
              </a:solidFill>
              <a:latin typeface="SST" pitchFamily="34" charset="0"/>
            </a:endParaRPr>
          </a:p>
        </p:txBody>
      </p:sp>
      <p:pic>
        <p:nvPicPr>
          <p:cNvPr id="17" name="図 16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08000" y="6426000"/>
            <a:ext cx="1295403" cy="4328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584408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ck Back Cover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テキスト ボックス 4"/>
          <p:cNvSpPr txBox="1"/>
          <p:nvPr userDrawn="1"/>
        </p:nvSpPr>
        <p:spPr bwMode="gray">
          <a:xfrm>
            <a:off x="720725" y="5940000"/>
            <a:ext cx="10763249" cy="603443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kumimoji="1" lang="en-US" altLang="ja-JP" sz="900" kern="1200" dirty="0">
                <a:solidFill>
                  <a:srgbClr val="C8C8C8"/>
                </a:solidFill>
                <a:latin typeface="SST" pitchFamily="34" charset="0"/>
                <a:ea typeface="+mn-ea"/>
                <a:cs typeface="メイリオ"/>
              </a:rPr>
              <a:t>SONY is a registered trademark of Sony Group Corporation.</a:t>
            </a:r>
          </a:p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kumimoji="1" lang="en-US" altLang="ja-JP" sz="900" kern="1200" dirty="0">
                <a:solidFill>
                  <a:srgbClr val="C8C8C8"/>
                </a:solidFill>
                <a:latin typeface="SST" pitchFamily="34" charset="0"/>
                <a:ea typeface="+mn-ea"/>
                <a:cs typeface="メイリオ"/>
              </a:rPr>
              <a:t>Names of Sony products and services are the registered trademarks and/or trademarks of Sony Group Corporation or its Group companies.</a:t>
            </a:r>
          </a:p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kumimoji="1" lang="en-US" altLang="ja-JP" sz="900" kern="1200" dirty="0">
                <a:solidFill>
                  <a:srgbClr val="C8C8C8"/>
                </a:solidFill>
                <a:latin typeface="SST" pitchFamily="34" charset="0"/>
                <a:ea typeface="+mn-ea"/>
                <a:cs typeface="メイリオ"/>
              </a:rPr>
              <a:t>Other company names and product names are registered trademarks and/or trademarks of the respective companies.</a:t>
            </a:r>
          </a:p>
        </p:txBody>
      </p:sp>
      <p:pic>
        <p:nvPicPr>
          <p:cNvPr id="4" name="図 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4718" y="2979592"/>
            <a:ext cx="3595262" cy="8988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477756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 Title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テキスト プレースホルダー 2"/>
          <p:cNvSpPr>
            <a:spLocks noGrp="1"/>
          </p:cNvSpPr>
          <p:nvPr>
            <p:ph type="body" sz="quarter" idx="12" hasCustomPrompt="1"/>
          </p:nvPr>
        </p:nvSpPr>
        <p:spPr>
          <a:xfrm>
            <a:off x="720725" y="5734800"/>
            <a:ext cx="10763250" cy="215444"/>
          </a:xfrm>
          <a:prstGeom prst="rect">
            <a:avLst/>
          </a:prstGeom>
        </p:spPr>
        <p:txBody>
          <a:bodyPr lIns="0" tIns="0" rIns="0" bIns="0" anchor="t">
            <a:spAutoFit/>
          </a:bodyPr>
          <a:lstStyle>
            <a:lvl1pPr marL="0" indent="0" algn="ctr">
              <a:buNone/>
              <a:defRPr sz="1400">
                <a:solidFill>
                  <a:schemeClr val="tx1"/>
                </a:solidFill>
              </a:defRPr>
            </a:lvl1pPr>
          </a:lstStyle>
          <a:p>
            <a:pPr lvl="0"/>
            <a:r>
              <a:rPr kumimoji="1" lang="ja-JP" altLang="en-US" dirty="0"/>
              <a:t>部署名</a:t>
            </a:r>
          </a:p>
        </p:txBody>
      </p:sp>
      <p:sp>
        <p:nvSpPr>
          <p:cNvPr id="26" name="テキスト プレースホルダー 2"/>
          <p:cNvSpPr>
            <a:spLocks noGrp="1"/>
          </p:cNvSpPr>
          <p:nvPr>
            <p:ph type="body" sz="quarter" idx="13" hasCustomPrompt="1"/>
          </p:nvPr>
        </p:nvSpPr>
        <p:spPr>
          <a:xfrm>
            <a:off x="720725" y="6083400"/>
            <a:ext cx="10763250" cy="153888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lvl1pPr marL="0" indent="0" algn="ctr">
              <a:buNone/>
              <a:defRPr sz="1000">
                <a:solidFill>
                  <a:schemeClr val="tx1"/>
                </a:solidFill>
              </a:defRPr>
            </a:lvl1pPr>
          </a:lstStyle>
          <a:p>
            <a:pPr lvl="0"/>
            <a:r>
              <a:rPr kumimoji="1" lang="ja-JP" altLang="en-US" dirty="0"/>
              <a:t>ライツ表記</a:t>
            </a:r>
          </a:p>
        </p:txBody>
      </p:sp>
      <p:sp>
        <p:nvSpPr>
          <p:cNvPr id="27" name="テキスト プレースホルダー 2"/>
          <p:cNvSpPr>
            <a:spLocks noGrp="1"/>
          </p:cNvSpPr>
          <p:nvPr>
            <p:ph type="body" sz="quarter" idx="14" hasCustomPrompt="1"/>
          </p:nvPr>
        </p:nvSpPr>
        <p:spPr>
          <a:xfrm>
            <a:off x="722314" y="1989634"/>
            <a:ext cx="10761662" cy="576263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ctr">
              <a:buNone/>
              <a:defRPr sz="3200" b="1">
                <a:solidFill>
                  <a:schemeClr val="tx1"/>
                </a:solidFill>
              </a:defRPr>
            </a:lvl1pPr>
          </a:lstStyle>
          <a:p>
            <a:pPr lvl="0"/>
            <a:r>
              <a:rPr kumimoji="1" lang="ja-JP" altLang="en-US" dirty="0"/>
              <a:t>マスター タイトルの書式設定</a:t>
            </a:r>
          </a:p>
        </p:txBody>
      </p:sp>
      <p:sp>
        <p:nvSpPr>
          <p:cNvPr id="28" name="テキスト プレースホルダー 4"/>
          <p:cNvSpPr>
            <a:spLocks noGrp="1"/>
          </p:cNvSpPr>
          <p:nvPr>
            <p:ph type="body" sz="quarter" idx="15" hasCustomPrompt="1"/>
          </p:nvPr>
        </p:nvSpPr>
        <p:spPr>
          <a:xfrm>
            <a:off x="722314" y="2915965"/>
            <a:ext cx="10761662" cy="307777"/>
          </a:xfrm>
          <a:prstGeom prst="rect">
            <a:avLst/>
          </a:prstGeom>
        </p:spPr>
        <p:txBody>
          <a:bodyPr lIns="0" tIns="0" rIns="0" bIns="0" anchor="t">
            <a:sp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544662" indent="0" algn="l">
              <a:buNone/>
              <a:defRPr/>
            </a:lvl2pPr>
          </a:lstStyle>
          <a:p>
            <a:pPr lvl="0"/>
            <a:r>
              <a:rPr kumimoji="1" lang="ja-JP" altLang="en-US" dirty="0"/>
              <a:t>サブタイトルの書式設定</a:t>
            </a:r>
          </a:p>
        </p:txBody>
      </p:sp>
      <p:pic>
        <p:nvPicPr>
          <p:cNvPr id="3" name="図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472" y="302965"/>
            <a:ext cx="1438171" cy="361621"/>
          </a:xfrm>
          <a:prstGeom prst="rect">
            <a:avLst/>
          </a:prstGeom>
        </p:spPr>
      </p:pic>
      <p:sp>
        <p:nvSpPr>
          <p:cNvPr id="9" name="フッター プレースホルダー 3"/>
          <p:cNvSpPr txBox="1">
            <a:spLocks/>
          </p:cNvSpPr>
          <p:nvPr userDrawn="1"/>
        </p:nvSpPr>
        <p:spPr>
          <a:xfrm>
            <a:off x="8028025" y="6535588"/>
            <a:ext cx="2880000" cy="216000"/>
          </a:xfrm>
          <a:prstGeom prst="rect">
            <a:avLst/>
          </a:prstGeom>
        </p:spPr>
        <p:txBody>
          <a:bodyPr wrap="square" lIns="72000" tIns="0" rIns="72000" bIns="0" anchor="ctr">
            <a:noAutofit/>
          </a:bodyPr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kumimoji="1" lang="en-GB" sz="9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©2021 Sony Group Corporation</a:t>
            </a:r>
          </a:p>
        </p:txBody>
      </p:sp>
    </p:spTree>
    <p:extLst>
      <p:ext uri="{BB962C8B-B14F-4D97-AF65-F5344CB8AC3E}">
        <p14:creationId xmlns:p14="http://schemas.microsoft.com/office/powerpoint/2010/main" val="50801714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ue/White MiddlePag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正方形/長方形 15"/>
          <p:cNvSpPr/>
          <p:nvPr userDrawn="1"/>
        </p:nvSpPr>
        <p:spPr>
          <a:xfrm>
            <a:off x="0" y="6427588"/>
            <a:ext cx="12204000" cy="432000"/>
          </a:xfrm>
          <a:prstGeom prst="rect">
            <a:avLst/>
          </a:prstGeom>
          <a:solidFill>
            <a:srgbClr val="003366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900">
              <a:solidFill>
                <a:srgbClr val="FFFFFF"/>
              </a:solidFill>
            </a:endParaRPr>
          </a:p>
        </p:txBody>
      </p:sp>
      <p:cxnSp>
        <p:nvCxnSpPr>
          <p:cNvPr id="21" name="直線コネクタ 20"/>
          <p:cNvCxnSpPr/>
          <p:nvPr userDrawn="1"/>
        </p:nvCxnSpPr>
        <p:spPr>
          <a:xfrm>
            <a:off x="1886030" y="6535576"/>
            <a:ext cx="0" cy="216024"/>
          </a:xfrm>
          <a:prstGeom prst="line">
            <a:avLst/>
          </a:prstGeom>
          <a:ln w="3175" cmpd="sng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" name="タイトル 1"/>
          <p:cNvSpPr>
            <a:spLocks noGrp="1"/>
          </p:cNvSpPr>
          <p:nvPr>
            <p:ph type="title"/>
          </p:nvPr>
        </p:nvSpPr>
        <p:spPr bwMode="gray">
          <a:xfrm>
            <a:off x="431799" y="360363"/>
            <a:ext cx="11339513" cy="539750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l">
              <a:defRPr sz="2800" b="1" baseline="0">
                <a:solidFill>
                  <a:schemeClr val="tx1"/>
                </a:solidFill>
                <a:latin typeface="+mj-ea"/>
                <a:ea typeface="+mj-ea"/>
              </a:defRPr>
            </a:lvl1pPr>
          </a:lstStyle>
          <a:p>
            <a:r>
              <a:rPr lang="ja-JP" altLang="en-US" dirty="0"/>
              <a:t>マスタ タイトルの書式設定</a:t>
            </a:r>
          </a:p>
        </p:txBody>
      </p:sp>
      <p:sp>
        <p:nvSpPr>
          <p:cNvPr id="18" name="コンテンツ プレースホルダ 6"/>
          <p:cNvSpPr>
            <a:spLocks noGrp="1"/>
          </p:cNvSpPr>
          <p:nvPr>
            <p:ph sz="quarter" idx="13"/>
          </p:nvPr>
        </p:nvSpPr>
        <p:spPr bwMode="gray">
          <a:xfrm>
            <a:off x="720724" y="1081089"/>
            <a:ext cx="10763251" cy="5165724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ts val="3400"/>
              </a:lnSpc>
              <a:spcBef>
                <a:spcPts val="0"/>
              </a:spcBef>
              <a:buFontTx/>
              <a:buNone/>
              <a:defRPr sz="2400" baseline="0">
                <a:solidFill>
                  <a:schemeClr val="tx1"/>
                </a:solidFill>
                <a:latin typeface="+mj-ea"/>
                <a:ea typeface="+mj-ea"/>
              </a:defRPr>
            </a:lvl1pPr>
            <a:lvl2pPr>
              <a:lnSpc>
                <a:spcPts val="3400"/>
              </a:lnSpc>
              <a:spcBef>
                <a:spcPts val="0"/>
              </a:spcBef>
              <a:buFontTx/>
              <a:buNone/>
              <a:defRPr sz="1600" baseline="0">
                <a:solidFill>
                  <a:schemeClr val="tx1"/>
                </a:solidFill>
                <a:latin typeface="+mj-ea"/>
                <a:ea typeface="+mj-ea"/>
              </a:defRPr>
            </a:lvl2pPr>
            <a:lvl3pPr>
              <a:lnSpc>
                <a:spcPts val="34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  <a:latin typeface="+mj-ea"/>
                <a:ea typeface="+mj-ea"/>
              </a:defRPr>
            </a:lvl3pPr>
            <a:lvl4pPr>
              <a:lnSpc>
                <a:spcPts val="3400"/>
              </a:lnSpc>
              <a:spcBef>
                <a:spcPts val="0"/>
              </a:spcBef>
              <a:buFontTx/>
              <a:buNone/>
              <a:defRPr sz="1100" baseline="0">
                <a:solidFill>
                  <a:schemeClr val="tx1"/>
                </a:solidFill>
                <a:latin typeface="+mj-ea"/>
                <a:ea typeface="+mj-ea"/>
              </a:defRPr>
            </a:lvl4pPr>
            <a:lvl5pPr>
              <a:defRPr sz="1000">
                <a:solidFill>
                  <a:schemeClr val="tx1"/>
                </a:solidFill>
                <a:latin typeface="+mj-ea"/>
                <a:ea typeface="+mj-ea"/>
              </a:defRPr>
            </a:lvl5pPr>
          </a:lstStyle>
          <a:p>
            <a:pPr lvl="0"/>
            <a:r>
              <a:rPr lang="ja-JP" altLang="en-US" dirty="0"/>
              <a:t>マスタ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  <a:endParaRPr lang="en-US" altLang="ja-JP" dirty="0"/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</a:p>
        </p:txBody>
      </p:sp>
      <p:pic>
        <p:nvPicPr>
          <p:cNvPr id="13" name="図 1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000" y="6519600"/>
            <a:ext cx="1048514" cy="262129"/>
          </a:xfrm>
          <a:prstGeom prst="rect">
            <a:avLst/>
          </a:prstGeom>
        </p:spPr>
      </p:pic>
      <p:sp>
        <p:nvSpPr>
          <p:cNvPr id="14" name="フッター プレースホルダー 3"/>
          <p:cNvSpPr txBox="1">
            <a:spLocks/>
          </p:cNvSpPr>
          <p:nvPr userDrawn="1"/>
        </p:nvSpPr>
        <p:spPr>
          <a:xfrm>
            <a:off x="8028025" y="6535588"/>
            <a:ext cx="2880000" cy="216000"/>
          </a:xfrm>
          <a:prstGeom prst="rect">
            <a:avLst/>
          </a:prstGeom>
        </p:spPr>
        <p:txBody>
          <a:bodyPr wrap="square" lIns="72000" tIns="0" rIns="72000" bIns="0" anchor="ctr">
            <a:noAutofit/>
          </a:bodyPr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 defTabSz="457200"/>
            <a:r>
              <a:rPr lang="en-US" altLang="ja-JP" sz="1000" b="0" dirty="0">
                <a:solidFill>
                  <a:schemeClr val="bg1"/>
                </a:solidFill>
                <a:latin typeface="SST" pitchFamily="34" charset="0"/>
                <a:ea typeface="SST Japanese Pro Regular" pitchFamily="34" charset="-128"/>
                <a:cs typeface="メイリオ"/>
              </a:rPr>
              <a:t>(Supplementary</a:t>
            </a:r>
            <a:r>
              <a:rPr lang="en-US" altLang="ja-JP" sz="1000" b="0" baseline="0" dirty="0">
                <a:solidFill>
                  <a:schemeClr val="bg1"/>
                </a:solidFill>
                <a:latin typeface="SST" pitchFamily="34" charset="0"/>
                <a:ea typeface="SST Japanese Pro Regular" pitchFamily="34" charset="-128"/>
                <a:cs typeface="メイリオ"/>
              </a:rPr>
              <a:t> information</a:t>
            </a:r>
            <a:r>
              <a:rPr lang="en-US" altLang="ja-JP" sz="1000" b="0" dirty="0">
                <a:solidFill>
                  <a:schemeClr val="bg1"/>
                </a:solidFill>
                <a:latin typeface="SST" pitchFamily="34" charset="0"/>
                <a:ea typeface="SST Japanese Pro Regular" pitchFamily="34" charset="-128"/>
                <a:cs typeface="メイリオ"/>
              </a:rPr>
              <a:t>)</a:t>
            </a:r>
          </a:p>
        </p:txBody>
      </p:sp>
      <p:sp>
        <p:nvSpPr>
          <p:cNvPr id="22" name="フッター プレースホルダー 3"/>
          <p:cNvSpPr txBox="1">
            <a:spLocks/>
          </p:cNvSpPr>
          <p:nvPr userDrawn="1"/>
        </p:nvSpPr>
        <p:spPr>
          <a:xfrm>
            <a:off x="3006006" y="6535588"/>
            <a:ext cx="4860000" cy="216000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1000" dirty="0">
                <a:solidFill>
                  <a:schemeClr val="bg1"/>
                </a:solidFill>
                <a:latin typeface="SST" pitchFamily="34" charset="0"/>
                <a:ea typeface="メイリオ" pitchFamily="50" charset="-128"/>
                <a:cs typeface="メイリオ" pitchFamily="50" charset="-128"/>
              </a:rPr>
              <a:t>Department      Copyright</a:t>
            </a:r>
          </a:p>
        </p:txBody>
      </p:sp>
      <p:sp>
        <p:nvSpPr>
          <p:cNvPr id="24" name="日付プレースホルダー 2"/>
          <p:cNvSpPr txBox="1">
            <a:spLocks/>
          </p:cNvSpPr>
          <p:nvPr userDrawn="1"/>
        </p:nvSpPr>
        <p:spPr>
          <a:xfrm>
            <a:off x="2069902" y="6535588"/>
            <a:ext cx="776117" cy="216000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1000" dirty="0">
                <a:solidFill>
                  <a:schemeClr val="bg1"/>
                </a:solidFill>
                <a:latin typeface="SST" pitchFamily="34" charset="0"/>
              </a:rPr>
              <a:t>yy.mm.dd</a:t>
            </a:r>
          </a:p>
        </p:txBody>
      </p:sp>
      <p:sp>
        <p:nvSpPr>
          <p:cNvPr id="25" name="スライド番号プレースホルダー 4"/>
          <p:cNvSpPr txBox="1">
            <a:spLocks/>
          </p:cNvSpPr>
          <p:nvPr userDrawn="1"/>
        </p:nvSpPr>
        <p:spPr>
          <a:xfrm>
            <a:off x="1421829" y="6545014"/>
            <a:ext cx="288033" cy="197148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r" defTabSz="1089325" rtl="0" eaLnBrk="1" latinLnBrk="0" hangingPunct="1">
              <a:defRPr kumimoji="1" sz="900" b="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8DCCDAA-6D69-46E7-B759-71F91EA5148B}" type="slidenum">
              <a:rPr lang="ja-JP" altLang="en-US" sz="1000" baseline="0" smtClean="0">
                <a:latin typeface="SST" pitchFamily="34" charset="0"/>
              </a:rPr>
              <a:pPr/>
              <a:t>‹#›</a:t>
            </a:fld>
            <a:endParaRPr lang="ja-JP" altLang="en-US" sz="1000" baseline="0" dirty="0">
              <a:latin typeface="SST" pitchFamily="34" charset="0"/>
            </a:endParaRPr>
          </a:p>
        </p:txBody>
      </p:sp>
      <p:pic>
        <p:nvPicPr>
          <p:cNvPr id="23" name="図 22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08000" y="6426000"/>
            <a:ext cx="1295403" cy="4328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118215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Light Gray/White MiddlePag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正方形/長方形 15"/>
          <p:cNvSpPr/>
          <p:nvPr userDrawn="1"/>
        </p:nvSpPr>
        <p:spPr>
          <a:xfrm>
            <a:off x="0" y="6427588"/>
            <a:ext cx="12204000" cy="432000"/>
          </a:xfrm>
          <a:prstGeom prst="rect">
            <a:avLst/>
          </a:prstGeom>
          <a:solidFill>
            <a:srgbClr val="C8C8C8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900">
              <a:solidFill>
                <a:srgbClr val="FFFFFF"/>
              </a:solidFill>
            </a:endParaRPr>
          </a:p>
        </p:txBody>
      </p:sp>
      <p:cxnSp>
        <p:nvCxnSpPr>
          <p:cNvPr id="27" name="直線コネクタ 26"/>
          <p:cNvCxnSpPr/>
          <p:nvPr userDrawn="1"/>
        </p:nvCxnSpPr>
        <p:spPr>
          <a:xfrm>
            <a:off x="1886030" y="6535576"/>
            <a:ext cx="0" cy="216024"/>
          </a:xfrm>
          <a:prstGeom prst="line">
            <a:avLst/>
          </a:prstGeom>
          <a:ln w="3175" cmpd="sng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3" name="タイトル 1"/>
          <p:cNvSpPr>
            <a:spLocks noGrp="1"/>
          </p:cNvSpPr>
          <p:nvPr>
            <p:ph type="title"/>
          </p:nvPr>
        </p:nvSpPr>
        <p:spPr bwMode="gray">
          <a:xfrm>
            <a:off x="431799" y="360363"/>
            <a:ext cx="11339513" cy="539750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l">
              <a:defRPr sz="2800" b="1" baseline="0">
                <a:solidFill>
                  <a:schemeClr val="tx1"/>
                </a:solidFill>
                <a:latin typeface="+mj-ea"/>
                <a:ea typeface="+mj-ea"/>
              </a:defRPr>
            </a:lvl1pPr>
          </a:lstStyle>
          <a:p>
            <a:r>
              <a:rPr lang="ja-JP" altLang="en-US" dirty="0"/>
              <a:t>マスタ タイトルの書式設定</a:t>
            </a:r>
          </a:p>
        </p:txBody>
      </p:sp>
      <p:sp>
        <p:nvSpPr>
          <p:cNvPr id="34" name="コンテンツ プレースホルダ 6"/>
          <p:cNvSpPr>
            <a:spLocks noGrp="1"/>
          </p:cNvSpPr>
          <p:nvPr>
            <p:ph sz="quarter" idx="13"/>
          </p:nvPr>
        </p:nvSpPr>
        <p:spPr bwMode="gray">
          <a:xfrm>
            <a:off x="720724" y="1081089"/>
            <a:ext cx="10763251" cy="5165724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ts val="3400"/>
              </a:lnSpc>
              <a:spcBef>
                <a:spcPts val="0"/>
              </a:spcBef>
              <a:buFontTx/>
              <a:buNone/>
              <a:defRPr sz="2400" baseline="0">
                <a:solidFill>
                  <a:schemeClr val="tx1"/>
                </a:solidFill>
                <a:latin typeface="+mj-ea"/>
                <a:ea typeface="+mj-ea"/>
              </a:defRPr>
            </a:lvl1pPr>
            <a:lvl2pPr>
              <a:lnSpc>
                <a:spcPts val="3400"/>
              </a:lnSpc>
              <a:spcBef>
                <a:spcPts val="0"/>
              </a:spcBef>
              <a:buFontTx/>
              <a:buNone/>
              <a:defRPr sz="1600" baseline="0">
                <a:solidFill>
                  <a:schemeClr val="tx1"/>
                </a:solidFill>
                <a:latin typeface="+mj-ea"/>
                <a:ea typeface="+mj-ea"/>
              </a:defRPr>
            </a:lvl2pPr>
            <a:lvl3pPr>
              <a:lnSpc>
                <a:spcPts val="34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  <a:latin typeface="+mj-ea"/>
                <a:ea typeface="+mj-ea"/>
              </a:defRPr>
            </a:lvl3pPr>
            <a:lvl4pPr>
              <a:lnSpc>
                <a:spcPts val="3400"/>
              </a:lnSpc>
              <a:spcBef>
                <a:spcPts val="0"/>
              </a:spcBef>
              <a:buFontTx/>
              <a:buNone/>
              <a:defRPr sz="1100" baseline="0">
                <a:solidFill>
                  <a:schemeClr val="tx1"/>
                </a:solidFill>
                <a:latin typeface="+mj-ea"/>
                <a:ea typeface="+mj-ea"/>
              </a:defRPr>
            </a:lvl4pPr>
            <a:lvl5pPr>
              <a:defRPr sz="1000">
                <a:solidFill>
                  <a:schemeClr val="tx1"/>
                </a:solidFill>
                <a:latin typeface="+mj-ea"/>
                <a:ea typeface="+mj-ea"/>
              </a:defRPr>
            </a:lvl5pPr>
          </a:lstStyle>
          <a:p>
            <a:pPr lvl="0"/>
            <a:r>
              <a:rPr lang="ja-JP" altLang="en-US" dirty="0"/>
              <a:t>マスタ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  <a:endParaRPr lang="en-US" altLang="ja-JP" dirty="0"/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</a:p>
        </p:txBody>
      </p:sp>
      <p:pic>
        <p:nvPicPr>
          <p:cNvPr id="13" name="図 1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000" y="6519600"/>
            <a:ext cx="1048514" cy="262129"/>
          </a:xfrm>
          <a:prstGeom prst="rect">
            <a:avLst/>
          </a:prstGeom>
        </p:spPr>
      </p:pic>
      <p:sp>
        <p:nvSpPr>
          <p:cNvPr id="14" name="フッター プレースホルダー 3"/>
          <p:cNvSpPr txBox="1">
            <a:spLocks/>
          </p:cNvSpPr>
          <p:nvPr userDrawn="1"/>
        </p:nvSpPr>
        <p:spPr>
          <a:xfrm>
            <a:off x="8028025" y="6535588"/>
            <a:ext cx="2880000" cy="216000"/>
          </a:xfrm>
          <a:prstGeom prst="rect">
            <a:avLst/>
          </a:prstGeom>
        </p:spPr>
        <p:txBody>
          <a:bodyPr wrap="square" lIns="72000" tIns="0" rIns="72000" bIns="0" anchor="ctr">
            <a:noAutofit/>
          </a:bodyPr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GB" sz="900" b="0" i="0" kern="1200" dirty="0">
                <a:solidFill>
                  <a:srgbClr val="FFFFFF"/>
                </a:solidFill>
                <a:effectLst/>
                <a:latin typeface="+mn-lt"/>
                <a:ea typeface="+mn-ea"/>
                <a:cs typeface="+mn-cs"/>
              </a:rPr>
              <a:t>©2021 Sony Group Corporation</a:t>
            </a:r>
          </a:p>
          <a:p>
            <a:pPr lvl="0" algn="r" defTabSz="457200"/>
            <a:endParaRPr lang="en-US" altLang="ja-JP" sz="1000" b="0" dirty="0">
              <a:solidFill>
                <a:schemeClr val="tx1"/>
              </a:solidFill>
              <a:latin typeface="SST" pitchFamily="34" charset="0"/>
              <a:ea typeface="SST Japanese Pro Regular" pitchFamily="34" charset="-128"/>
              <a:cs typeface="メイリオ"/>
            </a:endParaRPr>
          </a:p>
        </p:txBody>
      </p:sp>
      <p:sp>
        <p:nvSpPr>
          <p:cNvPr id="19" name="フッター プレースホルダー 3"/>
          <p:cNvSpPr txBox="1">
            <a:spLocks/>
          </p:cNvSpPr>
          <p:nvPr userDrawn="1"/>
        </p:nvSpPr>
        <p:spPr>
          <a:xfrm>
            <a:off x="3006006" y="6535588"/>
            <a:ext cx="4860000" cy="216000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rtl="0" fontAlgn="base"/>
            <a:r>
              <a:rPr kumimoji="1" lang="en-US" sz="900" b="0" i="0" kern="1200" dirty="0">
                <a:solidFill>
                  <a:srgbClr val="FFFFFF"/>
                </a:solidFill>
                <a:effectLst/>
                <a:latin typeface="+mn-lt"/>
                <a:ea typeface="+mn-ea"/>
                <a:cs typeface="+mn-cs"/>
              </a:rPr>
              <a:t>​</a:t>
            </a:r>
          </a:p>
          <a:p>
            <a:pPr rtl="0" fontAlgn="base"/>
            <a:r>
              <a:rPr kumimoji="1" lang="en-US" sz="900" b="0" i="0" u="none" strike="noStrike" kern="1200" dirty="0">
                <a:solidFill>
                  <a:srgbClr val="FFFFFF"/>
                </a:solidFill>
                <a:effectLst/>
                <a:latin typeface="+mn-lt"/>
                <a:ea typeface="+mn-ea"/>
                <a:cs typeface="+mn-cs"/>
              </a:rPr>
              <a:t>3GPP TSG RAN Rel-18 workshop</a:t>
            </a:r>
            <a:r>
              <a:rPr kumimoji="1" lang="en-US" sz="900" b="0" i="0" kern="1200" dirty="0">
                <a:solidFill>
                  <a:srgbClr val="FFFFFF"/>
                </a:solidFill>
                <a:effectLst/>
                <a:latin typeface="+mn-lt"/>
                <a:ea typeface="+mn-ea"/>
                <a:cs typeface="+mn-cs"/>
              </a:rPr>
              <a:t>​, </a:t>
            </a:r>
            <a:r>
              <a:rPr lang="en-US" dirty="0"/>
              <a:t>June 28-July 2, 2021</a:t>
            </a:r>
            <a:endParaRPr kumimoji="1" lang="en-US" sz="900" b="0" i="0" kern="1200" dirty="0">
              <a:solidFill>
                <a:srgbClr val="FFFFFF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altLang="ja-JP" sz="1000" dirty="0">
              <a:solidFill>
                <a:schemeClr val="tx1"/>
              </a:solidFill>
              <a:latin typeface="SST" pitchFamily="34" charset="0"/>
              <a:ea typeface="メイリオ" pitchFamily="50" charset="-128"/>
              <a:cs typeface="メイリオ" pitchFamily="50" charset="-128"/>
            </a:endParaRPr>
          </a:p>
        </p:txBody>
      </p:sp>
      <p:sp>
        <p:nvSpPr>
          <p:cNvPr id="21" name="スライド番号プレースホルダー 4"/>
          <p:cNvSpPr txBox="1">
            <a:spLocks/>
          </p:cNvSpPr>
          <p:nvPr userDrawn="1"/>
        </p:nvSpPr>
        <p:spPr>
          <a:xfrm>
            <a:off x="1421829" y="6545014"/>
            <a:ext cx="288033" cy="197148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r" defTabSz="1089325" rtl="0" eaLnBrk="1" latinLnBrk="0" hangingPunct="1">
              <a:defRPr kumimoji="1" sz="900" b="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8DCCDAA-6D69-46E7-B759-71F91EA5148B}" type="slidenum">
              <a:rPr lang="ja-JP" altLang="en-US" sz="1000" baseline="0" smtClean="0">
                <a:solidFill>
                  <a:schemeClr val="tx1"/>
                </a:solidFill>
                <a:latin typeface="SST" pitchFamily="34" charset="0"/>
              </a:rPr>
              <a:pPr/>
              <a:t>‹#›</a:t>
            </a:fld>
            <a:endParaRPr lang="ja-JP" altLang="en-US" sz="1000" baseline="0" dirty="0">
              <a:solidFill>
                <a:schemeClr val="tx1"/>
              </a:solidFill>
              <a:latin typeface="SS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742365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ark Gray/White MiddlePag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正方形/長方形 15"/>
          <p:cNvSpPr/>
          <p:nvPr userDrawn="1"/>
        </p:nvSpPr>
        <p:spPr>
          <a:xfrm>
            <a:off x="0" y="6427588"/>
            <a:ext cx="12204000" cy="432000"/>
          </a:xfrm>
          <a:prstGeom prst="rect">
            <a:avLst/>
          </a:prstGeom>
          <a:solidFill>
            <a:srgbClr val="666666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900">
              <a:solidFill>
                <a:srgbClr val="FFFFFF"/>
              </a:solidFill>
            </a:endParaRPr>
          </a:p>
        </p:txBody>
      </p:sp>
      <p:cxnSp>
        <p:nvCxnSpPr>
          <p:cNvPr id="18" name="直線コネクタ 17"/>
          <p:cNvCxnSpPr/>
          <p:nvPr userDrawn="1"/>
        </p:nvCxnSpPr>
        <p:spPr>
          <a:xfrm>
            <a:off x="1886030" y="6535576"/>
            <a:ext cx="0" cy="216024"/>
          </a:xfrm>
          <a:prstGeom prst="line">
            <a:avLst/>
          </a:prstGeom>
          <a:ln w="3175" cmpd="sng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3" name="タイトル 1"/>
          <p:cNvSpPr>
            <a:spLocks noGrp="1"/>
          </p:cNvSpPr>
          <p:nvPr>
            <p:ph type="title"/>
          </p:nvPr>
        </p:nvSpPr>
        <p:spPr bwMode="gray">
          <a:xfrm>
            <a:off x="431799" y="360363"/>
            <a:ext cx="11339513" cy="539750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l">
              <a:defRPr sz="2800" b="1" baseline="0">
                <a:solidFill>
                  <a:schemeClr val="tx1"/>
                </a:solidFill>
                <a:latin typeface="+mj-ea"/>
                <a:ea typeface="+mj-ea"/>
              </a:defRPr>
            </a:lvl1pPr>
          </a:lstStyle>
          <a:p>
            <a:r>
              <a:rPr lang="ja-JP" altLang="en-US" dirty="0"/>
              <a:t>マスタ タイトルの書式設定</a:t>
            </a:r>
          </a:p>
        </p:txBody>
      </p:sp>
      <p:sp>
        <p:nvSpPr>
          <p:cNvPr id="34" name="コンテンツ プレースホルダ 6"/>
          <p:cNvSpPr>
            <a:spLocks noGrp="1"/>
          </p:cNvSpPr>
          <p:nvPr>
            <p:ph sz="quarter" idx="13"/>
          </p:nvPr>
        </p:nvSpPr>
        <p:spPr bwMode="gray">
          <a:xfrm>
            <a:off x="720724" y="1081089"/>
            <a:ext cx="10763251" cy="5165724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ts val="3400"/>
              </a:lnSpc>
              <a:spcBef>
                <a:spcPts val="0"/>
              </a:spcBef>
              <a:buFontTx/>
              <a:buNone/>
              <a:defRPr sz="2400" baseline="0">
                <a:solidFill>
                  <a:schemeClr val="tx1"/>
                </a:solidFill>
                <a:latin typeface="+mj-ea"/>
                <a:ea typeface="+mj-ea"/>
              </a:defRPr>
            </a:lvl1pPr>
            <a:lvl2pPr>
              <a:lnSpc>
                <a:spcPts val="3400"/>
              </a:lnSpc>
              <a:spcBef>
                <a:spcPts val="0"/>
              </a:spcBef>
              <a:buFontTx/>
              <a:buNone/>
              <a:defRPr sz="1600" baseline="0">
                <a:solidFill>
                  <a:schemeClr val="tx1"/>
                </a:solidFill>
                <a:latin typeface="+mj-ea"/>
                <a:ea typeface="+mj-ea"/>
              </a:defRPr>
            </a:lvl2pPr>
            <a:lvl3pPr>
              <a:lnSpc>
                <a:spcPts val="34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  <a:latin typeface="+mj-ea"/>
                <a:ea typeface="+mj-ea"/>
              </a:defRPr>
            </a:lvl3pPr>
            <a:lvl4pPr>
              <a:lnSpc>
                <a:spcPts val="3400"/>
              </a:lnSpc>
              <a:spcBef>
                <a:spcPts val="0"/>
              </a:spcBef>
              <a:buFontTx/>
              <a:buNone/>
              <a:defRPr sz="1100" baseline="0">
                <a:solidFill>
                  <a:schemeClr val="tx1"/>
                </a:solidFill>
                <a:latin typeface="+mj-ea"/>
                <a:ea typeface="+mj-ea"/>
              </a:defRPr>
            </a:lvl4pPr>
            <a:lvl5pPr>
              <a:defRPr sz="1000">
                <a:solidFill>
                  <a:schemeClr val="tx1"/>
                </a:solidFill>
                <a:latin typeface="+mj-ea"/>
                <a:ea typeface="+mj-ea"/>
              </a:defRPr>
            </a:lvl5pPr>
          </a:lstStyle>
          <a:p>
            <a:pPr lvl="0"/>
            <a:r>
              <a:rPr lang="ja-JP" altLang="en-US" dirty="0"/>
              <a:t>マスタ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  <a:endParaRPr lang="en-US" altLang="ja-JP" dirty="0"/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</a:p>
        </p:txBody>
      </p:sp>
      <p:pic>
        <p:nvPicPr>
          <p:cNvPr id="13" name="図 1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000" y="6519600"/>
            <a:ext cx="1048514" cy="262129"/>
          </a:xfrm>
          <a:prstGeom prst="rect">
            <a:avLst/>
          </a:prstGeom>
        </p:spPr>
      </p:pic>
      <p:sp>
        <p:nvSpPr>
          <p:cNvPr id="14" name="フッター プレースホルダー 3"/>
          <p:cNvSpPr txBox="1">
            <a:spLocks/>
          </p:cNvSpPr>
          <p:nvPr userDrawn="1"/>
        </p:nvSpPr>
        <p:spPr>
          <a:xfrm>
            <a:off x="8028025" y="6535588"/>
            <a:ext cx="2880000" cy="216000"/>
          </a:xfrm>
          <a:prstGeom prst="rect">
            <a:avLst/>
          </a:prstGeom>
        </p:spPr>
        <p:txBody>
          <a:bodyPr wrap="square" lIns="72000" tIns="0" rIns="72000" bIns="0" anchor="ctr">
            <a:noAutofit/>
          </a:bodyPr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 defTabSz="457200"/>
            <a:r>
              <a:rPr lang="en-US" altLang="ja-JP" sz="1000" b="0" dirty="0">
                <a:solidFill>
                  <a:schemeClr val="bg1"/>
                </a:solidFill>
                <a:latin typeface="SST" pitchFamily="34" charset="0"/>
                <a:ea typeface="SST Japanese Pro Regular" pitchFamily="34" charset="-128"/>
                <a:cs typeface="メイリオ"/>
              </a:rPr>
              <a:t>(Supplementary</a:t>
            </a:r>
            <a:r>
              <a:rPr lang="en-US" altLang="ja-JP" sz="1000" b="0" baseline="0" dirty="0">
                <a:solidFill>
                  <a:schemeClr val="bg1"/>
                </a:solidFill>
                <a:latin typeface="SST" pitchFamily="34" charset="0"/>
                <a:ea typeface="SST Japanese Pro Regular" pitchFamily="34" charset="-128"/>
                <a:cs typeface="メイリオ"/>
              </a:rPr>
              <a:t> information</a:t>
            </a:r>
            <a:r>
              <a:rPr lang="en-US" altLang="ja-JP" sz="1000" b="0" dirty="0">
                <a:solidFill>
                  <a:schemeClr val="bg1"/>
                </a:solidFill>
                <a:latin typeface="SST" pitchFamily="34" charset="0"/>
                <a:ea typeface="SST Japanese Pro Regular" pitchFamily="34" charset="-128"/>
                <a:cs typeface="メイリオ"/>
              </a:rPr>
              <a:t>)</a:t>
            </a:r>
          </a:p>
        </p:txBody>
      </p:sp>
      <p:sp>
        <p:nvSpPr>
          <p:cNvPr id="20" name="フッター プレースホルダー 3"/>
          <p:cNvSpPr txBox="1">
            <a:spLocks/>
          </p:cNvSpPr>
          <p:nvPr userDrawn="1"/>
        </p:nvSpPr>
        <p:spPr>
          <a:xfrm>
            <a:off x="3006006" y="6535588"/>
            <a:ext cx="4860000" cy="216000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1000" dirty="0">
                <a:solidFill>
                  <a:schemeClr val="bg1"/>
                </a:solidFill>
                <a:latin typeface="SST" pitchFamily="34" charset="0"/>
                <a:ea typeface="メイリオ" pitchFamily="50" charset="-128"/>
                <a:cs typeface="メイリオ" pitchFamily="50" charset="-128"/>
              </a:rPr>
              <a:t>Department      Copyright</a:t>
            </a:r>
          </a:p>
        </p:txBody>
      </p:sp>
      <p:sp>
        <p:nvSpPr>
          <p:cNvPr id="21" name="日付プレースホルダー 2"/>
          <p:cNvSpPr txBox="1">
            <a:spLocks/>
          </p:cNvSpPr>
          <p:nvPr userDrawn="1"/>
        </p:nvSpPr>
        <p:spPr>
          <a:xfrm>
            <a:off x="2069902" y="6535588"/>
            <a:ext cx="776117" cy="216000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1000" dirty="0">
                <a:solidFill>
                  <a:schemeClr val="bg1"/>
                </a:solidFill>
                <a:latin typeface="SST" pitchFamily="34" charset="0"/>
              </a:rPr>
              <a:t>yy.mm.dd</a:t>
            </a:r>
          </a:p>
        </p:txBody>
      </p:sp>
      <p:sp>
        <p:nvSpPr>
          <p:cNvPr id="22" name="スライド番号プレースホルダー 4"/>
          <p:cNvSpPr txBox="1">
            <a:spLocks/>
          </p:cNvSpPr>
          <p:nvPr userDrawn="1"/>
        </p:nvSpPr>
        <p:spPr>
          <a:xfrm>
            <a:off x="1421829" y="6545014"/>
            <a:ext cx="288033" cy="197148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r" defTabSz="1089325" rtl="0" eaLnBrk="1" latinLnBrk="0" hangingPunct="1">
              <a:defRPr kumimoji="1" sz="900" b="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8DCCDAA-6D69-46E7-B759-71F91EA5148B}" type="slidenum">
              <a:rPr lang="ja-JP" altLang="en-US" sz="1000" baseline="0" smtClean="0">
                <a:latin typeface="SST" pitchFamily="34" charset="0"/>
              </a:rPr>
              <a:pPr/>
              <a:t>‹#›</a:t>
            </a:fld>
            <a:endParaRPr lang="ja-JP" altLang="en-US" sz="1000" baseline="0" dirty="0">
              <a:latin typeface="SST" pitchFamily="34" charset="0"/>
            </a:endParaRPr>
          </a:p>
        </p:txBody>
      </p:sp>
      <p:pic>
        <p:nvPicPr>
          <p:cNvPr id="19" name="図 18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08000" y="6426000"/>
            <a:ext cx="1295403" cy="4328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898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Light Gray/White MiddlePag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正方形/長方形 15"/>
          <p:cNvSpPr/>
          <p:nvPr userDrawn="1"/>
        </p:nvSpPr>
        <p:spPr>
          <a:xfrm>
            <a:off x="0" y="6427588"/>
            <a:ext cx="12204000" cy="432000"/>
          </a:xfrm>
          <a:prstGeom prst="rect">
            <a:avLst/>
          </a:prstGeom>
          <a:solidFill>
            <a:srgbClr val="C8C8C8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900">
              <a:solidFill>
                <a:srgbClr val="FFFFFF"/>
              </a:solidFill>
            </a:endParaRPr>
          </a:p>
        </p:txBody>
      </p:sp>
      <p:cxnSp>
        <p:nvCxnSpPr>
          <p:cNvPr id="27" name="直線コネクタ 26"/>
          <p:cNvCxnSpPr/>
          <p:nvPr userDrawn="1"/>
        </p:nvCxnSpPr>
        <p:spPr>
          <a:xfrm>
            <a:off x="1886030" y="6535576"/>
            <a:ext cx="0" cy="216024"/>
          </a:xfrm>
          <a:prstGeom prst="line">
            <a:avLst/>
          </a:prstGeom>
          <a:ln w="3175" cmpd="sng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3" name="タイトル 1"/>
          <p:cNvSpPr>
            <a:spLocks noGrp="1"/>
          </p:cNvSpPr>
          <p:nvPr>
            <p:ph type="title"/>
          </p:nvPr>
        </p:nvSpPr>
        <p:spPr bwMode="gray">
          <a:xfrm>
            <a:off x="431799" y="360363"/>
            <a:ext cx="11339513" cy="539750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l">
              <a:defRPr sz="2800" b="1" baseline="0">
                <a:solidFill>
                  <a:schemeClr val="tx1"/>
                </a:solidFill>
                <a:latin typeface="+mj-ea"/>
                <a:ea typeface="+mj-ea"/>
              </a:defRPr>
            </a:lvl1pPr>
          </a:lstStyle>
          <a:p>
            <a:r>
              <a:rPr lang="ja-JP" altLang="en-US" dirty="0"/>
              <a:t>マスタ タイトルの書式設定</a:t>
            </a:r>
          </a:p>
        </p:txBody>
      </p:sp>
      <p:sp>
        <p:nvSpPr>
          <p:cNvPr id="34" name="コンテンツ プレースホルダ 6"/>
          <p:cNvSpPr>
            <a:spLocks noGrp="1"/>
          </p:cNvSpPr>
          <p:nvPr>
            <p:ph sz="quarter" idx="13"/>
          </p:nvPr>
        </p:nvSpPr>
        <p:spPr bwMode="gray">
          <a:xfrm>
            <a:off x="720724" y="1081089"/>
            <a:ext cx="10763251" cy="5165724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ts val="3400"/>
              </a:lnSpc>
              <a:spcBef>
                <a:spcPts val="0"/>
              </a:spcBef>
              <a:buFontTx/>
              <a:buNone/>
              <a:defRPr sz="2400" baseline="0">
                <a:solidFill>
                  <a:schemeClr val="tx1"/>
                </a:solidFill>
                <a:latin typeface="+mj-ea"/>
                <a:ea typeface="+mj-ea"/>
              </a:defRPr>
            </a:lvl1pPr>
            <a:lvl2pPr>
              <a:lnSpc>
                <a:spcPts val="3400"/>
              </a:lnSpc>
              <a:spcBef>
                <a:spcPts val="0"/>
              </a:spcBef>
              <a:buFontTx/>
              <a:buNone/>
              <a:defRPr sz="1600" baseline="0">
                <a:solidFill>
                  <a:schemeClr val="tx1"/>
                </a:solidFill>
                <a:latin typeface="+mj-ea"/>
                <a:ea typeface="+mj-ea"/>
              </a:defRPr>
            </a:lvl2pPr>
            <a:lvl3pPr>
              <a:lnSpc>
                <a:spcPts val="34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  <a:latin typeface="+mj-ea"/>
                <a:ea typeface="+mj-ea"/>
              </a:defRPr>
            </a:lvl3pPr>
            <a:lvl4pPr>
              <a:lnSpc>
                <a:spcPts val="3400"/>
              </a:lnSpc>
              <a:spcBef>
                <a:spcPts val="0"/>
              </a:spcBef>
              <a:buFontTx/>
              <a:buNone/>
              <a:defRPr sz="1100" baseline="0">
                <a:solidFill>
                  <a:schemeClr val="tx1"/>
                </a:solidFill>
                <a:latin typeface="+mj-ea"/>
                <a:ea typeface="+mj-ea"/>
              </a:defRPr>
            </a:lvl4pPr>
            <a:lvl5pPr>
              <a:defRPr sz="1000">
                <a:solidFill>
                  <a:schemeClr val="tx1"/>
                </a:solidFill>
                <a:latin typeface="+mj-ea"/>
                <a:ea typeface="+mj-ea"/>
              </a:defRPr>
            </a:lvl5pPr>
          </a:lstStyle>
          <a:p>
            <a:pPr lvl="0"/>
            <a:r>
              <a:rPr lang="ja-JP" altLang="en-US" dirty="0"/>
              <a:t>マスタ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  <a:endParaRPr lang="en-US" altLang="ja-JP" dirty="0"/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</a:p>
        </p:txBody>
      </p:sp>
      <p:pic>
        <p:nvPicPr>
          <p:cNvPr id="13" name="図 1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000" y="6519600"/>
            <a:ext cx="1048514" cy="262129"/>
          </a:xfrm>
          <a:prstGeom prst="rect">
            <a:avLst/>
          </a:prstGeom>
        </p:spPr>
      </p:pic>
      <p:sp>
        <p:nvSpPr>
          <p:cNvPr id="14" name="フッター プレースホルダー 3"/>
          <p:cNvSpPr txBox="1">
            <a:spLocks/>
          </p:cNvSpPr>
          <p:nvPr userDrawn="1"/>
        </p:nvSpPr>
        <p:spPr>
          <a:xfrm>
            <a:off x="8028025" y="6535588"/>
            <a:ext cx="2880000" cy="216000"/>
          </a:xfrm>
          <a:prstGeom prst="rect">
            <a:avLst/>
          </a:prstGeom>
        </p:spPr>
        <p:txBody>
          <a:bodyPr wrap="square" lIns="72000" tIns="0" rIns="72000" bIns="0" anchor="ctr">
            <a:noAutofit/>
          </a:bodyPr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 defTabSz="457200"/>
            <a:r>
              <a:rPr lang="en-US" altLang="ja-JP" sz="1000" b="0" dirty="0">
                <a:solidFill>
                  <a:schemeClr val="tx1"/>
                </a:solidFill>
                <a:latin typeface="SST" pitchFamily="34" charset="0"/>
                <a:ea typeface="SST Japanese Pro Regular" pitchFamily="34" charset="-128"/>
                <a:cs typeface="メイリオ"/>
              </a:rPr>
              <a:t>(Supplementary information)</a:t>
            </a:r>
          </a:p>
        </p:txBody>
      </p:sp>
      <p:sp>
        <p:nvSpPr>
          <p:cNvPr id="22" name="フッター プレースホルダー 3"/>
          <p:cNvSpPr txBox="1">
            <a:spLocks/>
          </p:cNvSpPr>
          <p:nvPr userDrawn="1"/>
        </p:nvSpPr>
        <p:spPr>
          <a:xfrm>
            <a:off x="3006006" y="6535588"/>
            <a:ext cx="4860000" cy="216000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1000" dirty="0">
                <a:solidFill>
                  <a:schemeClr val="tx1"/>
                </a:solidFill>
                <a:latin typeface="SST" pitchFamily="34" charset="0"/>
                <a:ea typeface="メイリオ" pitchFamily="50" charset="-128"/>
                <a:cs typeface="メイリオ" pitchFamily="50" charset="-128"/>
              </a:rPr>
              <a:t>Department      Copyright</a:t>
            </a:r>
          </a:p>
        </p:txBody>
      </p:sp>
      <p:sp>
        <p:nvSpPr>
          <p:cNvPr id="23" name="日付プレースホルダー 2"/>
          <p:cNvSpPr txBox="1">
            <a:spLocks/>
          </p:cNvSpPr>
          <p:nvPr userDrawn="1"/>
        </p:nvSpPr>
        <p:spPr>
          <a:xfrm>
            <a:off x="2069902" y="6535588"/>
            <a:ext cx="776117" cy="216000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1000" dirty="0">
                <a:solidFill>
                  <a:schemeClr val="tx1"/>
                </a:solidFill>
                <a:latin typeface="SST" pitchFamily="34" charset="0"/>
              </a:rPr>
              <a:t>yy.mm.dd</a:t>
            </a:r>
          </a:p>
        </p:txBody>
      </p:sp>
      <p:sp>
        <p:nvSpPr>
          <p:cNvPr id="24" name="スライド番号プレースホルダー 4"/>
          <p:cNvSpPr txBox="1">
            <a:spLocks/>
          </p:cNvSpPr>
          <p:nvPr userDrawn="1"/>
        </p:nvSpPr>
        <p:spPr>
          <a:xfrm>
            <a:off x="1421829" y="6545014"/>
            <a:ext cx="288033" cy="197148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r" defTabSz="1089325" rtl="0" eaLnBrk="1" latinLnBrk="0" hangingPunct="1">
              <a:defRPr kumimoji="1" sz="900" b="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8DCCDAA-6D69-46E7-B759-71F91EA5148B}" type="slidenum">
              <a:rPr lang="ja-JP" altLang="en-US" sz="1000" baseline="0" smtClean="0">
                <a:solidFill>
                  <a:schemeClr val="tx1"/>
                </a:solidFill>
                <a:latin typeface="SST" pitchFamily="34" charset="0"/>
              </a:rPr>
              <a:pPr/>
              <a:t>‹#›</a:t>
            </a:fld>
            <a:endParaRPr lang="ja-JP" altLang="en-US" sz="1000" baseline="0" dirty="0">
              <a:solidFill>
                <a:schemeClr val="tx1"/>
              </a:solidFill>
              <a:latin typeface="SST" pitchFamily="34" charset="0"/>
            </a:endParaRPr>
          </a:p>
        </p:txBody>
      </p:sp>
      <p:pic>
        <p:nvPicPr>
          <p:cNvPr id="17" name="図 16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08000" y="6426000"/>
            <a:ext cx="1295403" cy="4328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811869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ck/White MiddlePag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正方形/長方形 15"/>
          <p:cNvSpPr/>
          <p:nvPr userDrawn="1"/>
        </p:nvSpPr>
        <p:spPr>
          <a:xfrm>
            <a:off x="0" y="6427588"/>
            <a:ext cx="12204000" cy="432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900">
              <a:solidFill>
                <a:srgbClr val="FFFFFF"/>
              </a:solidFill>
            </a:endParaRPr>
          </a:p>
        </p:txBody>
      </p:sp>
      <p:cxnSp>
        <p:nvCxnSpPr>
          <p:cNvPr id="21" name="直線コネクタ 20"/>
          <p:cNvCxnSpPr/>
          <p:nvPr userDrawn="1"/>
        </p:nvCxnSpPr>
        <p:spPr>
          <a:xfrm>
            <a:off x="1886030" y="6535576"/>
            <a:ext cx="0" cy="216024"/>
          </a:xfrm>
          <a:prstGeom prst="line">
            <a:avLst/>
          </a:prstGeom>
          <a:ln w="3175" cmpd="sng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" name="タイトル 1"/>
          <p:cNvSpPr>
            <a:spLocks noGrp="1"/>
          </p:cNvSpPr>
          <p:nvPr>
            <p:ph type="title"/>
          </p:nvPr>
        </p:nvSpPr>
        <p:spPr bwMode="gray">
          <a:xfrm>
            <a:off x="431799" y="360363"/>
            <a:ext cx="11339513" cy="539750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l">
              <a:defRPr sz="2800" b="1" baseline="0">
                <a:solidFill>
                  <a:schemeClr val="tx1"/>
                </a:solidFill>
                <a:latin typeface="+mj-ea"/>
                <a:ea typeface="+mj-ea"/>
              </a:defRPr>
            </a:lvl1pPr>
          </a:lstStyle>
          <a:p>
            <a:r>
              <a:rPr lang="ja-JP" altLang="en-US" dirty="0"/>
              <a:t>マスタ タイトルの書式設定</a:t>
            </a:r>
          </a:p>
        </p:txBody>
      </p:sp>
      <p:sp>
        <p:nvSpPr>
          <p:cNvPr id="18" name="コンテンツ プレースホルダ 6"/>
          <p:cNvSpPr>
            <a:spLocks noGrp="1"/>
          </p:cNvSpPr>
          <p:nvPr>
            <p:ph sz="quarter" idx="13"/>
          </p:nvPr>
        </p:nvSpPr>
        <p:spPr bwMode="gray">
          <a:xfrm>
            <a:off x="720724" y="1081089"/>
            <a:ext cx="10763251" cy="5165724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ts val="3400"/>
              </a:lnSpc>
              <a:spcBef>
                <a:spcPts val="0"/>
              </a:spcBef>
              <a:buFontTx/>
              <a:buNone/>
              <a:defRPr sz="2400" baseline="0">
                <a:solidFill>
                  <a:schemeClr val="tx1"/>
                </a:solidFill>
                <a:latin typeface="+mj-ea"/>
                <a:ea typeface="+mj-ea"/>
              </a:defRPr>
            </a:lvl1pPr>
            <a:lvl2pPr>
              <a:lnSpc>
                <a:spcPts val="3400"/>
              </a:lnSpc>
              <a:spcBef>
                <a:spcPts val="0"/>
              </a:spcBef>
              <a:buFontTx/>
              <a:buNone/>
              <a:defRPr sz="1600" baseline="0">
                <a:solidFill>
                  <a:schemeClr val="tx1"/>
                </a:solidFill>
                <a:latin typeface="+mj-ea"/>
                <a:ea typeface="+mj-ea"/>
              </a:defRPr>
            </a:lvl2pPr>
            <a:lvl3pPr>
              <a:lnSpc>
                <a:spcPts val="34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  <a:latin typeface="+mj-ea"/>
                <a:ea typeface="+mj-ea"/>
              </a:defRPr>
            </a:lvl3pPr>
            <a:lvl4pPr>
              <a:lnSpc>
                <a:spcPts val="3400"/>
              </a:lnSpc>
              <a:spcBef>
                <a:spcPts val="0"/>
              </a:spcBef>
              <a:buFontTx/>
              <a:buNone/>
              <a:defRPr sz="1100" baseline="0">
                <a:solidFill>
                  <a:schemeClr val="tx1"/>
                </a:solidFill>
                <a:latin typeface="+mj-ea"/>
                <a:ea typeface="+mj-ea"/>
              </a:defRPr>
            </a:lvl4pPr>
            <a:lvl5pPr>
              <a:defRPr sz="1000">
                <a:solidFill>
                  <a:schemeClr val="tx1"/>
                </a:solidFill>
                <a:latin typeface="+mj-ea"/>
                <a:ea typeface="+mj-ea"/>
              </a:defRPr>
            </a:lvl5pPr>
          </a:lstStyle>
          <a:p>
            <a:pPr lvl="0"/>
            <a:r>
              <a:rPr lang="ja-JP" altLang="en-US" dirty="0"/>
              <a:t>マスタ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  <a:endParaRPr lang="en-US" altLang="ja-JP" dirty="0"/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</a:p>
        </p:txBody>
      </p:sp>
      <p:pic>
        <p:nvPicPr>
          <p:cNvPr id="2" name="図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000" y="6519600"/>
            <a:ext cx="1048514" cy="262129"/>
          </a:xfrm>
          <a:prstGeom prst="rect">
            <a:avLst/>
          </a:prstGeom>
        </p:spPr>
      </p:pic>
      <p:sp>
        <p:nvSpPr>
          <p:cNvPr id="12" name="フッター プレースホルダー 3"/>
          <p:cNvSpPr txBox="1">
            <a:spLocks/>
          </p:cNvSpPr>
          <p:nvPr userDrawn="1"/>
        </p:nvSpPr>
        <p:spPr>
          <a:xfrm>
            <a:off x="8028025" y="6535588"/>
            <a:ext cx="2880000" cy="216000"/>
          </a:xfrm>
          <a:prstGeom prst="rect">
            <a:avLst/>
          </a:prstGeom>
        </p:spPr>
        <p:txBody>
          <a:bodyPr wrap="square" lIns="72000" tIns="0" rIns="72000" bIns="0" anchor="ctr">
            <a:noAutofit/>
          </a:bodyPr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 defTabSz="457200"/>
            <a:r>
              <a:rPr lang="en-US" altLang="ja-JP" sz="1000" b="0" dirty="0">
                <a:solidFill>
                  <a:schemeClr val="bg1"/>
                </a:solidFill>
                <a:latin typeface="SST" pitchFamily="34" charset="0"/>
                <a:ea typeface="SST Japanese Pro Regular" pitchFamily="34" charset="-128"/>
                <a:cs typeface="メイリオ"/>
              </a:rPr>
              <a:t>(Supplementary</a:t>
            </a:r>
            <a:r>
              <a:rPr lang="en-US" altLang="ja-JP" sz="1000" b="0" baseline="0" dirty="0">
                <a:solidFill>
                  <a:schemeClr val="bg1"/>
                </a:solidFill>
                <a:latin typeface="SST" pitchFamily="34" charset="0"/>
                <a:ea typeface="SST Japanese Pro Regular" pitchFamily="34" charset="-128"/>
                <a:cs typeface="メイリオ"/>
              </a:rPr>
              <a:t> information</a:t>
            </a:r>
            <a:r>
              <a:rPr lang="en-US" altLang="ja-JP" sz="1000" b="0" dirty="0">
                <a:solidFill>
                  <a:schemeClr val="bg1"/>
                </a:solidFill>
                <a:latin typeface="SST" pitchFamily="34" charset="0"/>
                <a:ea typeface="SST Japanese Pro Regular" pitchFamily="34" charset="-128"/>
                <a:cs typeface="メイリオ"/>
              </a:rPr>
              <a:t>)</a:t>
            </a:r>
          </a:p>
        </p:txBody>
      </p:sp>
      <p:sp>
        <p:nvSpPr>
          <p:cNvPr id="15" name="フッター プレースホルダー 3"/>
          <p:cNvSpPr txBox="1">
            <a:spLocks/>
          </p:cNvSpPr>
          <p:nvPr userDrawn="1"/>
        </p:nvSpPr>
        <p:spPr>
          <a:xfrm>
            <a:off x="3006006" y="6535588"/>
            <a:ext cx="4860000" cy="216000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1000" dirty="0">
                <a:solidFill>
                  <a:schemeClr val="bg1"/>
                </a:solidFill>
                <a:latin typeface="SST" pitchFamily="34" charset="0"/>
                <a:ea typeface="メイリオ" pitchFamily="50" charset="-128"/>
                <a:cs typeface="メイリオ" pitchFamily="50" charset="-128"/>
              </a:rPr>
              <a:t>Department      Copyright</a:t>
            </a:r>
          </a:p>
        </p:txBody>
      </p:sp>
      <p:sp>
        <p:nvSpPr>
          <p:cNvPr id="19" name="日付プレースホルダー 2"/>
          <p:cNvSpPr txBox="1">
            <a:spLocks/>
          </p:cNvSpPr>
          <p:nvPr userDrawn="1"/>
        </p:nvSpPr>
        <p:spPr>
          <a:xfrm>
            <a:off x="2069902" y="6535588"/>
            <a:ext cx="776117" cy="216000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1000" dirty="0">
                <a:solidFill>
                  <a:schemeClr val="bg1"/>
                </a:solidFill>
                <a:latin typeface="SST" pitchFamily="34" charset="0"/>
              </a:rPr>
              <a:t>yy.mm.dd</a:t>
            </a:r>
          </a:p>
        </p:txBody>
      </p:sp>
      <p:sp>
        <p:nvSpPr>
          <p:cNvPr id="20" name="スライド番号プレースホルダー 4"/>
          <p:cNvSpPr txBox="1">
            <a:spLocks/>
          </p:cNvSpPr>
          <p:nvPr userDrawn="1"/>
        </p:nvSpPr>
        <p:spPr>
          <a:xfrm>
            <a:off x="1421829" y="6545014"/>
            <a:ext cx="288033" cy="197148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r" defTabSz="1089325" rtl="0" eaLnBrk="1" latinLnBrk="0" hangingPunct="1">
              <a:defRPr kumimoji="1" sz="900" b="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8DCCDAA-6D69-46E7-B759-71F91EA5148B}" type="slidenum">
              <a:rPr lang="ja-JP" altLang="en-US" sz="1000" baseline="0" smtClean="0">
                <a:latin typeface="SST" pitchFamily="34" charset="0"/>
              </a:rPr>
              <a:pPr/>
              <a:t>‹#›</a:t>
            </a:fld>
            <a:endParaRPr lang="ja-JP" altLang="en-US" sz="1000" baseline="0" dirty="0">
              <a:latin typeface="SST" pitchFamily="34" charset="0"/>
            </a:endParaRPr>
          </a:p>
        </p:txBody>
      </p:sp>
      <p:pic>
        <p:nvPicPr>
          <p:cNvPr id="14" name="図 1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08000" y="6426000"/>
            <a:ext cx="1295403" cy="4328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844783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/Black MiddlePag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正方形/長方形 5"/>
          <p:cNvSpPr/>
          <p:nvPr userDrawn="1"/>
        </p:nvSpPr>
        <p:spPr>
          <a:xfrm>
            <a:off x="0" y="6427588"/>
            <a:ext cx="12204000" cy="432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900">
              <a:solidFill>
                <a:srgbClr val="FFFFFF"/>
              </a:solidFill>
            </a:endParaRPr>
          </a:p>
        </p:txBody>
      </p:sp>
      <p:sp>
        <p:nvSpPr>
          <p:cNvPr id="38" name="タイトル 1"/>
          <p:cNvSpPr>
            <a:spLocks noGrp="1"/>
          </p:cNvSpPr>
          <p:nvPr>
            <p:ph type="title"/>
          </p:nvPr>
        </p:nvSpPr>
        <p:spPr bwMode="gray">
          <a:xfrm>
            <a:off x="431799" y="360363"/>
            <a:ext cx="11339513" cy="539750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l">
              <a:defRPr sz="2800" b="1" baseline="0"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r>
              <a:rPr lang="ja-JP" altLang="en-US" dirty="0"/>
              <a:t>マスタ タイトルの書式設定</a:t>
            </a:r>
          </a:p>
        </p:txBody>
      </p:sp>
      <p:sp>
        <p:nvSpPr>
          <p:cNvPr id="39" name="コンテンツ プレースホルダ 6"/>
          <p:cNvSpPr>
            <a:spLocks noGrp="1"/>
          </p:cNvSpPr>
          <p:nvPr>
            <p:ph sz="quarter" idx="13"/>
          </p:nvPr>
        </p:nvSpPr>
        <p:spPr bwMode="gray">
          <a:xfrm>
            <a:off x="720724" y="1081089"/>
            <a:ext cx="10763251" cy="5165724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ts val="3400"/>
              </a:lnSpc>
              <a:spcBef>
                <a:spcPts val="0"/>
              </a:spcBef>
              <a:buFontTx/>
              <a:buNone/>
              <a:defRPr sz="2400" baseline="0">
                <a:solidFill>
                  <a:schemeClr val="bg1"/>
                </a:solidFill>
                <a:latin typeface="+mj-ea"/>
                <a:ea typeface="+mj-ea"/>
              </a:defRPr>
            </a:lvl1pPr>
            <a:lvl2pPr>
              <a:lnSpc>
                <a:spcPts val="3400"/>
              </a:lnSpc>
              <a:spcBef>
                <a:spcPts val="0"/>
              </a:spcBef>
              <a:buFontTx/>
              <a:buNone/>
              <a:defRPr sz="1600" baseline="0">
                <a:solidFill>
                  <a:schemeClr val="bg1"/>
                </a:solidFill>
                <a:latin typeface="+mj-ea"/>
                <a:ea typeface="+mj-ea"/>
              </a:defRPr>
            </a:lvl2pPr>
            <a:lvl3pPr>
              <a:lnSpc>
                <a:spcPts val="34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bg1"/>
                </a:solidFill>
                <a:latin typeface="+mj-ea"/>
                <a:ea typeface="+mj-ea"/>
              </a:defRPr>
            </a:lvl3pPr>
            <a:lvl4pPr>
              <a:lnSpc>
                <a:spcPts val="3400"/>
              </a:lnSpc>
              <a:spcBef>
                <a:spcPts val="0"/>
              </a:spcBef>
              <a:buFontTx/>
              <a:buNone/>
              <a:defRPr sz="1100" baseline="0">
                <a:solidFill>
                  <a:schemeClr val="bg1"/>
                </a:solidFill>
                <a:latin typeface="+mj-ea"/>
                <a:ea typeface="+mj-ea"/>
              </a:defRPr>
            </a:lvl4pPr>
            <a:lvl5pPr>
              <a:defRPr sz="1000">
                <a:solidFill>
                  <a:schemeClr val="bg1"/>
                </a:solidFill>
                <a:latin typeface="+mj-ea"/>
                <a:ea typeface="+mj-ea"/>
              </a:defRPr>
            </a:lvl5pPr>
          </a:lstStyle>
          <a:p>
            <a:pPr lvl="0"/>
            <a:r>
              <a:rPr lang="ja-JP" altLang="en-US" dirty="0"/>
              <a:t>マスタ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  <a:endParaRPr lang="en-US" altLang="ja-JP" dirty="0"/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</a:p>
        </p:txBody>
      </p:sp>
      <p:cxnSp>
        <p:nvCxnSpPr>
          <p:cNvPr id="29" name="直線コネクタ 28"/>
          <p:cNvCxnSpPr/>
          <p:nvPr userDrawn="1"/>
        </p:nvCxnSpPr>
        <p:spPr>
          <a:xfrm>
            <a:off x="1886030" y="6535576"/>
            <a:ext cx="0" cy="216024"/>
          </a:xfrm>
          <a:prstGeom prst="line">
            <a:avLst/>
          </a:prstGeom>
          <a:ln w="3175" cmpd="sng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3" name="図 1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000" y="6519600"/>
            <a:ext cx="1048514" cy="262129"/>
          </a:xfrm>
          <a:prstGeom prst="rect">
            <a:avLst/>
          </a:prstGeom>
        </p:spPr>
      </p:pic>
      <p:sp>
        <p:nvSpPr>
          <p:cNvPr id="14" name="フッター プレースホルダー 3"/>
          <p:cNvSpPr txBox="1">
            <a:spLocks/>
          </p:cNvSpPr>
          <p:nvPr userDrawn="1"/>
        </p:nvSpPr>
        <p:spPr>
          <a:xfrm>
            <a:off x="8028025" y="6535588"/>
            <a:ext cx="2880000" cy="216000"/>
          </a:xfrm>
          <a:prstGeom prst="rect">
            <a:avLst/>
          </a:prstGeom>
        </p:spPr>
        <p:txBody>
          <a:bodyPr wrap="square" lIns="72000" tIns="0" rIns="72000" bIns="0" anchor="ctr">
            <a:noAutofit/>
          </a:bodyPr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 defTabSz="457200"/>
            <a:r>
              <a:rPr lang="en-US" altLang="ja-JP" sz="1000" b="0" dirty="0">
                <a:solidFill>
                  <a:schemeClr val="tx1"/>
                </a:solidFill>
                <a:latin typeface="SST" pitchFamily="34" charset="0"/>
                <a:ea typeface="SST Japanese Pro Regular" pitchFamily="34" charset="-128"/>
                <a:cs typeface="メイリオ"/>
              </a:rPr>
              <a:t>(Supplementary information)</a:t>
            </a:r>
          </a:p>
        </p:txBody>
      </p:sp>
      <p:sp>
        <p:nvSpPr>
          <p:cNvPr id="18" name="フッター プレースホルダー 3"/>
          <p:cNvSpPr txBox="1">
            <a:spLocks/>
          </p:cNvSpPr>
          <p:nvPr userDrawn="1"/>
        </p:nvSpPr>
        <p:spPr>
          <a:xfrm>
            <a:off x="3006006" y="6535588"/>
            <a:ext cx="4860000" cy="216000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1000" dirty="0">
                <a:solidFill>
                  <a:schemeClr val="tx1"/>
                </a:solidFill>
                <a:latin typeface="SST" pitchFamily="34" charset="0"/>
                <a:ea typeface="メイリオ" pitchFamily="50" charset="-128"/>
                <a:cs typeface="メイリオ" pitchFamily="50" charset="-128"/>
              </a:rPr>
              <a:t>Department      Copyright</a:t>
            </a:r>
          </a:p>
        </p:txBody>
      </p:sp>
      <p:sp>
        <p:nvSpPr>
          <p:cNvPr id="19" name="日付プレースホルダー 2"/>
          <p:cNvSpPr txBox="1">
            <a:spLocks/>
          </p:cNvSpPr>
          <p:nvPr userDrawn="1"/>
        </p:nvSpPr>
        <p:spPr>
          <a:xfrm>
            <a:off x="2069902" y="6535588"/>
            <a:ext cx="776117" cy="216000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1000" dirty="0">
                <a:solidFill>
                  <a:schemeClr val="tx1"/>
                </a:solidFill>
                <a:latin typeface="SST" pitchFamily="34" charset="0"/>
              </a:rPr>
              <a:t>yy.mm.dd</a:t>
            </a:r>
          </a:p>
        </p:txBody>
      </p:sp>
      <p:sp>
        <p:nvSpPr>
          <p:cNvPr id="20" name="スライド番号プレースホルダー 4"/>
          <p:cNvSpPr txBox="1">
            <a:spLocks/>
          </p:cNvSpPr>
          <p:nvPr userDrawn="1"/>
        </p:nvSpPr>
        <p:spPr>
          <a:xfrm>
            <a:off x="1421829" y="6545014"/>
            <a:ext cx="288033" cy="197148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r" defTabSz="1089325" rtl="0" eaLnBrk="1" latinLnBrk="0" hangingPunct="1">
              <a:defRPr kumimoji="1" sz="900" b="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8DCCDAA-6D69-46E7-B759-71F91EA5148B}" type="slidenum">
              <a:rPr lang="ja-JP" altLang="en-US" sz="1000" baseline="0" smtClean="0">
                <a:solidFill>
                  <a:schemeClr val="tx1"/>
                </a:solidFill>
                <a:latin typeface="SST" pitchFamily="34" charset="0"/>
              </a:rPr>
              <a:pPr/>
              <a:t>‹#›</a:t>
            </a:fld>
            <a:endParaRPr lang="ja-JP" altLang="en-US" sz="1000" baseline="0" dirty="0">
              <a:solidFill>
                <a:schemeClr val="tx1"/>
              </a:solidFill>
              <a:latin typeface="SST" pitchFamily="34" charset="0"/>
            </a:endParaRPr>
          </a:p>
        </p:txBody>
      </p:sp>
      <p:pic>
        <p:nvPicPr>
          <p:cNvPr id="17" name="図 16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08000" y="6426000"/>
            <a:ext cx="1295403" cy="4328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325210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hite Back 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テキスト ボックス 3"/>
          <p:cNvSpPr txBox="1"/>
          <p:nvPr userDrawn="1"/>
        </p:nvSpPr>
        <p:spPr bwMode="gray">
          <a:xfrm>
            <a:off x="720725" y="5940000"/>
            <a:ext cx="10763249" cy="603443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kumimoji="1" lang="en-US" altLang="ja-JP" sz="900" kern="1200" dirty="0">
                <a:solidFill>
                  <a:srgbClr val="717171"/>
                </a:solidFill>
                <a:latin typeface="SST" pitchFamily="34" charset="0"/>
                <a:ea typeface="+mn-ea"/>
                <a:cs typeface="メイリオ"/>
              </a:rPr>
              <a:t>SONY is a registered trademark of Sony</a:t>
            </a:r>
            <a:r>
              <a:rPr kumimoji="1" lang="ja-JP" altLang="en-US" sz="900" kern="1200" dirty="0">
                <a:solidFill>
                  <a:srgbClr val="717171"/>
                </a:solidFill>
                <a:latin typeface="SST" pitchFamily="34" charset="0"/>
                <a:ea typeface="+mn-ea"/>
                <a:cs typeface="メイリオ"/>
              </a:rPr>
              <a:t> </a:t>
            </a:r>
            <a:r>
              <a:rPr kumimoji="1" lang="en-US" altLang="ja-JP" sz="900" kern="1200" dirty="0">
                <a:solidFill>
                  <a:srgbClr val="717171"/>
                </a:solidFill>
                <a:latin typeface="SST" pitchFamily="34" charset="0"/>
                <a:ea typeface="+mn-ea"/>
                <a:cs typeface="メイリオ"/>
              </a:rPr>
              <a:t>Group Corporation.</a:t>
            </a:r>
          </a:p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kumimoji="1" lang="en-US" altLang="ja-JP" sz="900" dirty="0">
                <a:solidFill>
                  <a:srgbClr val="717171"/>
                </a:solidFill>
                <a:latin typeface="SST" pitchFamily="34" charset="0"/>
                <a:ea typeface="+mj-ea"/>
                <a:cs typeface="メイリオ"/>
              </a:rPr>
              <a:t>Names of Sony products and services are the registered trademarks and/or trademarks of Sony Group Corporation or its Group companies.</a:t>
            </a:r>
          </a:p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kumimoji="1" lang="en-US" altLang="ja-JP" sz="900" dirty="0">
                <a:solidFill>
                  <a:srgbClr val="717171"/>
                </a:solidFill>
                <a:latin typeface="SST" pitchFamily="34" charset="0"/>
                <a:ea typeface="+mj-ea"/>
                <a:cs typeface="メイリオ"/>
              </a:rPr>
              <a:t>Other company names and product names are registered trademarks and/or trademarks of the respective companies.</a:t>
            </a:r>
          </a:p>
        </p:txBody>
      </p:sp>
      <p:pic>
        <p:nvPicPr>
          <p:cNvPr id="6" name="図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2350" y="2979000"/>
            <a:ext cx="3600000" cy="9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15696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ight Gray/Black MiddlePag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正方形/長方形 18"/>
          <p:cNvSpPr/>
          <p:nvPr userDrawn="1"/>
        </p:nvSpPr>
        <p:spPr>
          <a:xfrm>
            <a:off x="0" y="6427588"/>
            <a:ext cx="12204000" cy="432000"/>
          </a:xfrm>
          <a:prstGeom prst="rect">
            <a:avLst/>
          </a:prstGeom>
          <a:solidFill>
            <a:srgbClr val="C8C8C8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900">
              <a:solidFill>
                <a:srgbClr val="FFFFFF"/>
              </a:solidFill>
            </a:endParaRPr>
          </a:p>
        </p:txBody>
      </p:sp>
      <p:cxnSp>
        <p:nvCxnSpPr>
          <p:cNvPr id="23" name="直線コネクタ 22"/>
          <p:cNvCxnSpPr/>
          <p:nvPr userDrawn="1"/>
        </p:nvCxnSpPr>
        <p:spPr>
          <a:xfrm>
            <a:off x="1886030" y="6535576"/>
            <a:ext cx="0" cy="216024"/>
          </a:xfrm>
          <a:prstGeom prst="line">
            <a:avLst/>
          </a:prstGeom>
          <a:ln w="3175" cmpd="sng">
            <a:solidFill>
              <a:schemeClr val="tx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6" name="タイトル 1"/>
          <p:cNvSpPr>
            <a:spLocks noGrp="1"/>
          </p:cNvSpPr>
          <p:nvPr>
            <p:ph type="title"/>
          </p:nvPr>
        </p:nvSpPr>
        <p:spPr bwMode="gray">
          <a:xfrm>
            <a:off x="431799" y="360363"/>
            <a:ext cx="11339513" cy="539750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l">
              <a:defRPr sz="2800" b="1" baseline="0"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r>
              <a:rPr lang="ja-JP" altLang="en-US" dirty="0"/>
              <a:t>マスタ タイトルの書式設定</a:t>
            </a:r>
          </a:p>
        </p:txBody>
      </p:sp>
      <p:sp>
        <p:nvSpPr>
          <p:cNvPr id="37" name="コンテンツ プレースホルダ 6"/>
          <p:cNvSpPr>
            <a:spLocks noGrp="1"/>
          </p:cNvSpPr>
          <p:nvPr>
            <p:ph sz="quarter" idx="13"/>
          </p:nvPr>
        </p:nvSpPr>
        <p:spPr bwMode="gray">
          <a:xfrm>
            <a:off x="720724" y="1081089"/>
            <a:ext cx="10763251" cy="5165724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ts val="3400"/>
              </a:lnSpc>
              <a:spcBef>
                <a:spcPts val="0"/>
              </a:spcBef>
              <a:buFontTx/>
              <a:buNone/>
              <a:defRPr sz="2400" baseline="0">
                <a:solidFill>
                  <a:schemeClr val="bg1"/>
                </a:solidFill>
                <a:latin typeface="+mj-ea"/>
                <a:ea typeface="+mj-ea"/>
              </a:defRPr>
            </a:lvl1pPr>
            <a:lvl2pPr>
              <a:lnSpc>
                <a:spcPts val="3400"/>
              </a:lnSpc>
              <a:spcBef>
                <a:spcPts val="0"/>
              </a:spcBef>
              <a:buFontTx/>
              <a:buNone/>
              <a:defRPr sz="1600" baseline="0">
                <a:solidFill>
                  <a:schemeClr val="bg1"/>
                </a:solidFill>
                <a:latin typeface="+mj-ea"/>
                <a:ea typeface="+mj-ea"/>
              </a:defRPr>
            </a:lvl2pPr>
            <a:lvl3pPr>
              <a:lnSpc>
                <a:spcPts val="34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bg1"/>
                </a:solidFill>
                <a:latin typeface="+mj-ea"/>
                <a:ea typeface="+mj-ea"/>
              </a:defRPr>
            </a:lvl3pPr>
            <a:lvl4pPr>
              <a:lnSpc>
                <a:spcPts val="3400"/>
              </a:lnSpc>
              <a:spcBef>
                <a:spcPts val="0"/>
              </a:spcBef>
              <a:buFontTx/>
              <a:buNone/>
              <a:defRPr sz="1100" baseline="0">
                <a:solidFill>
                  <a:schemeClr val="bg1"/>
                </a:solidFill>
                <a:latin typeface="+mj-ea"/>
                <a:ea typeface="+mj-ea"/>
              </a:defRPr>
            </a:lvl4pPr>
            <a:lvl5pPr>
              <a:defRPr sz="1000">
                <a:solidFill>
                  <a:schemeClr val="bg1"/>
                </a:solidFill>
                <a:latin typeface="+mj-ea"/>
                <a:ea typeface="+mj-ea"/>
              </a:defRPr>
            </a:lvl5pPr>
          </a:lstStyle>
          <a:p>
            <a:pPr lvl="0"/>
            <a:r>
              <a:rPr lang="ja-JP" altLang="en-US" dirty="0"/>
              <a:t>マスタ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  <a:endParaRPr lang="en-US" altLang="ja-JP" dirty="0"/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</a:p>
        </p:txBody>
      </p:sp>
      <p:pic>
        <p:nvPicPr>
          <p:cNvPr id="13" name="図 1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000" y="6519600"/>
            <a:ext cx="1048514" cy="262129"/>
          </a:xfrm>
          <a:prstGeom prst="rect">
            <a:avLst/>
          </a:prstGeom>
        </p:spPr>
      </p:pic>
      <p:sp>
        <p:nvSpPr>
          <p:cNvPr id="14" name="フッター プレースホルダー 3"/>
          <p:cNvSpPr txBox="1">
            <a:spLocks/>
          </p:cNvSpPr>
          <p:nvPr userDrawn="1"/>
        </p:nvSpPr>
        <p:spPr>
          <a:xfrm>
            <a:off x="8028025" y="6535588"/>
            <a:ext cx="2880000" cy="216000"/>
          </a:xfrm>
          <a:prstGeom prst="rect">
            <a:avLst/>
          </a:prstGeom>
        </p:spPr>
        <p:txBody>
          <a:bodyPr wrap="square" lIns="72000" tIns="0" rIns="72000" bIns="0" anchor="ctr">
            <a:noAutofit/>
          </a:bodyPr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 defTabSz="457200"/>
            <a:r>
              <a:rPr lang="en-US" altLang="ja-JP" sz="1000" b="0" dirty="0">
                <a:solidFill>
                  <a:schemeClr val="tx1"/>
                </a:solidFill>
                <a:latin typeface="SST" pitchFamily="34" charset="0"/>
                <a:ea typeface="SST Japanese Pro Regular" pitchFamily="34" charset="-128"/>
                <a:cs typeface="メイリオ"/>
              </a:rPr>
              <a:t>(Supplementary information)</a:t>
            </a:r>
          </a:p>
        </p:txBody>
      </p:sp>
      <p:sp>
        <p:nvSpPr>
          <p:cNvPr id="18" name="フッター プレースホルダー 3"/>
          <p:cNvSpPr txBox="1">
            <a:spLocks/>
          </p:cNvSpPr>
          <p:nvPr userDrawn="1"/>
        </p:nvSpPr>
        <p:spPr>
          <a:xfrm>
            <a:off x="3006006" y="6535588"/>
            <a:ext cx="4860000" cy="216000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1000" dirty="0">
                <a:solidFill>
                  <a:schemeClr val="tx1"/>
                </a:solidFill>
                <a:latin typeface="SST" pitchFamily="34" charset="0"/>
                <a:ea typeface="メイリオ" pitchFamily="50" charset="-128"/>
                <a:cs typeface="メイリオ" pitchFamily="50" charset="-128"/>
              </a:rPr>
              <a:t>Department      Copyright</a:t>
            </a:r>
          </a:p>
        </p:txBody>
      </p:sp>
      <p:sp>
        <p:nvSpPr>
          <p:cNvPr id="20" name="日付プレースホルダー 2"/>
          <p:cNvSpPr txBox="1">
            <a:spLocks/>
          </p:cNvSpPr>
          <p:nvPr userDrawn="1"/>
        </p:nvSpPr>
        <p:spPr>
          <a:xfrm>
            <a:off x="2069902" y="6535588"/>
            <a:ext cx="776117" cy="216000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1000" dirty="0">
                <a:solidFill>
                  <a:schemeClr val="tx1"/>
                </a:solidFill>
                <a:latin typeface="SST" pitchFamily="34" charset="0"/>
              </a:rPr>
              <a:t>yy.mm.dd</a:t>
            </a:r>
          </a:p>
        </p:txBody>
      </p:sp>
      <p:sp>
        <p:nvSpPr>
          <p:cNvPr id="21" name="スライド番号プレースホルダー 4"/>
          <p:cNvSpPr txBox="1">
            <a:spLocks/>
          </p:cNvSpPr>
          <p:nvPr userDrawn="1"/>
        </p:nvSpPr>
        <p:spPr>
          <a:xfrm>
            <a:off x="1421829" y="6545014"/>
            <a:ext cx="288033" cy="197148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r" defTabSz="1089325" rtl="0" eaLnBrk="1" latinLnBrk="0" hangingPunct="1">
              <a:defRPr kumimoji="1" sz="900" b="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8DCCDAA-6D69-46E7-B759-71F91EA5148B}" type="slidenum">
              <a:rPr lang="ja-JP" altLang="en-US" sz="1000" baseline="0" smtClean="0">
                <a:solidFill>
                  <a:schemeClr val="tx1"/>
                </a:solidFill>
                <a:latin typeface="SST" pitchFamily="34" charset="0"/>
              </a:rPr>
              <a:pPr/>
              <a:t>‹#›</a:t>
            </a:fld>
            <a:endParaRPr lang="ja-JP" altLang="en-US" sz="1000" baseline="0" dirty="0">
              <a:solidFill>
                <a:schemeClr val="tx1"/>
              </a:solidFill>
              <a:latin typeface="SST" pitchFamily="34" charset="0"/>
            </a:endParaRPr>
          </a:p>
        </p:txBody>
      </p:sp>
      <p:pic>
        <p:nvPicPr>
          <p:cNvPr id="17" name="図 16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08000" y="6426000"/>
            <a:ext cx="1295403" cy="4328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48567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ight Gray Back 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テキスト ボックス 3"/>
          <p:cNvSpPr txBox="1"/>
          <p:nvPr userDrawn="1"/>
        </p:nvSpPr>
        <p:spPr bwMode="gray">
          <a:xfrm>
            <a:off x="720725" y="5940000"/>
            <a:ext cx="10763249" cy="603443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kumimoji="1" lang="en-US" altLang="ja-JP" sz="900" kern="1200" dirty="0">
                <a:solidFill>
                  <a:srgbClr val="717171"/>
                </a:solidFill>
                <a:latin typeface="SST" pitchFamily="34" charset="0"/>
                <a:ea typeface="+mn-ea"/>
                <a:cs typeface="メイリオ"/>
              </a:rPr>
              <a:t>SONY is a registered trademark of Sony Group Corporation.</a:t>
            </a:r>
          </a:p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kumimoji="1" lang="en-US" altLang="ja-JP" sz="900" kern="1200" dirty="0">
                <a:solidFill>
                  <a:srgbClr val="717171"/>
                </a:solidFill>
                <a:latin typeface="SST" pitchFamily="34" charset="0"/>
                <a:ea typeface="+mn-ea"/>
                <a:cs typeface="メイリオ"/>
              </a:rPr>
              <a:t>Names of Sony products and services are the registered trademarks and/or trademarks of Sony Group Corporation or its Group companies.</a:t>
            </a:r>
          </a:p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kumimoji="1" lang="en-US" altLang="ja-JP" sz="900" kern="1200" dirty="0">
                <a:solidFill>
                  <a:srgbClr val="717171"/>
                </a:solidFill>
                <a:latin typeface="SST" pitchFamily="34" charset="0"/>
                <a:ea typeface="+mn-ea"/>
                <a:cs typeface="メイリオ"/>
              </a:rPr>
              <a:t>Other company names and product names are registered trademarks and/or trademarks of the respective companies.</a:t>
            </a:r>
          </a:p>
        </p:txBody>
      </p:sp>
      <p:pic>
        <p:nvPicPr>
          <p:cNvPr id="6" name="図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2350" y="2979000"/>
            <a:ext cx="3600000" cy="9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26499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ark Gray Titlepage">
    <p:bg>
      <p:bgPr>
        <a:solidFill>
          <a:srgbClr val="64646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テキスト プレースホルダー 2"/>
          <p:cNvSpPr>
            <a:spLocks noGrp="1"/>
          </p:cNvSpPr>
          <p:nvPr>
            <p:ph type="body" sz="quarter" idx="14" hasCustomPrompt="1"/>
          </p:nvPr>
        </p:nvSpPr>
        <p:spPr>
          <a:xfrm>
            <a:off x="722314" y="1989634"/>
            <a:ext cx="10761662" cy="576263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ctr">
              <a:buNone/>
              <a:defRPr sz="3200" b="1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ja-JP" altLang="en-US" dirty="0"/>
              <a:t>マスター タイトルの書式設定</a:t>
            </a:r>
          </a:p>
        </p:txBody>
      </p:sp>
      <p:pic>
        <p:nvPicPr>
          <p:cNvPr id="14" name="図 1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600" y="302400"/>
            <a:ext cx="1438171" cy="361621"/>
          </a:xfrm>
          <a:prstGeom prst="rect">
            <a:avLst/>
          </a:prstGeom>
        </p:spPr>
      </p:pic>
      <p:sp>
        <p:nvSpPr>
          <p:cNvPr id="20" name="テキスト プレースホルダー 2"/>
          <p:cNvSpPr>
            <a:spLocks noGrp="1"/>
          </p:cNvSpPr>
          <p:nvPr>
            <p:ph type="body" sz="quarter" idx="12" hasCustomPrompt="1"/>
          </p:nvPr>
        </p:nvSpPr>
        <p:spPr>
          <a:xfrm>
            <a:off x="720725" y="5734800"/>
            <a:ext cx="10763250" cy="215444"/>
          </a:xfrm>
          <a:prstGeom prst="rect">
            <a:avLst/>
          </a:prstGeom>
        </p:spPr>
        <p:txBody>
          <a:bodyPr lIns="0" tIns="0" rIns="0" bIns="0" anchor="t">
            <a:spAutoFit/>
          </a:bodyPr>
          <a:lstStyle>
            <a:lvl1pPr marL="0" indent="0" algn="ctr">
              <a:buNone/>
              <a:defRPr sz="1400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ja-JP" altLang="en-US" dirty="0"/>
              <a:t>部署名</a:t>
            </a:r>
          </a:p>
        </p:txBody>
      </p:sp>
      <p:sp>
        <p:nvSpPr>
          <p:cNvPr id="21" name="テキスト プレースホルダー 2"/>
          <p:cNvSpPr>
            <a:spLocks noGrp="1"/>
          </p:cNvSpPr>
          <p:nvPr>
            <p:ph type="body" sz="quarter" idx="13" hasCustomPrompt="1"/>
          </p:nvPr>
        </p:nvSpPr>
        <p:spPr>
          <a:xfrm>
            <a:off x="720725" y="6083400"/>
            <a:ext cx="10763250" cy="153888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lvl1pPr marL="0" indent="0" algn="ctr">
              <a:buNone/>
              <a:defRPr sz="1000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ja-JP" altLang="en-US" dirty="0"/>
              <a:t>ライツ表記</a:t>
            </a:r>
          </a:p>
        </p:txBody>
      </p:sp>
      <p:sp>
        <p:nvSpPr>
          <p:cNvPr id="26" name="テキスト プレースホルダー 4"/>
          <p:cNvSpPr>
            <a:spLocks noGrp="1"/>
          </p:cNvSpPr>
          <p:nvPr>
            <p:ph type="body" sz="quarter" idx="15" hasCustomPrompt="1"/>
          </p:nvPr>
        </p:nvSpPr>
        <p:spPr>
          <a:xfrm>
            <a:off x="722314" y="2915965"/>
            <a:ext cx="10761662" cy="307777"/>
          </a:xfrm>
          <a:prstGeom prst="rect">
            <a:avLst/>
          </a:prstGeom>
        </p:spPr>
        <p:txBody>
          <a:bodyPr lIns="0" tIns="0" rIns="0" bIns="0" anchor="t">
            <a:spAutoFit/>
          </a:bodyPr>
          <a:lstStyle>
            <a:lvl1pPr marL="0" indent="0" algn="ctr">
              <a:buNone/>
              <a:defRPr sz="2000">
                <a:solidFill>
                  <a:schemeClr val="bg1"/>
                </a:solidFill>
              </a:defRPr>
            </a:lvl1pPr>
            <a:lvl2pPr marL="544662" indent="0" algn="l">
              <a:buNone/>
              <a:defRPr/>
            </a:lvl2pPr>
          </a:lstStyle>
          <a:p>
            <a:pPr lvl="0"/>
            <a:r>
              <a:rPr kumimoji="1" lang="ja-JP" altLang="en-US" dirty="0"/>
              <a:t>サブタイトルの書式設定</a:t>
            </a:r>
          </a:p>
        </p:txBody>
      </p:sp>
      <p:sp>
        <p:nvSpPr>
          <p:cNvPr id="9" name="フッター プレースホルダー 3"/>
          <p:cNvSpPr txBox="1">
            <a:spLocks/>
          </p:cNvSpPr>
          <p:nvPr userDrawn="1"/>
        </p:nvSpPr>
        <p:spPr>
          <a:xfrm>
            <a:off x="8028025" y="6535588"/>
            <a:ext cx="2880000" cy="216000"/>
          </a:xfrm>
          <a:prstGeom prst="rect">
            <a:avLst/>
          </a:prstGeom>
        </p:spPr>
        <p:txBody>
          <a:bodyPr wrap="square" lIns="72000" tIns="0" rIns="72000" bIns="0" anchor="ctr">
            <a:noAutofit/>
          </a:bodyPr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 defTabSz="457200"/>
            <a:r>
              <a:rPr lang="en-US" altLang="ja-JP" sz="1000" b="0" dirty="0">
                <a:solidFill>
                  <a:schemeClr val="bg1"/>
                </a:solidFill>
                <a:latin typeface="SST" pitchFamily="34" charset="0"/>
                <a:ea typeface="SST Japanese Pro Regular" pitchFamily="34" charset="-128"/>
                <a:cs typeface="メイリオ"/>
              </a:rPr>
              <a:t>(Supplementary</a:t>
            </a:r>
            <a:r>
              <a:rPr lang="en-US" altLang="ja-JP" sz="1000" b="0" baseline="0" dirty="0">
                <a:solidFill>
                  <a:schemeClr val="bg1"/>
                </a:solidFill>
                <a:latin typeface="SST" pitchFamily="34" charset="0"/>
                <a:ea typeface="SST Japanese Pro Regular" pitchFamily="34" charset="-128"/>
                <a:cs typeface="メイリオ"/>
              </a:rPr>
              <a:t> information</a:t>
            </a:r>
            <a:r>
              <a:rPr lang="en-US" altLang="ja-JP" sz="1000" b="0" dirty="0">
                <a:solidFill>
                  <a:schemeClr val="bg1"/>
                </a:solidFill>
                <a:latin typeface="SST" pitchFamily="34" charset="0"/>
                <a:ea typeface="SST Japanese Pro Regular" pitchFamily="34" charset="-128"/>
                <a:cs typeface="メイリオ"/>
              </a:rPr>
              <a:t>)</a:t>
            </a:r>
          </a:p>
        </p:txBody>
      </p:sp>
      <p:pic>
        <p:nvPicPr>
          <p:cNvPr id="11" name="図 10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08000" y="6426000"/>
            <a:ext cx="1295403" cy="4328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74121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ark Gray/White MiddlePag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正方形/長方形 15"/>
          <p:cNvSpPr/>
          <p:nvPr userDrawn="1"/>
        </p:nvSpPr>
        <p:spPr>
          <a:xfrm>
            <a:off x="0" y="6427588"/>
            <a:ext cx="12204000" cy="432000"/>
          </a:xfrm>
          <a:prstGeom prst="rect">
            <a:avLst/>
          </a:prstGeom>
          <a:solidFill>
            <a:srgbClr val="666666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900">
              <a:solidFill>
                <a:srgbClr val="FFFFFF"/>
              </a:solidFill>
            </a:endParaRPr>
          </a:p>
        </p:txBody>
      </p:sp>
      <p:cxnSp>
        <p:nvCxnSpPr>
          <p:cNvPr id="18" name="直線コネクタ 17"/>
          <p:cNvCxnSpPr/>
          <p:nvPr userDrawn="1"/>
        </p:nvCxnSpPr>
        <p:spPr>
          <a:xfrm>
            <a:off x="1886030" y="6535576"/>
            <a:ext cx="0" cy="216024"/>
          </a:xfrm>
          <a:prstGeom prst="line">
            <a:avLst/>
          </a:prstGeom>
          <a:ln w="3175" cmpd="sng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3" name="タイトル 1"/>
          <p:cNvSpPr>
            <a:spLocks noGrp="1"/>
          </p:cNvSpPr>
          <p:nvPr>
            <p:ph type="title"/>
          </p:nvPr>
        </p:nvSpPr>
        <p:spPr bwMode="gray">
          <a:xfrm>
            <a:off x="431799" y="360363"/>
            <a:ext cx="11339513" cy="539750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l">
              <a:defRPr sz="2800" b="1" baseline="0">
                <a:solidFill>
                  <a:schemeClr val="tx1"/>
                </a:solidFill>
                <a:latin typeface="+mj-ea"/>
                <a:ea typeface="+mj-ea"/>
              </a:defRPr>
            </a:lvl1pPr>
          </a:lstStyle>
          <a:p>
            <a:r>
              <a:rPr lang="ja-JP" altLang="en-US" dirty="0"/>
              <a:t>マスタ タイトルの書式設定</a:t>
            </a:r>
          </a:p>
        </p:txBody>
      </p:sp>
      <p:sp>
        <p:nvSpPr>
          <p:cNvPr id="34" name="コンテンツ プレースホルダ 6"/>
          <p:cNvSpPr>
            <a:spLocks noGrp="1"/>
          </p:cNvSpPr>
          <p:nvPr>
            <p:ph sz="quarter" idx="13"/>
          </p:nvPr>
        </p:nvSpPr>
        <p:spPr bwMode="gray">
          <a:xfrm>
            <a:off x="720724" y="1081089"/>
            <a:ext cx="10763251" cy="5165724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ts val="3400"/>
              </a:lnSpc>
              <a:spcBef>
                <a:spcPts val="0"/>
              </a:spcBef>
              <a:buFontTx/>
              <a:buNone/>
              <a:defRPr sz="2400" baseline="0">
                <a:solidFill>
                  <a:schemeClr val="tx1"/>
                </a:solidFill>
                <a:latin typeface="+mj-ea"/>
                <a:ea typeface="+mj-ea"/>
              </a:defRPr>
            </a:lvl1pPr>
            <a:lvl2pPr>
              <a:lnSpc>
                <a:spcPts val="3400"/>
              </a:lnSpc>
              <a:spcBef>
                <a:spcPts val="0"/>
              </a:spcBef>
              <a:buFontTx/>
              <a:buNone/>
              <a:defRPr sz="1600" baseline="0">
                <a:solidFill>
                  <a:schemeClr val="tx1"/>
                </a:solidFill>
                <a:latin typeface="+mj-ea"/>
                <a:ea typeface="+mj-ea"/>
              </a:defRPr>
            </a:lvl2pPr>
            <a:lvl3pPr>
              <a:lnSpc>
                <a:spcPts val="34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  <a:latin typeface="+mj-ea"/>
                <a:ea typeface="+mj-ea"/>
              </a:defRPr>
            </a:lvl3pPr>
            <a:lvl4pPr>
              <a:lnSpc>
                <a:spcPts val="3400"/>
              </a:lnSpc>
              <a:spcBef>
                <a:spcPts val="0"/>
              </a:spcBef>
              <a:buFontTx/>
              <a:buNone/>
              <a:defRPr sz="1100" baseline="0">
                <a:solidFill>
                  <a:schemeClr val="tx1"/>
                </a:solidFill>
                <a:latin typeface="+mj-ea"/>
                <a:ea typeface="+mj-ea"/>
              </a:defRPr>
            </a:lvl4pPr>
            <a:lvl5pPr>
              <a:defRPr sz="1000">
                <a:solidFill>
                  <a:schemeClr val="tx1"/>
                </a:solidFill>
                <a:latin typeface="+mj-ea"/>
                <a:ea typeface="+mj-ea"/>
              </a:defRPr>
            </a:lvl5pPr>
          </a:lstStyle>
          <a:p>
            <a:pPr lvl="0"/>
            <a:r>
              <a:rPr lang="ja-JP" altLang="en-US" dirty="0"/>
              <a:t>マスタ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  <a:endParaRPr lang="en-US" altLang="ja-JP" dirty="0"/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</a:p>
        </p:txBody>
      </p:sp>
      <p:pic>
        <p:nvPicPr>
          <p:cNvPr id="13" name="図 1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000" y="6519600"/>
            <a:ext cx="1048514" cy="262129"/>
          </a:xfrm>
          <a:prstGeom prst="rect">
            <a:avLst/>
          </a:prstGeom>
        </p:spPr>
      </p:pic>
      <p:sp>
        <p:nvSpPr>
          <p:cNvPr id="14" name="フッター プレースホルダー 3"/>
          <p:cNvSpPr txBox="1">
            <a:spLocks/>
          </p:cNvSpPr>
          <p:nvPr userDrawn="1"/>
        </p:nvSpPr>
        <p:spPr>
          <a:xfrm>
            <a:off x="8028025" y="6535588"/>
            <a:ext cx="2880000" cy="216000"/>
          </a:xfrm>
          <a:prstGeom prst="rect">
            <a:avLst/>
          </a:prstGeom>
        </p:spPr>
        <p:txBody>
          <a:bodyPr wrap="square" lIns="72000" tIns="0" rIns="72000" bIns="0" anchor="ctr">
            <a:noAutofit/>
          </a:bodyPr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 defTabSz="457200"/>
            <a:r>
              <a:rPr lang="en-US" altLang="ja-JP" sz="1000" b="0" dirty="0">
                <a:solidFill>
                  <a:schemeClr val="bg1"/>
                </a:solidFill>
                <a:latin typeface="SST" pitchFamily="34" charset="0"/>
                <a:ea typeface="SST Japanese Pro Regular" pitchFamily="34" charset="-128"/>
                <a:cs typeface="メイリオ"/>
              </a:rPr>
              <a:t>(Supplementary</a:t>
            </a:r>
            <a:r>
              <a:rPr lang="en-US" altLang="ja-JP" sz="1000" b="0" baseline="0" dirty="0">
                <a:solidFill>
                  <a:schemeClr val="bg1"/>
                </a:solidFill>
                <a:latin typeface="SST" pitchFamily="34" charset="0"/>
                <a:ea typeface="SST Japanese Pro Regular" pitchFamily="34" charset="-128"/>
                <a:cs typeface="メイリオ"/>
              </a:rPr>
              <a:t> information</a:t>
            </a:r>
            <a:r>
              <a:rPr lang="en-US" altLang="ja-JP" sz="1000" b="0" dirty="0">
                <a:solidFill>
                  <a:schemeClr val="bg1"/>
                </a:solidFill>
                <a:latin typeface="SST" pitchFamily="34" charset="0"/>
                <a:ea typeface="SST Japanese Pro Regular" pitchFamily="34" charset="-128"/>
                <a:cs typeface="メイリオ"/>
              </a:rPr>
              <a:t>)</a:t>
            </a:r>
          </a:p>
        </p:txBody>
      </p:sp>
      <p:sp>
        <p:nvSpPr>
          <p:cNvPr id="20" name="フッター プレースホルダー 3"/>
          <p:cNvSpPr txBox="1">
            <a:spLocks/>
          </p:cNvSpPr>
          <p:nvPr userDrawn="1"/>
        </p:nvSpPr>
        <p:spPr>
          <a:xfrm>
            <a:off x="3006006" y="6535588"/>
            <a:ext cx="4860000" cy="216000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1000" dirty="0">
                <a:solidFill>
                  <a:schemeClr val="bg1"/>
                </a:solidFill>
                <a:latin typeface="SST" pitchFamily="34" charset="0"/>
                <a:ea typeface="メイリオ" pitchFamily="50" charset="-128"/>
                <a:cs typeface="メイリオ" pitchFamily="50" charset="-128"/>
              </a:rPr>
              <a:t>Department      Copyright</a:t>
            </a:r>
          </a:p>
        </p:txBody>
      </p:sp>
      <p:sp>
        <p:nvSpPr>
          <p:cNvPr id="21" name="日付プレースホルダー 2"/>
          <p:cNvSpPr txBox="1">
            <a:spLocks/>
          </p:cNvSpPr>
          <p:nvPr userDrawn="1"/>
        </p:nvSpPr>
        <p:spPr>
          <a:xfrm>
            <a:off x="2069902" y="6535588"/>
            <a:ext cx="776117" cy="216000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1000" dirty="0">
                <a:solidFill>
                  <a:schemeClr val="bg1"/>
                </a:solidFill>
                <a:latin typeface="SST" pitchFamily="34" charset="0"/>
              </a:rPr>
              <a:t>yy.mm.dd</a:t>
            </a:r>
          </a:p>
        </p:txBody>
      </p:sp>
      <p:sp>
        <p:nvSpPr>
          <p:cNvPr id="22" name="スライド番号プレースホルダー 4"/>
          <p:cNvSpPr txBox="1">
            <a:spLocks/>
          </p:cNvSpPr>
          <p:nvPr userDrawn="1"/>
        </p:nvSpPr>
        <p:spPr>
          <a:xfrm>
            <a:off x="1421829" y="6545014"/>
            <a:ext cx="288033" cy="197148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r" defTabSz="1089325" rtl="0" eaLnBrk="1" latinLnBrk="0" hangingPunct="1">
              <a:defRPr kumimoji="1" sz="900" b="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8DCCDAA-6D69-46E7-B759-71F91EA5148B}" type="slidenum">
              <a:rPr lang="ja-JP" altLang="en-US" sz="1000" baseline="0" smtClean="0">
                <a:latin typeface="SST" pitchFamily="34" charset="0"/>
              </a:rPr>
              <a:pPr/>
              <a:t>‹#›</a:t>
            </a:fld>
            <a:endParaRPr lang="ja-JP" altLang="en-US" sz="1000" baseline="0" dirty="0">
              <a:latin typeface="SST" pitchFamily="34" charset="0"/>
            </a:endParaRPr>
          </a:p>
        </p:txBody>
      </p:sp>
      <p:pic>
        <p:nvPicPr>
          <p:cNvPr id="19" name="図 18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08000" y="6426000"/>
            <a:ext cx="1295403" cy="4328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26591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ark Gray/Black MiddlePag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正方形/長方形 5"/>
          <p:cNvSpPr/>
          <p:nvPr userDrawn="1"/>
        </p:nvSpPr>
        <p:spPr>
          <a:xfrm>
            <a:off x="0" y="6427588"/>
            <a:ext cx="12204000" cy="432000"/>
          </a:xfrm>
          <a:prstGeom prst="rect">
            <a:avLst/>
          </a:prstGeom>
          <a:solidFill>
            <a:srgbClr val="666666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900">
              <a:solidFill>
                <a:srgbClr val="FFFFFF"/>
              </a:solidFill>
            </a:endParaRPr>
          </a:p>
        </p:txBody>
      </p:sp>
      <p:cxnSp>
        <p:nvCxnSpPr>
          <p:cNvPr id="20" name="直線コネクタ 19"/>
          <p:cNvCxnSpPr/>
          <p:nvPr userDrawn="1"/>
        </p:nvCxnSpPr>
        <p:spPr>
          <a:xfrm>
            <a:off x="1886030" y="6535576"/>
            <a:ext cx="0" cy="216024"/>
          </a:xfrm>
          <a:prstGeom prst="line">
            <a:avLst/>
          </a:prstGeom>
          <a:ln w="3175" cmpd="sng">
            <a:solidFill>
              <a:schemeClr val="bg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3" name="タイトル 1"/>
          <p:cNvSpPr>
            <a:spLocks noGrp="1"/>
          </p:cNvSpPr>
          <p:nvPr>
            <p:ph type="title"/>
          </p:nvPr>
        </p:nvSpPr>
        <p:spPr bwMode="gray">
          <a:xfrm>
            <a:off x="431799" y="360363"/>
            <a:ext cx="11339513" cy="539750"/>
          </a:xfrm>
          <a:prstGeom prst="rect">
            <a:avLst/>
          </a:prstGeom>
        </p:spPr>
        <p:txBody>
          <a:bodyPr lIns="0" tIns="0" rIns="0" bIns="0" anchor="t" anchorCtr="0">
            <a:noAutofit/>
          </a:bodyPr>
          <a:lstStyle>
            <a:lvl1pPr algn="l">
              <a:defRPr sz="2800" b="1" baseline="0"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r>
              <a:rPr lang="ja-JP" altLang="en-US" dirty="0"/>
              <a:t>マスタ タイトルの書式設定</a:t>
            </a:r>
          </a:p>
        </p:txBody>
      </p:sp>
      <p:sp>
        <p:nvSpPr>
          <p:cNvPr id="34" name="コンテンツ プレースホルダ 6"/>
          <p:cNvSpPr>
            <a:spLocks noGrp="1"/>
          </p:cNvSpPr>
          <p:nvPr>
            <p:ph sz="quarter" idx="13"/>
          </p:nvPr>
        </p:nvSpPr>
        <p:spPr bwMode="gray">
          <a:xfrm>
            <a:off x="720724" y="1081089"/>
            <a:ext cx="10763251" cy="5165724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ts val="3400"/>
              </a:lnSpc>
              <a:spcBef>
                <a:spcPts val="0"/>
              </a:spcBef>
              <a:buFontTx/>
              <a:buNone/>
              <a:defRPr sz="2400" baseline="0">
                <a:solidFill>
                  <a:schemeClr val="bg1"/>
                </a:solidFill>
                <a:latin typeface="+mj-ea"/>
                <a:ea typeface="+mj-ea"/>
              </a:defRPr>
            </a:lvl1pPr>
            <a:lvl2pPr>
              <a:lnSpc>
                <a:spcPts val="3400"/>
              </a:lnSpc>
              <a:spcBef>
                <a:spcPts val="0"/>
              </a:spcBef>
              <a:buFontTx/>
              <a:buNone/>
              <a:defRPr sz="1600" baseline="0">
                <a:solidFill>
                  <a:schemeClr val="bg1"/>
                </a:solidFill>
                <a:latin typeface="+mj-ea"/>
                <a:ea typeface="+mj-ea"/>
              </a:defRPr>
            </a:lvl2pPr>
            <a:lvl3pPr>
              <a:lnSpc>
                <a:spcPts val="34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bg1"/>
                </a:solidFill>
                <a:latin typeface="+mj-ea"/>
                <a:ea typeface="+mj-ea"/>
              </a:defRPr>
            </a:lvl3pPr>
            <a:lvl4pPr>
              <a:lnSpc>
                <a:spcPts val="3400"/>
              </a:lnSpc>
              <a:spcBef>
                <a:spcPts val="0"/>
              </a:spcBef>
              <a:buFontTx/>
              <a:buNone/>
              <a:defRPr sz="1100" baseline="0">
                <a:solidFill>
                  <a:schemeClr val="bg1"/>
                </a:solidFill>
                <a:latin typeface="+mj-ea"/>
                <a:ea typeface="+mj-ea"/>
              </a:defRPr>
            </a:lvl4pPr>
            <a:lvl5pPr>
              <a:defRPr sz="1000">
                <a:solidFill>
                  <a:schemeClr val="bg1"/>
                </a:solidFill>
                <a:latin typeface="+mj-ea"/>
                <a:ea typeface="+mj-ea"/>
              </a:defRPr>
            </a:lvl5pPr>
          </a:lstStyle>
          <a:p>
            <a:pPr lvl="0"/>
            <a:r>
              <a:rPr lang="ja-JP" altLang="en-US" dirty="0"/>
              <a:t>マスタ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  <a:endParaRPr lang="en-US" altLang="ja-JP" dirty="0"/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</a:p>
        </p:txBody>
      </p:sp>
      <p:pic>
        <p:nvPicPr>
          <p:cNvPr id="13" name="図 1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000" y="6519600"/>
            <a:ext cx="1048514" cy="262129"/>
          </a:xfrm>
          <a:prstGeom prst="rect">
            <a:avLst/>
          </a:prstGeom>
        </p:spPr>
      </p:pic>
      <p:sp>
        <p:nvSpPr>
          <p:cNvPr id="14" name="フッター プレースホルダー 3"/>
          <p:cNvSpPr txBox="1">
            <a:spLocks/>
          </p:cNvSpPr>
          <p:nvPr userDrawn="1"/>
        </p:nvSpPr>
        <p:spPr>
          <a:xfrm>
            <a:off x="8028025" y="6535588"/>
            <a:ext cx="2880000" cy="216000"/>
          </a:xfrm>
          <a:prstGeom prst="rect">
            <a:avLst/>
          </a:prstGeom>
        </p:spPr>
        <p:txBody>
          <a:bodyPr wrap="square" lIns="72000" tIns="0" rIns="72000" bIns="0" anchor="ctr">
            <a:noAutofit/>
          </a:bodyPr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 defTabSz="457200"/>
            <a:r>
              <a:rPr lang="en-US" altLang="ja-JP" sz="1000" b="0" dirty="0">
                <a:solidFill>
                  <a:schemeClr val="bg1"/>
                </a:solidFill>
                <a:latin typeface="SST" pitchFamily="34" charset="0"/>
                <a:ea typeface="SST Japanese Pro Regular" pitchFamily="34" charset="-128"/>
                <a:cs typeface="メイリオ"/>
              </a:rPr>
              <a:t>(Supplementary</a:t>
            </a:r>
            <a:r>
              <a:rPr lang="en-US" altLang="ja-JP" sz="1000" b="0" baseline="0" dirty="0">
                <a:solidFill>
                  <a:schemeClr val="bg1"/>
                </a:solidFill>
                <a:latin typeface="SST" pitchFamily="34" charset="0"/>
                <a:ea typeface="SST Japanese Pro Regular" pitchFamily="34" charset="-128"/>
                <a:cs typeface="メイリオ"/>
              </a:rPr>
              <a:t> information</a:t>
            </a:r>
            <a:r>
              <a:rPr lang="en-US" altLang="ja-JP" sz="1000" b="0" dirty="0">
                <a:solidFill>
                  <a:schemeClr val="bg1"/>
                </a:solidFill>
                <a:latin typeface="SST" pitchFamily="34" charset="0"/>
                <a:ea typeface="SST Japanese Pro Regular" pitchFamily="34" charset="-128"/>
                <a:cs typeface="メイリオ"/>
              </a:rPr>
              <a:t>)</a:t>
            </a:r>
          </a:p>
        </p:txBody>
      </p:sp>
      <p:sp>
        <p:nvSpPr>
          <p:cNvPr id="18" name="フッター プレースホルダー 3"/>
          <p:cNvSpPr txBox="1">
            <a:spLocks/>
          </p:cNvSpPr>
          <p:nvPr userDrawn="1"/>
        </p:nvSpPr>
        <p:spPr>
          <a:xfrm>
            <a:off x="3006006" y="6535588"/>
            <a:ext cx="4860000" cy="216000"/>
          </a:xfrm>
          <a:prstGeom prst="rect">
            <a:avLst/>
          </a:prstGeom>
        </p:spPr>
        <p:txBody>
          <a:bodyPr wrap="square" lIns="0" tIns="0" rIns="0" bIns="0" anchor="ctr">
            <a:noAutofit/>
          </a:bodyPr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1000" dirty="0">
                <a:solidFill>
                  <a:schemeClr val="bg1"/>
                </a:solidFill>
                <a:latin typeface="SST" pitchFamily="34" charset="0"/>
                <a:ea typeface="メイリオ" pitchFamily="50" charset="-128"/>
                <a:cs typeface="メイリオ" pitchFamily="50" charset="-128"/>
              </a:rPr>
              <a:t>Department      Copyright</a:t>
            </a:r>
          </a:p>
        </p:txBody>
      </p:sp>
      <p:sp>
        <p:nvSpPr>
          <p:cNvPr id="19" name="日付プレースホルダー 2"/>
          <p:cNvSpPr txBox="1">
            <a:spLocks/>
          </p:cNvSpPr>
          <p:nvPr userDrawn="1"/>
        </p:nvSpPr>
        <p:spPr>
          <a:xfrm>
            <a:off x="2069902" y="6535588"/>
            <a:ext cx="776117" cy="216000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sz="1000" dirty="0">
                <a:solidFill>
                  <a:schemeClr val="bg1"/>
                </a:solidFill>
                <a:latin typeface="SST" pitchFamily="34" charset="0"/>
              </a:rPr>
              <a:t>yy.mm.dd</a:t>
            </a:r>
          </a:p>
        </p:txBody>
      </p:sp>
      <p:sp>
        <p:nvSpPr>
          <p:cNvPr id="21" name="スライド番号プレースホルダー 4"/>
          <p:cNvSpPr txBox="1">
            <a:spLocks/>
          </p:cNvSpPr>
          <p:nvPr userDrawn="1"/>
        </p:nvSpPr>
        <p:spPr>
          <a:xfrm>
            <a:off x="1421829" y="6545014"/>
            <a:ext cx="288033" cy="197148"/>
          </a:xfrm>
          <a:prstGeom prst="rect">
            <a:avLst/>
          </a:prstGeom>
        </p:spPr>
        <p:txBody>
          <a:bodyPr lIns="0" tIns="0" rIns="0" bIns="0" anchor="ctr"/>
          <a:lstStyle>
            <a:defPPr>
              <a:defRPr lang="ja-JP"/>
            </a:defPPr>
            <a:lvl1pPr marL="0" algn="r" defTabSz="1089325" rtl="0" eaLnBrk="1" latinLnBrk="0" hangingPunct="1">
              <a:defRPr kumimoji="1" sz="900" b="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8DCCDAA-6D69-46E7-B759-71F91EA5148B}" type="slidenum">
              <a:rPr lang="ja-JP" altLang="en-US" sz="1000" baseline="0" smtClean="0">
                <a:latin typeface="SST" pitchFamily="34" charset="0"/>
              </a:rPr>
              <a:pPr/>
              <a:t>‹#›</a:t>
            </a:fld>
            <a:endParaRPr lang="ja-JP" altLang="en-US" sz="1000" baseline="0" dirty="0">
              <a:latin typeface="SST" pitchFamily="34" charset="0"/>
            </a:endParaRPr>
          </a:p>
        </p:txBody>
      </p:sp>
      <p:pic>
        <p:nvPicPr>
          <p:cNvPr id="17" name="図 16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08000" y="6426000"/>
            <a:ext cx="1295403" cy="4328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86108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ark Gray Back Cover">
    <p:bg>
      <p:bgPr>
        <a:solidFill>
          <a:srgbClr val="64646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テキスト ボックス 5"/>
          <p:cNvSpPr txBox="1"/>
          <p:nvPr userDrawn="1"/>
        </p:nvSpPr>
        <p:spPr bwMode="gray">
          <a:xfrm>
            <a:off x="720725" y="5940000"/>
            <a:ext cx="10763249" cy="603443"/>
          </a:xfrm>
          <a:prstGeom prst="rect">
            <a:avLst/>
          </a:prstGeom>
          <a:noFill/>
        </p:spPr>
        <p:txBody>
          <a:bodyPr wrap="none" lIns="0" tIns="0" rIns="0" bIns="0" rtlCol="0">
            <a:noAutofit/>
          </a:bodyPr>
          <a:lstStyle/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kumimoji="1" lang="en-US" altLang="ja-JP" sz="900" kern="1200" dirty="0">
                <a:solidFill>
                  <a:srgbClr val="C8C8C8"/>
                </a:solidFill>
                <a:latin typeface="SST" pitchFamily="34" charset="0"/>
                <a:ea typeface="+mn-ea"/>
                <a:cs typeface="メイリオ"/>
              </a:rPr>
              <a:t>SONY is a registered trademark of Sony Group Corporation.</a:t>
            </a:r>
          </a:p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kumimoji="1" lang="en-US" altLang="ja-JP" sz="900" kern="1200" dirty="0">
                <a:solidFill>
                  <a:srgbClr val="C8C8C8"/>
                </a:solidFill>
                <a:latin typeface="SST" pitchFamily="34" charset="0"/>
                <a:ea typeface="+mn-ea"/>
                <a:cs typeface="メイリオ"/>
              </a:rPr>
              <a:t>Names of Sony products and services are the registered trademarks and/or trademarks of Sony Group Corporation or its Group companies.</a:t>
            </a:r>
          </a:p>
          <a:p>
            <a:pPr algn="ctr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</a:pPr>
            <a:r>
              <a:rPr kumimoji="1" lang="en-US" altLang="ja-JP" sz="900" kern="1200" dirty="0">
                <a:solidFill>
                  <a:srgbClr val="C8C8C8"/>
                </a:solidFill>
                <a:latin typeface="SST" pitchFamily="34" charset="0"/>
                <a:ea typeface="+mn-ea"/>
                <a:cs typeface="メイリオ"/>
              </a:rPr>
              <a:t>Other company names and product names are registered trademarks and/or trademarks of the respective companies.</a:t>
            </a:r>
          </a:p>
        </p:txBody>
      </p:sp>
      <p:pic>
        <p:nvPicPr>
          <p:cNvPr id="4" name="図 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4718" y="2979592"/>
            <a:ext cx="3595262" cy="8988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53764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ck Titlepag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テキスト プレースホルダー 2"/>
          <p:cNvSpPr>
            <a:spLocks noGrp="1"/>
          </p:cNvSpPr>
          <p:nvPr>
            <p:ph type="body" sz="quarter" idx="14" hasCustomPrompt="1"/>
          </p:nvPr>
        </p:nvSpPr>
        <p:spPr>
          <a:xfrm>
            <a:off x="722314" y="1989634"/>
            <a:ext cx="10761662" cy="576263"/>
          </a:xfrm>
          <a:prstGeom prst="rect">
            <a:avLst/>
          </a:prstGeom>
        </p:spPr>
        <p:txBody>
          <a:bodyPr lIns="0" tIns="0" rIns="0" bIns="0" anchor="ctr"/>
          <a:lstStyle>
            <a:lvl1pPr marL="0" indent="0" algn="ctr">
              <a:buNone/>
              <a:defRPr sz="3200" b="1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ja-JP" altLang="en-US" dirty="0"/>
              <a:t>マスター タイトルの書式設定</a:t>
            </a:r>
          </a:p>
        </p:txBody>
      </p:sp>
      <p:pic>
        <p:nvPicPr>
          <p:cNvPr id="2" name="図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600" y="302400"/>
            <a:ext cx="1438171" cy="361621"/>
          </a:xfrm>
          <a:prstGeom prst="rect">
            <a:avLst/>
          </a:prstGeom>
        </p:spPr>
      </p:pic>
      <p:sp>
        <p:nvSpPr>
          <p:cNvPr id="14" name="テキスト プレースホルダー 2"/>
          <p:cNvSpPr>
            <a:spLocks noGrp="1"/>
          </p:cNvSpPr>
          <p:nvPr>
            <p:ph type="body" sz="quarter" idx="12" hasCustomPrompt="1"/>
          </p:nvPr>
        </p:nvSpPr>
        <p:spPr>
          <a:xfrm>
            <a:off x="720725" y="5734800"/>
            <a:ext cx="10763250" cy="215444"/>
          </a:xfrm>
          <a:prstGeom prst="rect">
            <a:avLst/>
          </a:prstGeom>
        </p:spPr>
        <p:txBody>
          <a:bodyPr lIns="0" tIns="0" rIns="0" bIns="0" anchor="t">
            <a:spAutoFit/>
          </a:bodyPr>
          <a:lstStyle>
            <a:lvl1pPr marL="0" indent="0" algn="ctr">
              <a:buNone/>
              <a:defRPr sz="1400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ja-JP" altLang="en-US" dirty="0"/>
              <a:t>部署名</a:t>
            </a:r>
          </a:p>
        </p:txBody>
      </p:sp>
      <p:sp>
        <p:nvSpPr>
          <p:cNvPr id="20" name="テキスト プレースホルダー 2"/>
          <p:cNvSpPr>
            <a:spLocks noGrp="1"/>
          </p:cNvSpPr>
          <p:nvPr>
            <p:ph type="body" sz="quarter" idx="13" hasCustomPrompt="1"/>
          </p:nvPr>
        </p:nvSpPr>
        <p:spPr>
          <a:xfrm>
            <a:off x="720725" y="6083400"/>
            <a:ext cx="10763250" cy="153888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lvl1pPr marL="0" indent="0" algn="ctr">
              <a:buNone/>
              <a:defRPr sz="1000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ja-JP" altLang="en-US" dirty="0"/>
              <a:t>ライツ表記</a:t>
            </a:r>
          </a:p>
        </p:txBody>
      </p:sp>
      <p:sp>
        <p:nvSpPr>
          <p:cNvPr id="21" name="テキスト プレースホルダー 4"/>
          <p:cNvSpPr>
            <a:spLocks noGrp="1"/>
          </p:cNvSpPr>
          <p:nvPr>
            <p:ph type="body" sz="quarter" idx="15" hasCustomPrompt="1"/>
          </p:nvPr>
        </p:nvSpPr>
        <p:spPr>
          <a:xfrm>
            <a:off x="722314" y="2915965"/>
            <a:ext cx="10761662" cy="307777"/>
          </a:xfrm>
          <a:prstGeom prst="rect">
            <a:avLst/>
          </a:prstGeom>
        </p:spPr>
        <p:txBody>
          <a:bodyPr lIns="0" tIns="0" rIns="0" bIns="0" anchor="t">
            <a:spAutoFit/>
          </a:bodyPr>
          <a:lstStyle>
            <a:lvl1pPr marL="0" indent="0" algn="ctr">
              <a:buNone/>
              <a:defRPr sz="2000">
                <a:solidFill>
                  <a:schemeClr val="bg1"/>
                </a:solidFill>
              </a:defRPr>
            </a:lvl1pPr>
            <a:lvl2pPr marL="544662" indent="0" algn="l">
              <a:buNone/>
              <a:defRPr/>
            </a:lvl2pPr>
          </a:lstStyle>
          <a:p>
            <a:pPr lvl="0"/>
            <a:r>
              <a:rPr kumimoji="1" lang="ja-JP" altLang="en-US" dirty="0"/>
              <a:t>サブタイトルの書式設定</a:t>
            </a:r>
          </a:p>
        </p:txBody>
      </p:sp>
      <p:sp>
        <p:nvSpPr>
          <p:cNvPr id="9" name="フッター プレースホルダー 3"/>
          <p:cNvSpPr txBox="1">
            <a:spLocks/>
          </p:cNvSpPr>
          <p:nvPr userDrawn="1"/>
        </p:nvSpPr>
        <p:spPr>
          <a:xfrm>
            <a:off x="8028025" y="6535588"/>
            <a:ext cx="2880000" cy="216000"/>
          </a:xfrm>
          <a:prstGeom prst="rect">
            <a:avLst/>
          </a:prstGeom>
        </p:spPr>
        <p:txBody>
          <a:bodyPr wrap="square" lIns="72000" tIns="0" rIns="72000" bIns="0" anchor="ctr">
            <a:noAutofit/>
          </a:bodyPr>
          <a:lstStyle>
            <a:defPPr>
              <a:defRPr lang="ja-JP"/>
            </a:defPPr>
            <a:lvl1pPr marL="0" algn="l" defTabSz="1089325" rtl="0" eaLnBrk="1" latinLnBrk="0" hangingPunct="1">
              <a:defRPr kumimoji="1"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54466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89325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3398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17864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723312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267974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12637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57299" algn="l" defTabSz="1089325" rtl="0" eaLnBrk="1" latinLnBrk="0" hangingPunct="1">
              <a:defRPr kumimoji="1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r" defTabSz="457200"/>
            <a:r>
              <a:rPr lang="en-US" altLang="ja-JP" sz="1000" b="0" dirty="0">
                <a:solidFill>
                  <a:schemeClr val="bg1"/>
                </a:solidFill>
                <a:latin typeface="SST" pitchFamily="34" charset="0"/>
                <a:ea typeface="SST Japanese Pro Regular" pitchFamily="34" charset="-128"/>
                <a:cs typeface="メイリオ"/>
              </a:rPr>
              <a:t>(Supplementary</a:t>
            </a:r>
            <a:r>
              <a:rPr lang="en-US" altLang="ja-JP" sz="1000" b="0" baseline="0" dirty="0">
                <a:solidFill>
                  <a:schemeClr val="bg1"/>
                </a:solidFill>
                <a:latin typeface="SST" pitchFamily="34" charset="0"/>
                <a:ea typeface="SST Japanese Pro Regular" pitchFamily="34" charset="-128"/>
                <a:cs typeface="メイリオ"/>
              </a:rPr>
              <a:t> information</a:t>
            </a:r>
            <a:r>
              <a:rPr lang="en-US" altLang="ja-JP" sz="1000" b="0" dirty="0">
                <a:solidFill>
                  <a:schemeClr val="bg1"/>
                </a:solidFill>
                <a:latin typeface="SST" pitchFamily="34" charset="0"/>
                <a:ea typeface="SST Japanese Pro Regular" pitchFamily="34" charset="-128"/>
                <a:cs typeface="メイリオ"/>
              </a:rPr>
              <a:t>)</a:t>
            </a:r>
          </a:p>
        </p:txBody>
      </p:sp>
      <p:pic>
        <p:nvPicPr>
          <p:cNvPr id="11" name="図 10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08000" y="6426000"/>
            <a:ext cx="1295403" cy="4328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69983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8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theme" Target="../theme/theme3.xml"/><Relationship Id="rId3" Type="http://schemas.openxmlformats.org/officeDocument/2006/relationships/slideLayout" Target="../slideLayouts/slideLayout11.xml"/><Relationship Id="rId7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Relationship Id="rId6" Type="http://schemas.openxmlformats.org/officeDocument/2006/relationships/slideLayout" Target="../slideLayouts/slideLayout14.xml"/><Relationship Id="rId5" Type="http://schemas.openxmlformats.org/officeDocument/2006/relationships/slideLayout" Target="../slideLayouts/slideLayout13.xml"/><Relationship Id="rId4" Type="http://schemas.openxmlformats.org/officeDocument/2006/relationships/slideLayout" Target="../slideLayouts/slideLayout12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theme" Target="../theme/theme4.xml"/><Relationship Id="rId3" Type="http://schemas.openxmlformats.org/officeDocument/2006/relationships/slideLayout" Target="../slideLayouts/slideLayout18.xml"/><Relationship Id="rId7" Type="http://schemas.openxmlformats.org/officeDocument/2006/relationships/slideLayout" Target="../slideLayouts/slideLayout22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Relationship Id="rId6" Type="http://schemas.openxmlformats.org/officeDocument/2006/relationships/slideLayout" Target="../slideLayouts/slideLayout21.xml"/><Relationship Id="rId5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C8C8C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403692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7" r:id="rId1"/>
    <p:sldLayoutId id="2147483752" r:id="rId2"/>
    <p:sldLayoutId id="2147483756" r:id="rId3"/>
    <p:sldLayoutId id="2147483760" r:id="rId4"/>
  </p:sldLayoutIdLst>
  <p:hf hdr="0"/>
  <p:txStyles>
    <p:titleStyle>
      <a:lvl1pPr algn="l" defTabSz="1089325" rtl="0" eaLnBrk="1" latinLnBrk="0" hangingPunct="1">
        <a:spcBef>
          <a:spcPct val="0"/>
        </a:spcBef>
        <a:buNone/>
        <a:defRPr kumimoji="1" sz="5200" kern="1200">
          <a:solidFill>
            <a:schemeClr val="tx1"/>
          </a:solidFill>
          <a:latin typeface="+mj-ea"/>
          <a:ea typeface="+mj-ea"/>
          <a:cs typeface="+mj-cs"/>
        </a:defRPr>
      </a:lvl1pPr>
    </p:titleStyle>
    <p:bodyStyle>
      <a:lvl1pPr marL="408497" indent="-408497" algn="l" defTabSz="1089325" rtl="0" eaLnBrk="1" latinLnBrk="0" hangingPunct="1">
        <a:spcBef>
          <a:spcPct val="20000"/>
        </a:spcBef>
        <a:buFont typeface="Arial" pitchFamily="34" charset="0"/>
        <a:buChar char="•"/>
        <a:defRPr kumimoji="1" sz="3800" kern="1200">
          <a:solidFill>
            <a:schemeClr val="tx1"/>
          </a:solidFill>
          <a:latin typeface="+mj-ea"/>
          <a:ea typeface="+mj-ea"/>
          <a:cs typeface="+mn-cs"/>
        </a:defRPr>
      </a:lvl1pPr>
      <a:lvl2pPr marL="885076" indent="-340414" algn="l" defTabSz="1089325" rtl="0" eaLnBrk="1" latinLnBrk="0" hangingPunct="1">
        <a:spcBef>
          <a:spcPct val="20000"/>
        </a:spcBef>
        <a:buFont typeface="Arial" pitchFamily="34" charset="0"/>
        <a:buChar char="–"/>
        <a:defRPr kumimoji="1" sz="3300" kern="1200">
          <a:solidFill>
            <a:schemeClr val="tx1"/>
          </a:solidFill>
          <a:latin typeface="+mj-ea"/>
          <a:ea typeface="+mj-ea"/>
          <a:cs typeface="+mn-cs"/>
        </a:defRPr>
      </a:lvl2pPr>
      <a:lvl3pPr marL="1361656" indent="-272331" algn="l" defTabSz="1089325" rtl="0" eaLnBrk="1" latinLnBrk="0" hangingPunct="1">
        <a:spcBef>
          <a:spcPct val="20000"/>
        </a:spcBef>
        <a:buFont typeface="Arial" pitchFamily="34" charset="0"/>
        <a:buChar char="•"/>
        <a:defRPr kumimoji="1" sz="2900" kern="1200">
          <a:solidFill>
            <a:schemeClr val="tx1"/>
          </a:solidFill>
          <a:latin typeface="+mj-ea"/>
          <a:ea typeface="+mj-ea"/>
          <a:cs typeface="+mn-cs"/>
        </a:defRPr>
      </a:lvl3pPr>
      <a:lvl4pPr marL="1906318" indent="-272331" algn="l" defTabSz="1089325" rtl="0" eaLnBrk="1" latinLnBrk="0" hangingPunct="1">
        <a:spcBef>
          <a:spcPct val="20000"/>
        </a:spcBef>
        <a:buFont typeface="Arial" pitchFamily="34" charset="0"/>
        <a:buChar char="–"/>
        <a:defRPr kumimoji="1" sz="2400" kern="1200">
          <a:solidFill>
            <a:schemeClr val="tx1"/>
          </a:solidFill>
          <a:latin typeface="+mj-ea"/>
          <a:ea typeface="+mj-ea"/>
          <a:cs typeface="+mn-cs"/>
        </a:defRPr>
      </a:lvl4pPr>
      <a:lvl5pPr marL="2450981" indent="-272331" algn="l" defTabSz="1089325" rtl="0" eaLnBrk="1" latinLnBrk="0" hangingPunct="1">
        <a:spcBef>
          <a:spcPct val="20000"/>
        </a:spcBef>
        <a:buFont typeface="Arial" pitchFamily="34" charset="0"/>
        <a:buChar char="»"/>
        <a:defRPr kumimoji="1" sz="2400" kern="1200">
          <a:solidFill>
            <a:schemeClr val="tx1"/>
          </a:solidFill>
          <a:latin typeface="+mj-ea"/>
          <a:ea typeface="+mj-ea"/>
          <a:cs typeface="+mn-cs"/>
        </a:defRPr>
      </a:lvl5pPr>
      <a:lvl6pPr marL="2995643" indent="-272331" algn="l" defTabSz="1089325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540305" indent="-272331" algn="l" defTabSz="1089325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084968" indent="-272331" algn="l" defTabSz="1089325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629630" indent="-272331" algn="l" defTabSz="1089325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44662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89325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633987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178649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723312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267974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812637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357299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64646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324554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9" r:id="rId1"/>
    <p:sldLayoutId id="2147483734" r:id="rId2"/>
    <p:sldLayoutId id="2147483738" r:id="rId3"/>
    <p:sldLayoutId id="2147483742" r:id="rId4"/>
  </p:sldLayoutIdLst>
  <p:hf hdr="0"/>
  <p:txStyles>
    <p:titleStyle>
      <a:lvl1pPr algn="l" defTabSz="1089325" rtl="0" eaLnBrk="1" latinLnBrk="0" hangingPunct="1">
        <a:spcBef>
          <a:spcPct val="0"/>
        </a:spcBef>
        <a:buNone/>
        <a:defRPr kumimoji="1" sz="5200" kern="1200">
          <a:solidFill>
            <a:schemeClr val="tx1"/>
          </a:solidFill>
          <a:latin typeface="+mj-ea"/>
          <a:ea typeface="+mj-ea"/>
          <a:cs typeface="+mj-cs"/>
        </a:defRPr>
      </a:lvl1pPr>
    </p:titleStyle>
    <p:bodyStyle>
      <a:lvl1pPr marL="408497" indent="-408497" algn="l" defTabSz="1089325" rtl="0" eaLnBrk="1" latinLnBrk="0" hangingPunct="1">
        <a:spcBef>
          <a:spcPct val="20000"/>
        </a:spcBef>
        <a:buFont typeface="Arial" pitchFamily="34" charset="0"/>
        <a:buChar char="•"/>
        <a:defRPr kumimoji="1" sz="3800" kern="1200">
          <a:solidFill>
            <a:schemeClr val="tx1"/>
          </a:solidFill>
          <a:latin typeface="+mj-ea"/>
          <a:ea typeface="+mj-ea"/>
          <a:cs typeface="+mn-cs"/>
        </a:defRPr>
      </a:lvl1pPr>
      <a:lvl2pPr marL="885076" indent="-340414" algn="l" defTabSz="1089325" rtl="0" eaLnBrk="1" latinLnBrk="0" hangingPunct="1">
        <a:spcBef>
          <a:spcPct val="20000"/>
        </a:spcBef>
        <a:buFont typeface="Arial" pitchFamily="34" charset="0"/>
        <a:buChar char="–"/>
        <a:defRPr kumimoji="1" sz="3300" kern="1200">
          <a:solidFill>
            <a:schemeClr val="tx1"/>
          </a:solidFill>
          <a:latin typeface="+mj-ea"/>
          <a:ea typeface="+mj-ea"/>
          <a:cs typeface="+mn-cs"/>
        </a:defRPr>
      </a:lvl2pPr>
      <a:lvl3pPr marL="1361656" indent="-272331" algn="l" defTabSz="1089325" rtl="0" eaLnBrk="1" latinLnBrk="0" hangingPunct="1">
        <a:spcBef>
          <a:spcPct val="20000"/>
        </a:spcBef>
        <a:buFont typeface="Arial" pitchFamily="34" charset="0"/>
        <a:buChar char="•"/>
        <a:defRPr kumimoji="1" sz="2900" kern="1200">
          <a:solidFill>
            <a:schemeClr val="tx1"/>
          </a:solidFill>
          <a:latin typeface="+mj-ea"/>
          <a:ea typeface="+mj-ea"/>
          <a:cs typeface="+mn-cs"/>
        </a:defRPr>
      </a:lvl3pPr>
      <a:lvl4pPr marL="1906318" indent="-272331" algn="l" defTabSz="1089325" rtl="0" eaLnBrk="1" latinLnBrk="0" hangingPunct="1">
        <a:spcBef>
          <a:spcPct val="20000"/>
        </a:spcBef>
        <a:buFont typeface="Arial" pitchFamily="34" charset="0"/>
        <a:buChar char="–"/>
        <a:defRPr kumimoji="1" sz="2400" kern="1200">
          <a:solidFill>
            <a:schemeClr val="tx1"/>
          </a:solidFill>
          <a:latin typeface="+mj-ea"/>
          <a:ea typeface="+mj-ea"/>
          <a:cs typeface="+mn-cs"/>
        </a:defRPr>
      </a:lvl4pPr>
      <a:lvl5pPr marL="2450981" indent="-272331" algn="l" defTabSz="1089325" rtl="0" eaLnBrk="1" latinLnBrk="0" hangingPunct="1">
        <a:spcBef>
          <a:spcPct val="20000"/>
        </a:spcBef>
        <a:buFont typeface="Arial" pitchFamily="34" charset="0"/>
        <a:buChar char="»"/>
        <a:defRPr kumimoji="1" sz="2400" kern="1200">
          <a:solidFill>
            <a:schemeClr val="tx1"/>
          </a:solidFill>
          <a:latin typeface="+mj-ea"/>
          <a:ea typeface="+mj-ea"/>
          <a:cs typeface="+mn-cs"/>
        </a:defRPr>
      </a:lvl5pPr>
      <a:lvl6pPr marL="2995643" indent="-272331" algn="l" defTabSz="1089325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540305" indent="-272331" algn="l" defTabSz="1089325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084968" indent="-272331" algn="l" defTabSz="1089325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629630" indent="-272331" algn="l" defTabSz="1089325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44662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89325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633987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178649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723312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267974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812637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357299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253196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1" r:id="rId1"/>
    <p:sldLayoutId id="2147483766" r:id="rId2"/>
    <p:sldLayoutId id="2147483767" r:id="rId3"/>
    <p:sldLayoutId id="2147483764" r:id="rId4"/>
    <p:sldLayoutId id="2147483765" r:id="rId5"/>
    <p:sldLayoutId id="2147483763" r:id="rId6"/>
    <p:sldLayoutId id="2147483724" r:id="rId7"/>
  </p:sldLayoutIdLst>
  <p:hf hdr="0"/>
  <p:txStyles>
    <p:titleStyle>
      <a:lvl1pPr algn="l" defTabSz="1089325" rtl="0" eaLnBrk="1" latinLnBrk="0" hangingPunct="1">
        <a:spcBef>
          <a:spcPct val="0"/>
        </a:spcBef>
        <a:buNone/>
        <a:defRPr kumimoji="1" sz="5200" kern="1200">
          <a:solidFill>
            <a:schemeClr val="tx1"/>
          </a:solidFill>
          <a:latin typeface="+mj-ea"/>
          <a:ea typeface="+mj-ea"/>
          <a:cs typeface="+mj-cs"/>
        </a:defRPr>
      </a:lvl1pPr>
    </p:titleStyle>
    <p:bodyStyle>
      <a:lvl1pPr marL="408497" indent="-408497" algn="l" defTabSz="1089325" rtl="0" eaLnBrk="1" latinLnBrk="0" hangingPunct="1">
        <a:spcBef>
          <a:spcPct val="20000"/>
        </a:spcBef>
        <a:buFont typeface="Arial" pitchFamily="34" charset="0"/>
        <a:buChar char="•"/>
        <a:defRPr kumimoji="1" sz="3800" kern="1200">
          <a:solidFill>
            <a:schemeClr val="tx1"/>
          </a:solidFill>
          <a:latin typeface="+mj-ea"/>
          <a:ea typeface="+mj-ea"/>
          <a:cs typeface="+mn-cs"/>
        </a:defRPr>
      </a:lvl1pPr>
      <a:lvl2pPr marL="885076" indent="-340414" algn="l" defTabSz="1089325" rtl="0" eaLnBrk="1" latinLnBrk="0" hangingPunct="1">
        <a:spcBef>
          <a:spcPct val="20000"/>
        </a:spcBef>
        <a:buFont typeface="Arial" pitchFamily="34" charset="0"/>
        <a:buChar char="–"/>
        <a:defRPr kumimoji="1" sz="3300" kern="1200">
          <a:solidFill>
            <a:schemeClr val="tx1"/>
          </a:solidFill>
          <a:latin typeface="+mj-ea"/>
          <a:ea typeface="+mj-ea"/>
          <a:cs typeface="+mn-cs"/>
        </a:defRPr>
      </a:lvl2pPr>
      <a:lvl3pPr marL="1361656" indent="-272331" algn="l" defTabSz="1089325" rtl="0" eaLnBrk="1" latinLnBrk="0" hangingPunct="1">
        <a:spcBef>
          <a:spcPct val="20000"/>
        </a:spcBef>
        <a:buFont typeface="Arial" pitchFamily="34" charset="0"/>
        <a:buChar char="•"/>
        <a:defRPr kumimoji="1" sz="2900" kern="1200">
          <a:solidFill>
            <a:schemeClr val="tx1"/>
          </a:solidFill>
          <a:latin typeface="+mj-ea"/>
          <a:ea typeface="+mj-ea"/>
          <a:cs typeface="+mn-cs"/>
        </a:defRPr>
      </a:lvl3pPr>
      <a:lvl4pPr marL="1906318" indent="-272331" algn="l" defTabSz="1089325" rtl="0" eaLnBrk="1" latinLnBrk="0" hangingPunct="1">
        <a:spcBef>
          <a:spcPct val="20000"/>
        </a:spcBef>
        <a:buFont typeface="Arial" pitchFamily="34" charset="0"/>
        <a:buChar char="–"/>
        <a:defRPr kumimoji="1" sz="2400" kern="1200">
          <a:solidFill>
            <a:schemeClr val="tx1"/>
          </a:solidFill>
          <a:latin typeface="+mj-ea"/>
          <a:ea typeface="+mj-ea"/>
          <a:cs typeface="+mn-cs"/>
        </a:defRPr>
      </a:lvl4pPr>
      <a:lvl5pPr marL="2450981" indent="-272331" algn="l" defTabSz="1089325" rtl="0" eaLnBrk="1" latinLnBrk="0" hangingPunct="1">
        <a:spcBef>
          <a:spcPct val="20000"/>
        </a:spcBef>
        <a:buFont typeface="Arial" pitchFamily="34" charset="0"/>
        <a:buChar char="»"/>
        <a:defRPr kumimoji="1" sz="2400" kern="1200">
          <a:solidFill>
            <a:schemeClr val="tx1"/>
          </a:solidFill>
          <a:latin typeface="+mj-ea"/>
          <a:ea typeface="+mj-ea"/>
          <a:cs typeface="+mn-cs"/>
        </a:defRPr>
      </a:lvl5pPr>
      <a:lvl6pPr marL="2995643" indent="-272331" algn="l" defTabSz="1089325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540305" indent="-272331" algn="l" defTabSz="1089325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084968" indent="-272331" algn="l" defTabSz="1089325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629630" indent="-272331" algn="l" defTabSz="1089325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44662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89325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633987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178649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723312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267974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812637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357299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017445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3" r:id="rId1"/>
    <p:sldLayoutId id="2147483768" r:id="rId2"/>
    <p:sldLayoutId id="2147483769" r:id="rId3"/>
    <p:sldLayoutId id="2147483770" r:id="rId4"/>
    <p:sldLayoutId id="2147483694" r:id="rId5"/>
    <p:sldLayoutId id="2147483698" r:id="rId6"/>
    <p:sldLayoutId id="2147483706" r:id="rId7"/>
  </p:sldLayoutIdLst>
  <p:hf hdr="0"/>
  <p:txStyles>
    <p:titleStyle>
      <a:lvl1pPr algn="l" defTabSz="1089325" rtl="0" eaLnBrk="1" latinLnBrk="0" hangingPunct="1">
        <a:spcBef>
          <a:spcPct val="0"/>
        </a:spcBef>
        <a:buNone/>
        <a:defRPr kumimoji="1" sz="5200" kern="1200">
          <a:solidFill>
            <a:schemeClr val="tx1"/>
          </a:solidFill>
          <a:latin typeface="+mj-ea"/>
          <a:ea typeface="+mj-ea"/>
          <a:cs typeface="+mj-cs"/>
        </a:defRPr>
      </a:lvl1pPr>
    </p:titleStyle>
    <p:bodyStyle>
      <a:lvl1pPr marL="408497" indent="-408497" algn="l" defTabSz="1089325" rtl="0" eaLnBrk="1" latinLnBrk="0" hangingPunct="1">
        <a:spcBef>
          <a:spcPct val="20000"/>
        </a:spcBef>
        <a:buFont typeface="Arial" pitchFamily="34" charset="0"/>
        <a:buChar char="•"/>
        <a:defRPr kumimoji="1" sz="3800" kern="1200">
          <a:solidFill>
            <a:schemeClr val="tx1"/>
          </a:solidFill>
          <a:latin typeface="+mj-ea"/>
          <a:ea typeface="+mj-ea"/>
          <a:cs typeface="+mn-cs"/>
        </a:defRPr>
      </a:lvl1pPr>
      <a:lvl2pPr marL="885076" indent="-340414" algn="l" defTabSz="1089325" rtl="0" eaLnBrk="1" latinLnBrk="0" hangingPunct="1">
        <a:spcBef>
          <a:spcPct val="20000"/>
        </a:spcBef>
        <a:buFont typeface="Arial" pitchFamily="34" charset="0"/>
        <a:buChar char="–"/>
        <a:defRPr kumimoji="1" sz="3300" kern="1200">
          <a:solidFill>
            <a:schemeClr val="tx1"/>
          </a:solidFill>
          <a:latin typeface="+mj-ea"/>
          <a:ea typeface="+mj-ea"/>
          <a:cs typeface="+mn-cs"/>
        </a:defRPr>
      </a:lvl2pPr>
      <a:lvl3pPr marL="1361656" indent="-272331" algn="l" defTabSz="1089325" rtl="0" eaLnBrk="1" latinLnBrk="0" hangingPunct="1">
        <a:spcBef>
          <a:spcPct val="20000"/>
        </a:spcBef>
        <a:buFont typeface="Arial" pitchFamily="34" charset="0"/>
        <a:buChar char="•"/>
        <a:defRPr kumimoji="1" sz="2900" kern="1200">
          <a:solidFill>
            <a:schemeClr val="tx1"/>
          </a:solidFill>
          <a:latin typeface="+mj-ea"/>
          <a:ea typeface="+mj-ea"/>
          <a:cs typeface="+mn-cs"/>
        </a:defRPr>
      </a:lvl3pPr>
      <a:lvl4pPr marL="1906318" indent="-272331" algn="l" defTabSz="1089325" rtl="0" eaLnBrk="1" latinLnBrk="0" hangingPunct="1">
        <a:spcBef>
          <a:spcPct val="20000"/>
        </a:spcBef>
        <a:buFont typeface="Arial" pitchFamily="34" charset="0"/>
        <a:buChar char="–"/>
        <a:defRPr kumimoji="1" sz="2400" kern="1200">
          <a:solidFill>
            <a:schemeClr val="tx1"/>
          </a:solidFill>
          <a:latin typeface="+mj-ea"/>
          <a:ea typeface="+mj-ea"/>
          <a:cs typeface="+mn-cs"/>
        </a:defRPr>
      </a:lvl4pPr>
      <a:lvl5pPr marL="2450981" indent="-272331" algn="l" defTabSz="1089325" rtl="0" eaLnBrk="1" latinLnBrk="0" hangingPunct="1">
        <a:spcBef>
          <a:spcPct val="20000"/>
        </a:spcBef>
        <a:buFont typeface="Arial" pitchFamily="34" charset="0"/>
        <a:buChar char="»"/>
        <a:defRPr kumimoji="1" sz="2400" kern="1200">
          <a:solidFill>
            <a:schemeClr val="tx1"/>
          </a:solidFill>
          <a:latin typeface="+mj-ea"/>
          <a:ea typeface="+mj-ea"/>
          <a:cs typeface="+mn-cs"/>
        </a:defRPr>
      </a:lvl5pPr>
      <a:lvl6pPr marL="2995643" indent="-272331" algn="l" defTabSz="1089325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540305" indent="-272331" algn="l" defTabSz="1089325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084968" indent="-272331" algn="l" defTabSz="1089325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629630" indent="-272331" algn="l" defTabSz="1089325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44662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89325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633987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178649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723312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267974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812637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357299" algn="l" defTabSz="1089325" rtl="0" eaLnBrk="1" latinLnBrk="0" hangingPunct="1">
        <a:defRPr kumimoji="1"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テキスト プレースホルダー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 altLang="ja-JP" dirty="0">
              <a:latin typeface="SST" pitchFamily="34" charset="0"/>
            </a:endParaRPr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ja-JP" dirty="0">
                <a:latin typeface="SST" pitchFamily="34" charset="0"/>
              </a:rPr>
              <a:t>Advanced Modulation for 5G-Advanced</a:t>
            </a:r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15"/>
          </p:nvPr>
        </p:nvSpPr>
        <p:spPr>
          <a:xfrm>
            <a:off x="722314" y="2915965"/>
            <a:ext cx="10761662" cy="2154436"/>
          </a:xfrm>
        </p:spPr>
        <p:txBody>
          <a:bodyPr/>
          <a:lstStyle/>
          <a:p>
            <a:r>
              <a:rPr lang="en-US" dirty="0"/>
              <a:t>3GPP TSG RAN Rel-18 workshop</a:t>
            </a:r>
          </a:p>
          <a:p>
            <a:r>
              <a:rPr lang="en-US" dirty="0"/>
              <a:t>June 28-July 2, 2021</a:t>
            </a:r>
          </a:p>
          <a:p>
            <a:endParaRPr lang="en-US" altLang="ja-JP" dirty="0">
              <a:latin typeface="SST" pitchFamily="34" charset="0"/>
            </a:endParaRPr>
          </a:p>
          <a:p>
            <a:r>
              <a:rPr lang="en-US" dirty="0"/>
              <a:t>Agenda </a:t>
            </a:r>
            <a:r>
              <a:rPr lang="en-US" dirty="0">
                <a:highlight>
                  <a:srgbClr val="FFFFFF"/>
                </a:highlight>
              </a:rPr>
              <a:t>Item: 4.1</a:t>
            </a:r>
          </a:p>
          <a:p>
            <a:r>
              <a:rPr lang="en-US" b="1" dirty="0">
                <a:highlight>
                  <a:srgbClr val="FFFFFF"/>
                </a:highlight>
              </a:rPr>
              <a:t>RWS-210305</a:t>
            </a:r>
          </a:p>
          <a:p>
            <a:r>
              <a:rPr lang="en-US" altLang="ja-JP" dirty="0"/>
              <a:t>Source: Sony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F3C40420-58AE-43F4-B64B-6B71896BE609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30110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Requirements to meet in 5G-Advanced</a:t>
            </a:r>
            <a:endParaRPr kumimoji="1" lang="ja-JP" altLang="en-US" dirty="0"/>
          </a:p>
        </p:txBody>
      </p:sp>
      <p:sp>
        <p:nvSpPr>
          <p:cNvPr id="5" name="コンテンツ プレースホルダー 4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en-GB" sz="2100" dirty="0"/>
              <a:t>New use cases e.g. XR (26.928) &amp; VIAPA (22.263) require:</a:t>
            </a:r>
          </a:p>
          <a:p>
            <a:pPr lvl="1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GB" sz="1800" dirty="0"/>
              <a:t>High throughput and/or low latency and/or high reliability</a:t>
            </a:r>
          </a:p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en-GB" sz="2100" dirty="0"/>
              <a:t>Low latency is achievable with:</a:t>
            </a:r>
          </a:p>
          <a:p>
            <a:pPr lvl="1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GB" sz="1800" dirty="0"/>
              <a:t>Higher channel bandwidths available at &gt; 52.6GHz bands</a:t>
            </a:r>
          </a:p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en-GB" sz="2100" dirty="0"/>
              <a:t>High levels of PN at &gt;52.6GHz</a:t>
            </a:r>
            <a:endParaRPr lang="en-GB" sz="2100" dirty="0">
              <a:sym typeface="Wingdings" panose="05000000000000000000" pitchFamily="2" charset="2"/>
            </a:endParaRPr>
          </a:p>
          <a:p>
            <a:pPr lvl="1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GB" sz="1800" dirty="0">
                <a:sym typeface="Wingdings" panose="05000000000000000000" pitchFamily="2" charset="2"/>
              </a:rPr>
              <a:t>Necessitates high PA back-off to achieve EVM targets </a:t>
            </a:r>
          </a:p>
          <a:p>
            <a:pPr lvl="1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GB" sz="1800" dirty="0">
                <a:sym typeface="Wingdings" panose="05000000000000000000" pitchFamily="2" charset="2"/>
              </a:rPr>
              <a:t>High back-off translates to lower SINR</a:t>
            </a:r>
          </a:p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en-GB" sz="2100" dirty="0"/>
              <a:t>Among methods to achieve high throughput are:</a:t>
            </a:r>
          </a:p>
          <a:p>
            <a:pPr lvl="1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GB" sz="1800" dirty="0"/>
              <a:t>Larger constellation sizes</a:t>
            </a:r>
          </a:p>
          <a:p>
            <a:pPr lvl="1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GB" sz="1800" dirty="0"/>
              <a:t>Constellation shaping that reduces the required SINR decoding</a:t>
            </a:r>
          </a:p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en-GB" sz="2100" dirty="0"/>
              <a:t>Low latency can be achieved by:</a:t>
            </a:r>
          </a:p>
          <a:p>
            <a:pPr lvl="1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GB" sz="1800" dirty="0"/>
              <a:t>Larger SCS that makes short slots</a:t>
            </a:r>
          </a:p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en-GB" sz="2100" dirty="0"/>
              <a:t>High throughput + low latency can be achieved by:</a:t>
            </a:r>
          </a:p>
          <a:p>
            <a:pPr lvl="1">
              <a:lnSpc>
                <a:spcPct val="10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GB" sz="1800" dirty="0"/>
              <a:t>Large constellations shaped to require low SINR + wider bandwidths with large SCS</a:t>
            </a:r>
          </a:p>
        </p:txBody>
      </p:sp>
    </p:spTree>
    <p:extLst>
      <p:ext uri="{BB962C8B-B14F-4D97-AF65-F5344CB8AC3E}">
        <p14:creationId xmlns:p14="http://schemas.microsoft.com/office/powerpoint/2010/main" val="216411580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1AEB67-246C-4B5A-AA16-FAE981A063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Advanced Modulation Pros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E5F5C1D-2356-49FF-B288-FEB91D330FCC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marL="408305" indent="-40830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2200" dirty="0"/>
              <a:t>For high TP: Large constellations carry more bits per RB than smaller constellations. </a:t>
            </a:r>
            <a:endParaRPr lang="en-US" sz="2200" dirty="0"/>
          </a:p>
          <a:p>
            <a:pPr marL="408305" indent="-408305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2200" dirty="0"/>
              <a:t>For low latency: we need shorter slots (shorter OFDM symbols, i.e. higher SCS). </a:t>
            </a:r>
            <a:endParaRPr lang="en-US" sz="2200" dirty="0"/>
          </a:p>
          <a:p>
            <a:pPr marL="884555" lvl="1" indent="-34036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1700" dirty="0"/>
              <a:t>Higher SCS requires wider bandwidths that are only available at &gt;52.6GHz bands. </a:t>
            </a:r>
            <a:endParaRPr lang="en-US" sz="1700" dirty="0"/>
          </a:p>
          <a:p>
            <a:pPr marL="884555" lvl="1" indent="-34036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1700" dirty="0"/>
              <a:t>These bands suffer from a lot of phase noise and so there is a need for a large back-off of the PA in order to achieve required EVM. </a:t>
            </a:r>
            <a:endParaRPr lang="en-US" sz="1700" dirty="0"/>
          </a:p>
          <a:p>
            <a:pPr marL="884555" lvl="1" indent="-34036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1700" dirty="0"/>
              <a:t>Large back-off means low SINR. </a:t>
            </a:r>
            <a:endParaRPr lang="en-US" sz="1700" dirty="0"/>
          </a:p>
          <a:p>
            <a:pPr marL="884555" lvl="1" indent="-34036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GB" sz="1700" dirty="0"/>
              <a:t>Therefore, </a:t>
            </a:r>
            <a:r>
              <a:rPr lang="en-GB" sz="1700" b="1" dirty="0"/>
              <a:t>large constellations that can work at lower SINR are needed to achieve high TP and low latency at &gt;52.6GHz bands</a:t>
            </a:r>
            <a:r>
              <a:rPr lang="en-GB" sz="1700" dirty="0"/>
              <a:t>.</a:t>
            </a:r>
            <a:endParaRPr lang="en-US" sz="1700" dirty="0"/>
          </a:p>
          <a:p>
            <a:pPr marL="408305" indent="-408305">
              <a:lnSpc>
                <a:spcPct val="150000"/>
              </a:lnSpc>
            </a:pPr>
            <a:endParaRPr lang="en-GB" sz="2200" dirty="0"/>
          </a:p>
          <a:p>
            <a:pPr>
              <a:lnSpc>
                <a:spcPct val="150000"/>
              </a:lnSpc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8448696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44E1ED-2939-4769-BABD-5C748BA217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Advanced Modulation Schemes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65A7A20-FD0F-4F8E-B626-DF19680B437A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en-GB" dirty="0"/>
              <a:t>Non-uniform constellations</a:t>
            </a:r>
          </a:p>
          <a:p>
            <a:pPr lvl="1">
              <a:lnSpc>
                <a:spcPct val="100000"/>
              </a:lnSpc>
              <a:spcBef>
                <a:spcPts val="600"/>
              </a:spcBef>
            </a:pPr>
            <a:r>
              <a:rPr lang="en-GB" dirty="0"/>
              <a:t>Shaping gain reduces required SINR</a:t>
            </a:r>
          </a:p>
          <a:p>
            <a:pPr lvl="1">
              <a:lnSpc>
                <a:spcPct val="100000"/>
              </a:lnSpc>
              <a:spcBef>
                <a:spcPts val="600"/>
              </a:spcBef>
            </a:pPr>
            <a:r>
              <a:rPr lang="en-GB" dirty="0"/>
              <a:t>Shaping gain increases with constellation size</a:t>
            </a:r>
          </a:p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en-GB" dirty="0"/>
              <a:t>Mixed Constellations</a:t>
            </a:r>
          </a:p>
          <a:p>
            <a:pPr lvl="1">
              <a:lnSpc>
                <a:spcPct val="100000"/>
              </a:lnSpc>
              <a:spcBef>
                <a:spcPts val="600"/>
              </a:spcBef>
            </a:pPr>
            <a:r>
              <a:rPr lang="en-GB" dirty="0"/>
              <a:t>Exploit channel selectivity to maximise throughput</a:t>
            </a:r>
          </a:p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en-GB" dirty="0"/>
              <a:t>Index modulation</a:t>
            </a:r>
          </a:p>
          <a:p>
            <a:pPr lvl="1">
              <a:lnSpc>
                <a:spcPct val="100000"/>
              </a:lnSpc>
              <a:spcBef>
                <a:spcPts val="600"/>
              </a:spcBef>
            </a:pPr>
            <a:r>
              <a:rPr lang="en-US" altLang="ja-JP" dirty="0"/>
              <a:t>Introducing</a:t>
            </a:r>
            <a:r>
              <a:rPr lang="ja-JP" altLang="en-US" dirty="0"/>
              <a:t> </a:t>
            </a:r>
            <a:r>
              <a:rPr lang="en-US" altLang="ja-JP" dirty="0"/>
              <a:t>index bit in addition to conventional constellation</a:t>
            </a:r>
          </a:p>
          <a:p>
            <a:pPr lvl="1">
              <a:lnSpc>
                <a:spcPct val="100000"/>
              </a:lnSpc>
              <a:spcBef>
                <a:spcPts val="600"/>
              </a:spcBef>
            </a:pPr>
            <a:endParaRPr lang="en-US" dirty="0"/>
          </a:p>
          <a:p>
            <a:pPr lvl="1">
              <a:lnSpc>
                <a:spcPct val="100000"/>
              </a:lnSpc>
              <a:spcBef>
                <a:spcPts val="600"/>
              </a:spcBef>
            </a:pPr>
            <a:endParaRPr lang="en-GB" dirty="0"/>
          </a:p>
          <a:p>
            <a:pPr>
              <a:lnSpc>
                <a:spcPct val="100000"/>
              </a:lnSpc>
              <a:spcBef>
                <a:spcPts val="600"/>
              </a:spcBef>
            </a:pPr>
            <a:r>
              <a:rPr lang="en-GB" dirty="0"/>
              <a:t>Enhanced CSI for channel measurement</a:t>
            </a:r>
          </a:p>
          <a:p>
            <a:pPr lvl="1">
              <a:lnSpc>
                <a:spcPct val="100000"/>
              </a:lnSpc>
              <a:spcBef>
                <a:spcPts val="600"/>
              </a:spcBef>
            </a:pPr>
            <a:r>
              <a:rPr lang="en-GB" dirty="0"/>
              <a:t>Better granularity – at least to SINR per PRB level</a:t>
            </a:r>
          </a:p>
          <a:p>
            <a:pPr>
              <a:lnSpc>
                <a:spcPct val="100000"/>
              </a:lnSpc>
              <a:spcBef>
                <a:spcPts val="600"/>
              </a:spcBef>
            </a:pPr>
            <a:endParaRPr lang="en-GB" dirty="0"/>
          </a:p>
          <a:p>
            <a:pPr>
              <a:lnSpc>
                <a:spcPct val="100000"/>
              </a:lnSpc>
              <a:spcBef>
                <a:spcPts val="600"/>
              </a:spcBef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0267035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5CDE4B-D942-4F5A-99AC-BC4254105B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Proposal for Advanced Modulation in Rel-18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2C68B5F-F241-474A-A57E-A12365EACBE7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GB" dirty="0"/>
              <a:t>Study advanced modulation techniques and their usefulness with attention to the following aspects: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High throughput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Decoding in lower SINR than current modulation schemes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/>
              <a:t>New forms of CSI to support decoding of </a:t>
            </a:r>
            <a:r>
              <a:rPr lang="en-GB"/>
              <a:t>these modulations</a:t>
            </a:r>
            <a:endParaRPr lang="en-GB" dirty="0"/>
          </a:p>
          <a:p>
            <a:endParaRPr lang="en-GB" dirty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8383274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06120601"/>
      </p:ext>
    </p:extLst>
  </p:cSld>
  <p:clrMapOvr>
    <a:masterClrMapping/>
  </p:clrMapOvr>
</p:sld>
</file>

<file path=ppt/theme/theme1.xml><?xml version="1.0" encoding="utf-8"?>
<a:theme xmlns:a="http://schemas.openxmlformats.org/drawingml/2006/main" name="Light Gray Master">
  <a:themeElements>
    <a:clrScheme name="SONY">
      <a:dk1>
        <a:sysClr val="windowText" lastClr="000000"/>
      </a:dk1>
      <a:lt1>
        <a:sysClr val="window" lastClr="FFFFFF"/>
      </a:lt1>
      <a:dk2>
        <a:srgbClr val="7C388C"/>
      </a:dk2>
      <a:lt2>
        <a:srgbClr val="D42F7E"/>
      </a:lt2>
      <a:accent1>
        <a:srgbClr val="1952A6"/>
      </a:accent1>
      <a:accent2>
        <a:srgbClr val="54A9CC"/>
      </a:accent2>
      <a:accent3>
        <a:srgbClr val="318C3A"/>
      </a:accent3>
      <a:accent4>
        <a:srgbClr val="F2CE00"/>
      </a:accent4>
      <a:accent5>
        <a:srgbClr val="E6820B"/>
      </a:accent5>
      <a:accent6>
        <a:srgbClr val="CF1111"/>
      </a:accent6>
      <a:hlink>
        <a:srgbClr val="5887F5"/>
      </a:hlink>
      <a:folHlink>
        <a:srgbClr val="683ABD"/>
      </a:folHlink>
    </a:clrScheme>
    <a:fontScheme name="SONY">
      <a:majorFont>
        <a:latin typeface="SST"/>
        <a:ea typeface="SST Japanese Pro Regular"/>
        <a:cs typeface=""/>
      </a:majorFont>
      <a:minorFont>
        <a:latin typeface="SST"/>
        <a:ea typeface="SST Japanese Pro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>
            <a:lumMod val="95000"/>
            <a:lumOff val="5000"/>
            <a:alpha val="20000"/>
          </a:schemeClr>
        </a:solidFill>
        <a:ln>
          <a:noFill/>
        </a:ln>
      </a:spPr>
      <a:bodyPr rtlCol="0" anchor="ctr"/>
      <a:lstStyle>
        <a:defPPr algn="ctr">
          <a:defRPr kumimoji="1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Dark Gray Master">
  <a:themeElements>
    <a:clrScheme name="SONY">
      <a:dk1>
        <a:sysClr val="windowText" lastClr="000000"/>
      </a:dk1>
      <a:lt1>
        <a:sysClr val="window" lastClr="FFFFFF"/>
      </a:lt1>
      <a:dk2>
        <a:srgbClr val="7C388C"/>
      </a:dk2>
      <a:lt2>
        <a:srgbClr val="D42F7E"/>
      </a:lt2>
      <a:accent1>
        <a:srgbClr val="1952A6"/>
      </a:accent1>
      <a:accent2>
        <a:srgbClr val="54A9CC"/>
      </a:accent2>
      <a:accent3>
        <a:srgbClr val="318C3A"/>
      </a:accent3>
      <a:accent4>
        <a:srgbClr val="F2CE00"/>
      </a:accent4>
      <a:accent5>
        <a:srgbClr val="E6820B"/>
      </a:accent5>
      <a:accent6>
        <a:srgbClr val="CF1111"/>
      </a:accent6>
      <a:hlink>
        <a:srgbClr val="5887F5"/>
      </a:hlink>
      <a:folHlink>
        <a:srgbClr val="683ABD"/>
      </a:folHlink>
    </a:clrScheme>
    <a:fontScheme name="SONY">
      <a:majorFont>
        <a:latin typeface="SST"/>
        <a:ea typeface="SST Japanese Pro Regular"/>
        <a:cs typeface=""/>
      </a:majorFont>
      <a:minorFont>
        <a:latin typeface="SST"/>
        <a:ea typeface="SST Japanese Pro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>
            <a:lumMod val="95000"/>
            <a:lumOff val="5000"/>
            <a:alpha val="20000"/>
          </a:schemeClr>
        </a:solidFill>
        <a:ln>
          <a:noFill/>
        </a:ln>
      </a:spPr>
      <a:bodyPr rtlCol="0" anchor="ctr"/>
      <a:lstStyle>
        <a:defPPr algn="ctr">
          <a:defRPr kumimoji="1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3.xml><?xml version="1.0" encoding="utf-8"?>
<a:theme xmlns:a="http://schemas.openxmlformats.org/drawingml/2006/main" name="Black Master">
  <a:themeElements>
    <a:clrScheme name="SONY">
      <a:dk1>
        <a:sysClr val="windowText" lastClr="000000"/>
      </a:dk1>
      <a:lt1>
        <a:sysClr val="window" lastClr="FFFFFF"/>
      </a:lt1>
      <a:dk2>
        <a:srgbClr val="7C388C"/>
      </a:dk2>
      <a:lt2>
        <a:srgbClr val="D42F7E"/>
      </a:lt2>
      <a:accent1>
        <a:srgbClr val="1952A6"/>
      </a:accent1>
      <a:accent2>
        <a:srgbClr val="54A9CC"/>
      </a:accent2>
      <a:accent3>
        <a:srgbClr val="318C3A"/>
      </a:accent3>
      <a:accent4>
        <a:srgbClr val="F2CE00"/>
      </a:accent4>
      <a:accent5>
        <a:srgbClr val="E6820B"/>
      </a:accent5>
      <a:accent6>
        <a:srgbClr val="CF1111"/>
      </a:accent6>
      <a:hlink>
        <a:srgbClr val="5887F5"/>
      </a:hlink>
      <a:folHlink>
        <a:srgbClr val="683ABD"/>
      </a:folHlink>
    </a:clrScheme>
    <a:fontScheme name="SONY">
      <a:majorFont>
        <a:latin typeface="SST"/>
        <a:ea typeface="SST Japanese Pro Regular"/>
        <a:cs typeface=""/>
      </a:majorFont>
      <a:minorFont>
        <a:latin typeface="SST"/>
        <a:ea typeface="SST Japanese Pro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>
            <a:lumMod val="95000"/>
            <a:lumOff val="5000"/>
            <a:alpha val="20000"/>
          </a:schemeClr>
        </a:solidFill>
        <a:ln>
          <a:noFill/>
        </a:ln>
      </a:spPr>
      <a:bodyPr rtlCol="0" anchor="ctr"/>
      <a:lstStyle>
        <a:defPPr algn="ctr">
          <a:defRPr kumimoji="1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4.xml><?xml version="1.0" encoding="utf-8"?>
<a:theme xmlns:a="http://schemas.openxmlformats.org/drawingml/2006/main" name="White Master">
  <a:themeElements>
    <a:clrScheme name="SONY">
      <a:dk1>
        <a:sysClr val="windowText" lastClr="000000"/>
      </a:dk1>
      <a:lt1>
        <a:sysClr val="window" lastClr="FFFFFF"/>
      </a:lt1>
      <a:dk2>
        <a:srgbClr val="7C388C"/>
      </a:dk2>
      <a:lt2>
        <a:srgbClr val="D42F7E"/>
      </a:lt2>
      <a:accent1>
        <a:srgbClr val="1952A6"/>
      </a:accent1>
      <a:accent2>
        <a:srgbClr val="54A9CC"/>
      </a:accent2>
      <a:accent3>
        <a:srgbClr val="318C3A"/>
      </a:accent3>
      <a:accent4>
        <a:srgbClr val="F2CE00"/>
      </a:accent4>
      <a:accent5>
        <a:srgbClr val="E6820B"/>
      </a:accent5>
      <a:accent6>
        <a:srgbClr val="CF1111"/>
      </a:accent6>
      <a:hlink>
        <a:srgbClr val="5887F5"/>
      </a:hlink>
      <a:folHlink>
        <a:srgbClr val="683ABD"/>
      </a:folHlink>
    </a:clrScheme>
    <a:fontScheme name="SONY">
      <a:majorFont>
        <a:latin typeface="SST"/>
        <a:ea typeface="SST Japanese Pro Regular"/>
        <a:cs typeface=""/>
      </a:majorFont>
      <a:minorFont>
        <a:latin typeface="SST"/>
        <a:ea typeface="SST Japanese Pro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>
            <a:lumMod val="95000"/>
            <a:lumOff val="5000"/>
            <a:alpha val="20000"/>
          </a:schemeClr>
        </a:solidFill>
        <a:ln>
          <a:noFill/>
        </a:ln>
      </a:spPr>
      <a:bodyPr rtlCol="0" anchor="ctr"/>
      <a:lstStyle>
        <a:defPPr algn="ctr">
          <a:defRPr kumimoji="1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5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ホワイ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DC8B9D4742BFB49B26D0BA2DD6AE53A" ma:contentTypeVersion="11" ma:contentTypeDescription="Create a new document." ma:contentTypeScope="" ma:versionID="8ba0ae7a94386c90f034172d2e8169e2">
  <xsd:schema xmlns:xsd="http://www.w3.org/2001/XMLSchema" xmlns:xs="http://www.w3.org/2001/XMLSchema" xmlns:p="http://schemas.microsoft.com/office/2006/metadata/properties" xmlns:ns2="fed6b700-95b7-4bcd-9420-776afa9d3ef7" xmlns:ns3="55d979c1-5249-49b1-9d13-48b77d465bf7" targetNamespace="http://schemas.microsoft.com/office/2006/metadata/properties" ma:root="true" ma:fieldsID="b90470ba71b697c723c564761fb67ad5" ns2:_="" ns3:_="">
    <xsd:import namespace="fed6b700-95b7-4bcd-9420-776afa9d3ef7"/>
    <xsd:import namespace="55d979c1-5249-49b1-9d13-48b77d465bf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3:SharedWithUsers" minOccurs="0"/>
                <xsd:element ref="ns3:SharedWithDetail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ed6b700-95b7-4bcd-9420-776afa9d3ef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6" nillable="true" ma:displayName="MediaServiceDateTaken" ma:hidden="true" ma:internalName="MediaServiceDateTake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5d979c1-5249-49b1-9d13-48b77d465bf7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06F63FC5-9311-4AE7-9B8E-85A00363EB36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A4B05EFE-B2F0-4374-9EFA-D4C0337C10F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fed6b700-95b7-4bcd-9420-776afa9d3ef7"/>
    <ds:schemaRef ds:uri="55d979c1-5249-49b1-9d13-48b77d465bf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A6BF881A-39BA-4492-BBD4-5FB9A91D668F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5612</TotalTime>
  <Words>347</Words>
  <Application>Microsoft Office PowerPoint</Application>
  <PresentationFormat>Custom</PresentationFormat>
  <Paragraphs>46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4</vt:i4>
      </vt:variant>
      <vt:variant>
        <vt:lpstr>Slide Titles</vt:lpstr>
      </vt:variant>
      <vt:variant>
        <vt:i4>6</vt:i4>
      </vt:variant>
    </vt:vector>
  </HeadingPairs>
  <TitlesOfParts>
    <vt:vector size="14" baseType="lpstr">
      <vt:lpstr>Arial</vt:lpstr>
      <vt:lpstr>Calibri</vt:lpstr>
      <vt:lpstr>SST</vt:lpstr>
      <vt:lpstr>SST Japanese Pro Regular</vt:lpstr>
      <vt:lpstr>Light Gray Master</vt:lpstr>
      <vt:lpstr>Dark Gray Master</vt:lpstr>
      <vt:lpstr>Black Master</vt:lpstr>
      <vt:lpstr>White Master</vt:lpstr>
      <vt:lpstr>PowerPoint Presentation</vt:lpstr>
      <vt:lpstr>Requirements to meet in 5G-Advanced</vt:lpstr>
      <vt:lpstr>Advanced Modulation Pros</vt:lpstr>
      <vt:lpstr>Advanced Modulation Schemes</vt:lpstr>
      <vt:lpstr>Proposal for Advanced Modulation in Rel-18</vt:lpstr>
      <vt:lpstr>PowerPoint Presentation</vt:lpstr>
    </vt:vector>
  </TitlesOfParts>
  <Company>Sony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加藤 大理</dc:creator>
  <cp:lastModifiedBy>Koulakiotis, Dimitris</cp:lastModifiedBy>
  <cp:revision>768</cp:revision>
  <cp:lastPrinted>2013-12-10T02:42:04Z</cp:lastPrinted>
  <dcterms:created xsi:type="dcterms:W3CDTF">2013-05-24T02:48:34Z</dcterms:created>
  <dcterms:modified xsi:type="dcterms:W3CDTF">2021-06-07T13:43:25Z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0x010100FDC8B9D4742BFB49B26D0BA2DD6AE53A</vt:lpwstr>
  </property>
</Properties>
</file>