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Lst>
  <p:notesMasterIdLst>
    <p:notesMasterId r:id="rId6"/>
  </p:notesMasterIdLst>
  <p:sldIdLst>
    <p:sldId id="256" r:id="rId2"/>
    <p:sldId id="298" r:id="rId3"/>
    <p:sldId id="299" r:id="rId4"/>
    <p:sldId id="264"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p:cViewPr varScale="1">
        <p:scale>
          <a:sx n="69" d="100"/>
          <a:sy n="69" d="100"/>
        </p:scale>
        <p:origin x="630" y="78"/>
      </p:cViewPr>
      <p:guideLst>
        <p:guide orient="horz" pos="2160"/>
        <p:guide pos="384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9EC873-0CC3-4FBA-A9C6-83128895EDAC}" type="datetimeFigureOut">
              <a:rPr lang="en-US" smtClean="0"/>
              <a:t>6/7/2021</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D10B11D-9607-4E76-A959-B43D33330E98}" type="slidenum">
              <a:rPr lang="en-US" smtClean="0"/>
              <a:t>‹#›</a:t>
            </a:fld>
            <a:endParaRPr lang="en-US"/>
          </a:p>
        </p:txBody>
      </p:sp>
    </p:spTree>
    <p:extLst>
      <p:ext uri="{BB962C8B-B14F-4D97-AF65-F5344CB8AC3E}">
        <p14:creationId xmlns:p14="http://schemas.microsoft.com/office/powerpoint/2010/main" val="17490742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12" name="Text Placeholder 10"/>
          <p:cNvSpPr>
            <a:spLocks noGrp="1"/>
          </p:cNvSpPr>
          <p:nvPr>
            <p:ph type="body" sz="quarter" idx="14" hasCustomPrompt="1"/>
          </p:nvPr>
        </p:nvSpPr>
        <p:spPr>
          <a:xfrm>
            <a:off x="304800" y="3886200"/>
            <a:ext cx="10668000" cy="457200"/>
          </a:xfrm>
        </p:spPr>
        <p:txBody>
          <a:bodyPr vert="horz" lIns="91440" tIns="45720" rIns="91440" bIns="45720" rtlCol="0" anchor="ctr">
            <a:normAutofit/>
          </a:bodyPr>
          <a:lstStyle>
            <a:lvl1pPr algn="l" defTabSz="914400" rtl="0" eaLnBrk="1" latinLnBrk="0" hangingPunct="1">
              <a:spcBef>
                <a:spcPct val="0"/>
              </a:spcBef>
              <a:buNone/>
              <a:defRPr lang="en-US" sz="1400" b="0" kern="1200" dirty="0" smtClean="0">
                <a:solidFill>
                  <a:schemeClr val="tx1"/>
                </a:solidFill>
                <a:latin typeface="Helvetica Neue"/>
                <a:ea typeface="+mj-ea"/>
                <a:cs typeface="+mj-cs"/>
              </a:defRPr>
            </a:lvl1pPr>
          </a:lstStyle>
          <a:p>
            <a:r>
              <a:rPr lang="en-GB" dirty="0">
                <a:latin typeface="Helvetica Neue Light"/>
                <a:cs typeface="Helvetica Neue Light"/>
              </a:rPr>
              <a:t>Presenter  |  Date</a:t>
            </a:r>
          </a:p>
        </p:txBody>
      </p:sp>
      <p:sp>
        <p:nvSpPr>
          <p:cNvPr id="8" name="Text Placeholder 2"/>
          <p:cNvSpPr>
            <a:spLocks noGrp="1"/>
          </p:cNvSpPr>
          <p:nvPr>
            <p:ph type="body" sz="quarter" idx="15" hasCustomPrompt="1"/>
          </p:nvPr>
        </p:nvSpPr>
        <p:spPr>
          <a:xfrm>
            <a:off x="318448" y="2590800"/>
            <a:ext cx="10654352" cy="609600"/>
          </a:xfrm>
        </p:spPr>
        <p:txBody>
          <a:bodyPr>
            <a:normAutofit/>
          </a:bodyPr>
          <a:lstStyle>
            <a:lvl1pPr marL="0" indent="0">
              <a:buNone/>
              <a:defRPr sz="2800" b="1" baseline="0"/>
            </a:lvl1pPr>
          </a:lstStyle>
          <a:p>
            <a:pPr lvl="0"/>
            <a:r>
              <a:rPr lang="en-US" sz="2800" b="1" dirty="0"/>
              <a:t>Presentation Title</a:t>
            </a:r>
            <a:endParaRPr lang="en-US" dirty="0"/>
          </a:p>
        </p:txBody>
      </p:sp>
      <p:sp>
        <p:nvSpPr>
          <p:cNvPr id="9" name="Text Placeholder 2"/>
          <p:cNvSpPr>
            <a:spLocks noGrp="1"/>
          </p:cNvSpPr>
          <p:nvPr>
            <p:ph type="body" sz="quarter" idx="16" hasCustomPrompt="1"/>
          </p:nvPr>
        </p:nvSpPr>
        <p:spPr>
          <a:xfrm>
            <a:off x="304800" y="3200400"/>
            <a:ext cx="10654352" cy="609600"/>
          </a:xfrm>
        </p:spPr>
        <p:txBody>
          <a:bodyPr>
            <a:normAutofit/>
          </a:bodyPr>
          <a:lstStyle>
            <a:lvl1pPr marL="0" indent="0">
              <a:buNone/>
              <a:defRPr sz="2800" b="0" baseline="0"/>
            </a:lvl1pPr>
          </a:lstStyle>
          <a:p>
            <a:pPr lvl="0"/>
            <a:r>
              <a:rPr lang="en-US" b="0" dirty="0"/>
              <a:t>Descriptive Subtitle</a:t>
            </a:r>
            <a:endParaRPr lang="en-US" dirty="0"/>
          </a:p>
        </p:txBody>
      </p:sp>
      <p:sp>
        <p:nvSpPr>
          <p:cNvPr id="10" name="Text Placeholder 3"/>
          <p:cNvSpPr>
            <a:spLocks noGrp="1"/>
          </p:cNvSpPr>
          <p:nvPr>
            <p:ph type="body" sz="quarter" idx="17" hasCustomPrompt="1"/>
          </p:nvPr>
        </p:nvSpPr>
        <p:spPr>
          <a:xfrm>
            <a:off x="304801" y="5867400"/>
            <a:ext cx="10706100" cy="457200"/>
          </a:xfrm>
        </p:spPr>
        <p:txBody>
          <a:bodyPr>
            <a:normAutofit/>
          </a:bodyPr>
          <a:lstStyle>
            <a:lvl1pPr marL="0" indent="0">
              <a:buNone/>
              <a:defRPr sz="1100"/>
            </a:lvl1pPr>
          </a:lstStyle>
          <a:p>
            <a:pPr lvl="0"/>
            <a:r>
              <a:rPr lang="en-GB" sz="1100" dirty="0">
                <a:solidFill>
                  <a:schemeClr val="bg1">
                    <a:lumMod val="65000"/>
                  </a:schemeClr>
                </a:solidFill>
                <a:latin typeface="+mn-lt"/>
                <a:cs typeface="Helvetica Neue Light"/>
              </a:rPr>
              <a:t>A full screen image that covers the entire slide and is relevant to the subject of the presentation can be used for external presentations.</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Divider Slide">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11" name="Text Placeholder 10"/>
          <p:cNvSpPr>
            <a:spLocks noGrp="1"/>
          </p:cNvSpPr>
          <p:nvPr>
            <p:ph type="body" sz="quarter" idx="13" hasCustomPrompt="1"/>
          </p:nvPr>
        </p:nvSpPr>
        <p:spPr>
          <a:xfrm>
            <a:off x="304800" y="2971800"/>
            <a:ext cx="10668000" cy="457200"/>
          </a:xfrm>
        </p:spPr>
        <p:txBody>
          <a:bodyPr vert="horz" lIns="91440" tIns="45720" rIns="91440" bIns="45720" rtlCol="0" anchor="ctr">
            <a:normAutofit/>
          </a:bodyPr>
          <a:lstStyle>
            <a:lvl1pPr algn="l" defTabSz="914400" rtl="0" eaLnBrk="1" latinLnBrk="0" hangingPunct="1">
              <a:spcBef>
                <a:spcPct val="0"/>
              </a:spcBef>
              <a:buNone/>
              <a:defRPr lang="en-US" sz="2800" b="0" kern="1200" dirty="0" smtClean="0">
                <a:solidFill>
                  <a:schemeClr val="tx1"/>
                </a:solidFill>
                <a:latin typeface="Helvetica Neue"/>
                <a:ea typeface="+mj-ea"/>
                <a:cs typeface="+mj-cs"/>
              </a:defRPr>
            </a:lvl1pPr>
          </a:lstStyle>
          <a:p>
            <a:pPr lvl="0"/>
            <a:r>
              <a:rPr lang="en-GB" sz="2100" b="1" dirty="0">
                <a:latin typeface="Helvetica Neue"/>
                <a:cs typeface="Helvetica Neue"/>
              </a:rPr>
              <a:t>Divider slide title.</a:t>
            </a:r>
            <a:endParaRPr lang="en-US" dirty="0"/>
          </a:p>
        </p:txBody>
      </p:sp>
      <p:sp>
        <p:nvSpPr>
          <p:cNvPr id="12" name="Text Placeholder 10"/>
          <p:cNvSpPr>
            <a:spLocks noGrp="1"/>
          </p:cNvSpPr>
          <p:nvPr>
            <p:ph type="body" sz="quarter" idx="14" hasCustomPrompt="1"/>
          </p:nvPr>
        </p:nvSpPr>
        <p:spPr>
          <a:xfrm>
            <a:off x="304800" y="3429000"/>
            <a:ext cx="10668000" cy="457200"/>
          </a:xfrm>
        </p:spPr>
        <p:txBody>
          <a:bodyPr vert="horz" lIns="91440" tIns="45720" rIns="91440" bIns="45720" rtlCol="0" anchor="ctr">
            <a:normAutofit/>
          </a:bodyPr>
          <a:lstStyle>
            <a:lvl1pPr algn="l" defTabSz="914400" rtl="0" eaLnBrk="1" latinLnBrk="0" hangingPunct="1">
              <a:spcBef>
                <a:spcPct val="0"/>
              </a:spcBef>
              <a:buNone/>
              <a:defRPr lang="en-US" sz="1400" b="0" kern="1200" dirty="0" smtClean="0">
                <a:solidFill>
                  <a:schemeClr val="tx1"/>
                </a:solidFill>
                <a:latin typeface="Helvetica Neue"/>
                <a:ea typeface="+mj-ea"/>
                <a:cs typeface="+mj-cs"/>
              </a:defRPr>
            </a:lvl1pPr>
          </a:lstStyle>
          <a:p>
            <a:r>
              <a:rPr lang="en-GB" sz="2100" dirty="0">
                <a:latin typeface="Helvetica Neue"/>
                <a:cs typeface="Helvetica Neue Light"/>
              </a:rPr>
              <a:t>Second line.</a:t>
            </a:r>
            <a:endParaRPr lang="en-GB" dirty="0">
              <a:latin typeface="Helvetica Neue Light"/>
              <a:cs typeface="Helvetica Neue Light"/>
            </a:endParaRPr>
          </a:p>
        </p:txBody>
      </p:sp>
      <p:pic>
        <p:nvPicPr>
          <p:cNvPr id="6" name="Picture 5"/>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7600" y="176889"/>
            <a:ext cx="685197" cy="6520099"/>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Header only">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9" name="Footer Placeholder 4"/>
          <p:cNvSpPr>
            <a:spLocks noGrp="1"/>
          </p:cNvSpPr>
          <p:nvPr>
            <p:ph type="ftr" sz="quarter" idx="12"/>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Only Tex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13" name="Text Placeholder 12"/>
          <p:cNvSpPr>
            <a:spLocks noGrp="1"/>
          </p:cNvSpPr>
          <p:nvPr>
            <p:ph type="body" sz="quarter" idx="12"/>
          </p:nvPr>
        </p:nvSpPr>
        <p:spPr>
          <a:xfrm>
            <a:off x="304800" y="1066800"/>
            <a:ext cx="11582400" cy="5181600"/>
          </a:xfrm>
        </p:spPr>
        <p:txBody>
          <a:bodyPr>
            <a:normAutofit/>
          </a:bodyPr>
          <a:lstStyle>
            <a:lvl1pPr>
              <a:buFont typeface="+mj-lt"/>
              <a:buAutoNum type="arabicPeriod"/>
              <a:defRPr sz="1100">
                <a:latin typeface="Helvetica Neue"/>
              </a:defRPr>
            </a:lvl1pPr>
            <a:lvl2pPr>
              <a:defRPr sz="1100">
                <a:latin typeface="Helvetica Neue"/>
              </a:defRPr>
            </a:lvl2pPr>
            <a:lvl3pPr>
              <a:defRPr sz="1100">
                <a:latin typeface="Helvetica Neue"/>
              </a:defRPr>
            </a:lvl3pPr>
            <a:lvl4pPr>
              <a:defRPr sz="1100">
                <a:latin typeface="Helvetica Neue"/>
              </a:defRPr>
            </a:lvl4pPr>
            <a:lvl5pPr>
              <a:defRPr sz="1100">
                <a:latin typeface="Helvetica Neue"/>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9" name="Footer Placeholder 4"/>
          <p:cNvSpPr>
            <a:spLocks noGrp="1"/>
          </p:cNvSpPr>
          <p:nvPr>
            <p:ph type="ftr" sz="quarter" idx="13"/>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side by side text conten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3" name="Text Placeholder 2"/>
          <p:cNvSpPr>
            <a:spLocks noGrp="1"/>
          </p:cNvSpPr>
          <p:nvPr>
            <p:ph type="body" sz="quarter" idx="12"/>
          </p:nvPr>
        </p:nvSpPr>
        <p:spPr>
          <a:xfrm>
            <a:off x="406400" y="1143000"/>
            <a:ext cx="5588000" cy="5105400"/>
          </a:xfrm>
        </p:spPr>
        <p:txBody>
          <a:bodyPr>
            <a:normAutofit/>
          </a:bodyPr>
          <a:lstStyle>
            <a:lvl1pPr>
              <a:defRPr sz="1100">
                <a:latin typeface="+mn-lt"/>
              </a:defRPr>
            </a:lvl1pPr>
            <a:lvl2pPr>
              <a:defRPr sz="1100">
                <a:latin typeface="+mn-lt"/>
              </a:defRPr>
            </a:lvl2pPr>
            <a:lvl3pPr>
              <a:defRPr sz="1100">
                <a:latin typeface="+mn-lt"/>
              </a:defRPr>
            </a:lvl3pPr>
            <a:lvl4pPr>
              <a:defRPr sz="11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2" name="Text Placeholder 2"/>
          <p:cNvSpPr>
            <a:spLocks noGrp="1"/>
          </p:cNvSpPr>
          <p:nvPr>
            <p:ph type="body" sz="quarter" idx="13"/>
          </p:nvPr>
        </p:nvSpPr>
        <p:spPr>
          <a:xfrm>
            <a:off x="6299200" y="1143000"/>
            <a:ext cx="5486400" cy="5105400"/>
          </a:xfrm>
        </p:spPr>
        <p:txBody>
          <a:bodyPr>
            <a:normAutofit/>
          </a:bodyPr>
          <a:lstStyle>
            <a:lvl1pPr>
              <a:defRPr sz="1100">
                <a:latin typeface="+mn-lt"/>
              </a:defRPr>
            </a:lvl1pPr>
            <a:lvl2pPr>
              <a:defRPr sz="1100">
                <a:latin typeface="+mn-lt"/>
              </a:defRPr>
            </a:lvl2pPr>
            <a:lvl3pPr>
              <a:defRPr sz="1100">
                <a:latin typeface="+mn-lt"/>
              </a:defRPr>
            </a:lvl3pPr>
            <a:lvl4pPr>
              <a:defRPr sz="11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4"/>
          <p:cNvSpPr>
            <a:spLocks noGrp="1"/>
          </p:cNvSpPr>
          <p:nvPr>
            <p:ph type="ftr" sz="quarter" idx="14"/>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pic>
        <p:nvPicPr>
          <p:cNvPr id="13" name="Picture 12"/>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extLst>
      <p:ext uri="{BB962C8B-B14F-4D97-AF65-F5344CB8AC3E}">
        <p14:creationId xmlns:p14="http://schemas.microsoft.com/office/powerpoint/2010/main" val="7000360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with Chart">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3" name="Text Placeholder 2"/>
          <p:cNvSpPr>
            <a:spLocks noGrp="1"/>
          </p:cNvSpPr>
          <p:nvPr>
            <p:ph type="body" sz="quarter" idx="12"/>
          </p:nvPr>
        </p:nvSpPr>
        <p:spPr>
          <a:xfrm>
            <a:off x="406400" y="1143000"/>
            <a:ext cx="5588000" cy="5105400"/>
          </a:xfrm>
        </p:spPr>
        <p:txBody>
          <a:bodyPr>
            <a:normAutofit/>
          </a:bodyPr>
          <a:lstStyle>
            <a:lvl1pPr>
              <a:defRPr sz="1100">
                <a:latin typeface="+mn-lt"/>
              </a:defRPr>
            </a:lvl1pPr>
            <a:lvl2pPr>
              <a:defRPr sz="1100">
                <a:latin typeface="+mn-lt"/>
              </a:defRPr>
            </a:lvl2pPr>
            <a:lvl3pPr>
              <a:defRPr sz="1100">
                <a:latin typeface="+mn-lt"/>
              </a:defRPr>
            </a:lvl3pPr>
            <a:lvl4pPr>
              <a:defRPr sz="11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4"/>
          <p:cNvSpPr>
            <a:spLocks noGrp="1"/>
          </p:cNvSpPr>
          <p:nvPr>
            <p:ph type="ftr" sz="quarter" idx="14"/>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4" name="Chart Placeholder 3"/>
          <p:cNvSpPr>
            <a:spLocks noGrp="1"/>
          </p:cNvSpPr>
          <p:nvPr>
            <p:ph type="chart" sz="quarter" idx="15"/>
          </p:nvPr>
        </p:nvSpPr>
        <p:spPr>
          <a:xfrm>
            <a:off x="6400800" y="1143000"/>
            <a:ext cx="5384800" cy="5105400"/>
          </a:xfrm>
        </p:spPr>
        <p:txBody>
          <a:bodyPr>
            <a:normAutofit/>
          </a:bodyPr>
          <a:lstStyle>
            <a:lvl1pPr>
              <a:defRPr sz="1000"/>
            </a:lvl1pPr>
          </a:lstStyle>
          <a:p>
            <a:r>
              <a:rPr lang="en-US"/>
              <a:t>Click icon to add chart</a:t>
            </a: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extLst>
      <p:ext uri="{BB962C8B-B14F-4D97-AF65-F5344CB8AC3E}">
        <p14:creationId xmlns:p14="http://schemas.microsoft.com/office/powerpoint/2010/main" val="39771578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ext with Image">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sp>
        <p:nvSpPr>
          <p:cNvPr id="3" name="Text Placeholder 2"/>
          <p:cNvSpPr>
            <a:spLocks noGrp="1"/>
          </p:cNvSpPr>
          <p:nvPr>
            <p:ph type="body" sz="quarter" idx="12"/>
          </p:nvPr>
        </p:nvSpPr>
        <p:spPr>
          <a:xfrm>
            <a:off x="406400" y="1143000"/>
            <a:ext cx="4368800" cy="5105400"/>
          </a:xfrm>
        </p:spPr>
        <p:txBody>
          <a:bodyPr>
            <a:normAutofit/>
          </a:bodyPr>
          <a:lstStyle>
            <a:lvl1pPr>
              <a:defRPr sz="1100">
                <a:latin typeface="+mn-lt"/>
              </a:defRPr>
            </a:lvl1pPr>
            <a:lvl2pPr>
              <a:defRPr sz="1100">
                <a:latin typeface="+mn-lt"/>
              </a:defRPr>
            </a:lvl2pPr>
            <a:lvl3pPr>
              <a:defRPr sz="1100">
                <a:latin typeface="+mn-lt"/>
              </a:defRPr>
            </a:lvl3pPr>
            <a:lvl4pPr>
              <a:defRPr sz="1100">
                <a:latin typeface="+mn-lt"/>
              </a:defRPr>
            </a:lvl4pPr>
            <a:lvl5pPr>
              <a:defRPr sz="1100">
                <a:latin typeface="+mn-lt"/>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14" name="Footer Placeholder 4"/>
          <p:cNvSpPr>
            <a:spLocks noGrp="1"/>
          </p:cNvSpPr>
          <p:nvPr>
            <p:ph type="ftr" sz="quarter" idx="14"/>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5" name="Picture Placeholder 4"/>
          <p:cNvSpPr>
            <a:spLocks noGrp="1"/>
          </p:cNvSpPr>
          <p:nvPr>
            <p:ph type="pic" sz="quarter" idx="15"/>
          </p:nvPr>
        </p:nvSpPr>
        <p:spPr>
          <a:xfrm>
            <a:off x="5080000" y="1143000"/>
            <a:ext cx="6705600" cy="5105400"/>
          </a:xfrm>
        </p:spPr>
        <p:txBody>
          <a:bodyPr>
            <a:normAutofit/>
          </a:bodyPr>
          <a:lstStyle>
            <a:lvl1pPr>
              <a:defRPr sz="1400"/>
            </a:lvl1pPr>
          </a:lstStyle>
          <a:p>
            <a:r>
              <a:rPr lang="en-US"/>
              <a:t>Click icon to add picture</a:t>
            </a:r>
          </a:p>
        </p:txBody>
      </p:sp>
      <p:pic>
        <p:nvPicPr>
          <p:cNvPr id="12" name="Picture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Tree>
    <p:extLst>
      <p:ext uri="{BB962C8B-B14F-4D97-AF65-F5344CB8AC3E}">
        <p14:creationId xmlns:p14="http://schemas.microsoft.com/office/powerpoint/2010/main" val="9801229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Full screen image">
    <p:spTree>
      <p:nvGrpSpPr>
        <p:cNvPr id="1" name=""/>
        <p:cNvGrpSpPr/>
        <p:nvPr/>
      </p:nvGrpSpPr>
      <p:grpSpPr>
        <a:xfrm>
          <a:off x="0" y="0"/>
          <a:ext cx="0" cy="0"/>
          <a:chOff x="0" y="0"/>
          <a:chExt cx="0" cy="0"/>
        </a:xfrm>
      </p:grpSpPr>
      <p:pic>
        <p:nvPicPr>
          <p:cNvPr id="8" name="Picture 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306007" y="79789"/>
            <a:ext cx="772573" cy="579430"/>
          </a:xfrm>
          <a:prstGeom prst="rect">
            <a:avLst/>
          </a:prstGeom>
        </p:spPr>
      </p:pic>
      <p:sp>
        <p:nvSpPr>
          <p:cNvPr id="6" name="Rectangle 5"/>
          <p:cNvSpPr/>
          <p:nvPr userDrawn="1"/>
        </p:nvSpPr>
        <p:spPr>
          <a:xfrm>
            <a:off x="0" y="0"/>
            <a:ext cx="12192000" cy="762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800"/>
          </a:p>
        </p:txBody>
      </p:sp>
      <p:sp>
        <p:nvSpPr>
          <p:cNvPr id="10" name="Text Placeholder 9"/>
          <p:cNvSpPr>
            <a:spLocks noGrp="1"/>
          </p:cNvSpPr>
          <p:nvPr>
            <p:ph type="body" sz="quarter" idx="10" hasCustomPrompt="1"/>
          </p:nvPr>
        </p:nvSpPr>
        <p:spPr>
          <a:xfrm>
            <a:off x="406400" y="76200"/>
            <a:ext cx="10769600" cy="304800"/>
          </a:xfrm>
        </p:spPr>
        <p:txBody>
          <a:bodyPr>
            <a:normAutofit/>
          </a:bodyPr>
          <a:lstStyle>
            <a:lvl1pPr>
              <a:buNone/>
              <a:defRPr sz="1400" b="1">
                <a:solidFill>
                  <a:schemeClr val="bg1"/>
                </a:solidFill>
                <a:latin typeface="+mj-lt"/>
              </a:defRPr>
            </a:lvl1pPr>
          </a:lstStyle>
          <a:p>
            <a:pPr lvl="0"/>
            <a:r>
              <a:rPr lang="en-GB" dirty="0">
                <a:solidFill>
                  <a:srgbClr val="FFFFFF"/>
                </a:solidFill>
              </a:rPr>
              <a:t>Headline</a:t>
            </a:r>
            <a:endParaRPr lang="en-US" dirty="0"/>
          </a:p>
        </p:txBody>
      </p:sp>
      <p:sp>
        <p:nvSpPr>
          <p:cNvPr id="11" name="Text Placeholder 9"/>
          <p:cNvSpPr>
            <a:spLocks noGrp="1"/>
          </p:cNvSpPr>
          <p:nvPr>
            <p:ph type="body" sz="quarter" idx="11" hasCustomPrompt="1"/>
          </p:nvPr>
        </p:nvSpPr>
        <p:spPr>
          <a:xfrm>
            <a:off x="406400" y="381000"/>
            <a:ext cx="10769600" cy="304800"/>
          </a:xfrm>
        </p:spPr>
        <p:txBody>
          <a:bodyPr>
            <a:normAutofit/>
          </a:bodyPr>
          <a:lstStyle>
            <a:lvl1pPr>
              <a:buNone/>
              <a:defRPr sz="1400">
                <a:solidFill>
                  <a:schemeClr val="bg1"/>
                </a:solidFill>
                <a:latin typeface="+mn-lt"/>
              </a:defRPr>
            </a:lvl1pPr>
          </a:lstStyle>
          <a:p>
            <a:pPr lvl="0"/>
            <a:r>
              <a:rPr lang="en-GB" dirty="0">
                <a:solidFill>
                  <a:srgbClr val="FFFFFF"/>
                </a:solidFill>
              </a:rPr>
              <a:t>Headline</a:t>
            </a:r>
            <a:endParaRPr lang="en-US" dirty="0"/>
          </a:p>
        </p:txBody>
      </p:sp>
      <p:pic>
        <p:nvPicPr>
          <p:cNvPr id="7" name="Picture 6"/>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1506200" y="79789"/>
            <a:ext cx="572380" cy="579430"/>
          </a:xfrm>
          <a:prstGeom prst="rect">
            <a:avLst/>
          </a:prstGeom>
        </p:spPr>
      </p:pic>
      <p:sp>
        <p:nvSpPr>
          <p:cNvPr id="14" name="Footer Placeholder 4"/>
          <p:cNvSpPr>
            <a:spLocks noGrp="1"/>
          </p:cNvSpPr>
          <p:nvPr>
            <p:ph type="ftr" sz="quarter" idx="14"/>
          </p:nvPr>
        </p:nvSpPr>
        <p:spPr>
          <a:xfrm>
            <a:off x="4165600" y="6477001"/>
            <a:ext cx="3860800" cy="244475"/>
          </a:xfrm>
        </p:spPr>
        <p:txBody>
          <a:bodyPr/>
          <a:lstStyle>
            <a:lvl1pPr>
              <a:defRPr sz="700">
                <a:latin typeface="Helvetica Neue Light"/>
              </a:defRPr>
            </a:lvl1pPr>
          </a:lstStyle>
          <a:p>
            <a:r>
              <a:rPr lang="en-GB">
                <a:solidFill>
                  <a:schemeClr val="tx1"/>
                </a:solidFill>
                <a:cs typeface="Helvetica Neue Light"/>
              </a:rPr>
              <a:t>Confidential  |  DD.MM.YY  |  version #</a:t>
            </a:r>
            <a:endParaRPr lang="en-US" dirty="0"/>
          </a:p>
        </p:txBody>
      </p:sp>
      <p:sp>
        <p:nvSpPr>
          <p:cNvPr id="5" name="Picture Placeholder 4"/>
          <p:cNvSpPr>
            <a:spLocks noGrp="1"/>
          </p:cNvSpPr>
          <p:nvPr>
            <p:ph type="pic" sz="quarter" idx="15"/>
          </p:nvPr>
        </p:nvSpPr>
        <p:spPr>
          <a:xfrm>
            <a:off x="406400" y="990600"/>
            <a:ext cx="11379200" cy="5257800"/>
          </a:xfrm>
        </p:spPr>
        <p:txBody>
          <a:bodyPr>
            <a:normAutofit/>
          </a:bodyPr>
          <a:lstStyle>
            <a:lvl1pPr>
              <a:defRPr sz="1400"/>
            </a:lvl1pPr>
          </a:lstStyle>
          <a:p>
            <a:r>
              <a:rPr lang="en-US"/>
              <a:t>Click icon to add picture</a:t>
            </a:r>
          </a:p>
        </p:txBody>
      </p:sp>
    </p:spTree>
    <p:extLst>
      <p:ext uri="{BB962C8B-B14F-4D97-AF65-F5344CB8AC3E}">
        <p14:creationId xmlns:p14="http://schemas.microsoft.com/office/powerpoint/2010/main" val="10770032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hank you">
    <p:spTree>
      <p:nvGrpSpPr>
        <p:cNvPr id="1" name=""/>
        <p:cNvGrpSpPr/>
        <p:nvPr/>
      </p:nvGrpSpPr>
      <p:grpSpPr>
        <a:xfrm>
          <a:off x="0" y="0"/>
          <a:ext cx="0" cy="0"/>
          <a:chOff x="0" y="0"/>
          <a:chExt cx="0" cy="0"/>
        </a:xfrm>
      </p:grpSpPr>
      <p:sp>
        <p:nvSpPr>
          <p:cNvPr id="5" name="Text Placeholder 4"/>
          <p:cNvSpPr>
            <a:spLocks noGrp="1"/>
          </p:cNvSpPr>
          <p:nvPr>
            <p:ph type="body" sz="quarter" idx="13" hasCustomPrompt="1"/>
          </p:nvPr>
        </p:nvSpPr>
        <p:spPr>
          <a:xfrm>
            <a:off x="914400" y="3124200"/>
            <a:ext cx="4165600" cy="533400"/>
          </a:xfrm>
        </p:spPr>
        <p:txBody>
          <a:bodyPr>
            <a:normAutofit/>
          </a:bodyPr>
          <a:lstStyle>
            <a:lvl1pPr marL="0" indent="0">
              <a:buNone/>
              <a:defRPr sz="2800" b="1" baseline="0">
                <a:latin typeface="Helvetica Neue"/>
              </a:defRPr>
            </a:lvl1pPr>
          </a:lstStyle>
          <a:p>
            <a:pPr lvl="0"/>
            <a:r>
              <a:rPr lang="en-US" sz="2800" b="1" dirty="0">
                <a:latin typeface="Helvetica Neue"/>
              </a:rPr>
              <a:t>Thank You.</a:t>
            </a:r>
            <a:endParaRPr lang="en-US" dirty="0"/>
          </a:p>
        </p:txBody>
      </p:sp>
      <p:sp>
        <p:nvSpPr>
          <p:cNvPr id="6" name="Text Placeholder 3"/>
          <p:cNvSpPr>
            <a:spLocks noGrp="1"/>
          </p:cNvSpPr>
          <p:nvPr>
            <p:ph type="body" sz="quarter" idx="12" hasCustomPrompt="1"/>
          </p:nvPr>
        </p:nvSpPr>
        <p:spPr>
          <a:xfrm>
            <a:off x="0" y="6458169"/>
            <a:ext cx="11011275" cy="228600"/>
          </a:xfrm>
        </p:spPr>
        <p:txBody>
          <a:bodyPr>
            <a:normAutofit/>
          </a:bodyPr>
          <a:lstStyle>
            <a:lvl1pPr marL="0" indent="0">
              <a:buNone/>
              <a:defRPr sz="700"/>
            </a:lvl1pPr>
          </a:lstStyle>
          <a:p>
            <a:pPr lvl="0"/>
            <a:r>
              <a:rPr lang="en-IN" dirty="0"/>
              <a:t>Legal text regarding copyrights, licensing and idea owning as well as any other relevant information needed to ensure intellectual property of this presentation and the contents herein go in these lines.</a:t>
            </a:r>
            <a:endParaRPr lang="en-US" dirty="0"/>
          </a:p>
        </p:txBody>
      </p:sp>
      <p:pic>
        <p:nvPicPr>
          <p:cNvPr id="7" name="Picture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1277600" y="176889"/>
            <a:ext cx="685197" cy="6520099"/>
          </a:xfrm>
          <a:prstGeom prst="rect">
            <a:avLst/>
          </a:prstGeom>
        </p:spPr>
      </p:pic>
    </p:spTree>
    <p:extLst>
      <p:ext uri="{BB962C8B-B14F-4D97-AF65-F5344CB8AC3E}">
        <p14:creationId xmlns:p14="http://schemas.microsoft.com/office/powerpoint/2010/main" val="126281377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en-US"/>
              <a:t>Confidential  |  DD.MM.YY  |  version #</a:t>
            </a:r>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6A94BC8-5033-4C8B-8434-02718827CC88}"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74" r:id="rId4"/>
    <p:sldLayoutId id="2147483675" r:id="rId5"/>
    <p:sldLayoutId id="2147483676" r:id="rId6"/>
    <p:sldLayoutId id="2147483677" r:id="rId7"/>
    <p:sldLayoutId id="2147483678" r:id="rId8"/>
    <p:sldLayoutId id="2147483679" r:id="rId9"/>
  </p:sldLayoutIdLst>
  <p:hf sldNum="0" hd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6.jpeg"/><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BD26AAD7-7454-4B36-A3F7-76139D6534A0}"/>
              </a:ext>
            </a:extLst>
          </p:cNvPr>
          <p:cNvPicPr>
            <a:picLocks noChangeAspect="1"/>
          </p:cNvPicPr>
          <p:nvPr/>
        </p:nvPicPr>
        <p:blipFill>
          <a:blip r:embed="rId2"/>
          <a:stretch>
            <a:fillRect/>
          </a:stretch>
        </p:blipFill>
        <p:spPr>
          <a:xfrm>
            <a:off x="-76200" y="0"/>
            <a:ext cx="12268200" cy="6857605"/>
          </a:xfrm>
          <a:prstGeom prst="rect">
            <a:avLst/>
          </a:prstGeom>
        </p:spPr>
      </p:pic>
      <p:sp>
        <p:nvSpPr>
          <p:cNvPr id="2" name="Footer Placeholder 1"/>
          <p:cNvSpPr>
            <a:spLocks noGrp="1"/>
          </p:cNvSpPr>
          <p:nvPr>
            <p:ph type="ftr" sz="quarter" idx="11"/>
          </p:nvPr>
        </p:nvSpPr>
        <p:spPr/>
        <p:txBody>
          <a:bodyPr/>
          <a:lstStyle/>
          <a:p>
            <a:r>
              <a:rPr lang="en-GB">
                <a:solidFill>
                  <a:schemeClr val="tx1"/>
                </a:solidFill>
                <a:cs typeface="Helvetica Neue Light"/>
              </a:rPr>
              <a:t>Confidential  |  DD.MM.YY  |  version #</a:t>
            </a:r>
            <a:endParaRPr lang="en-US" dirty="0"/>
          </a:p>
        </p:txBody>
      </p:sp>
      <p:sp>
        <p:nvSpPr>
          <p:cNvPr id="3" name="Text Placeholder 2"/>
          <p:cNvSpPr>
            <a:spLocks noGrp="1"/>
          </p:cNvSpPr>
          <p:nvPr>
            <p:ph type="body" sz="quarter" idx="14"/>
          </p:nvPr>
        </p:nvSpPr>
        <p:spPr>
          <a:xfrm>
            <a:off x="304800" y="4267200"/>
            <a:ext cx="10668000" cy="457200"/>
          </a:xfrm>
        </p:spPr>
        <p:txBody>
          <a:bodyPr/>
          <a:lstStyle/>
          <a:p>
            <a:r>
              <a:rPr lang="en-US" dirty="0">
                <a:solidFill>
                  <a:schemeClr val="bg1"/>
                </a:solidFill>
              </a:rPr>
              <a:t>7</a:t>
            </a:r>
            <a:r>
              <a:rPr lang="en-US" baseline="30000" dirty="0">
                <a:solidFill>
                  <a:schemeClr val="bg1"/>
                </a:solidFill>
              </a:rPr>
              <a:t>th</a:t>
            </a:r>
            <a:r>
              <a:rPr lang="en-US" dirty="0">
                <a:solidFill>
                  <a:schemeClr val="bg1"/>
                </a:solidFill>
              </a:rPr>
              <a:t> April 2020</a:t>
            </a:r>
          </a:p>
        </p:txBody>
      </p:sp>
      <p:sp>
        <p:nvSpPr>
          <p:cNvPr id="11" name="Shape 2743">
            <a:extLst>
              <a:ext uri="{FF2B5EF4-FFF2-40B4-BE49-F238E27FC236}">
                <a16:creationId xmlns:a16="http://schemas.microsoft.com/office/drawing/2014/main" id="{E97787D3-C328-4A20-982E-567CE58DA752}"/>
              </a:ext>
            </a:extLst>
          </p:cNvPr>
          <p:cNvSpPr/>
          <p:nvPr/>
        </p:nvSpPr>
        <p:spPr>
          <a:xfrm>
            <a:off x="-76200" y="-53583"/>
            <a:ext cx="12192000" cy="6911188"/>
          </a:xfrm>
          <a:prstGeom prst="rect">
            <a:avLst/>
          </a:prstGeom>
          <a:gradFill>
            <a:gsLst>
              <a:gs pos="0">
                <a:srgbClr val="000000">
                  <a:alpha val="44000"/>
                </a:srgbClr>
              </a:gs>
              <a:gs pos="100000">
                <a:srgbClr val="000000">
                  <a:alpha val="88000"/>
                </a:srgbClr>
              </a:gs>
            </a:gsLst>
            <a:path path="circle">
              <a:fillToRect l="37721" t="-19636" r="62278" b="119636"/>
            </a:path>
          </a:gradFill>
          <a:ln w="12700">
            <a:miter lim="400000"/>
          </a:ln>
        </p:spPr>
        <p:txBody>
          <a:bodyPr lIns="35716" tIns="35716" rIns="35716" bIns="35716" anchor="ctr"/>
          <a:lstStyle/>
          <a:p>
            <a:pPr algn="ctr">
              <a:defRPr>
                <a:solidFill>
                  <a:srgbClr val="FFFFFF"/>
                </a:solidFill>
                <a:latin typeface="Montserrat Light"/>
                <a:ea typeface="Montserrat Light"/>
                <a:cs typeface="Montserrat Light"/>
                <a:sym typeface="Montserrat Light"/>
              </a:defRPr>
            </a:pPr>
            <a:endParaRPr/>
          </a:p>
        </p:txBody>
      </p:sp>
      <p:sp>
        <p:nvSpPr>
          <p:cNvPr id="4" name="Text Placeholder 3"/>
          <p:cNvSpPr>
            <a:spLocks noGrp="1"/>
          </p:cNvSpPr>
          <p:nvPr>
            <p:ph type="body" sz="quarter" idx="15"/>
          </p:nvPr>
        </p:nvSpPr>
        <p:spPr>
          <a:xfrm>
            <a:off x="201305" y="4267200"/>
            <a:ext cx="10654352" cy="609600"/>
          </a:xfrm>
        </p:spPr>
        <p:txBody>
          <a:bodyPr>
            <a:noAutofit/>
          </a:bodyPr>
          <a:lstStyle/>
          <a:p>
            <a:r>
              <a:rPr lang="en-US" sz="4800" dirty="0" err="1">
                <a:solidFill>
                  <a:schemeClr val="bg1"/>
                </a:solidFill>
              </a:rPr>
              <a:t>Jio</a:t>
            </a:r>
            <a:r>
              <a:rPr lang="en-US" sz="4800" dirty="0">
                <a:solidFill>
                  <a:schemeClr val="bg1"/>
                </a:solidFill>
              </a:rPr>
              <a:t> Views for 3GPP Release 18</a:t>
            </a:r>
          </a:p>
        </p:txBody>
      </p:sp>
      <p:sp>
        <p:nvSpPr>
          <p:cNvPr id="5" name="Text Placeholder 4"/>
          <p:cNvSpPr>
            <a:spLocks noGrp="1"/>
          </p:cNvSpPr>
          <p:nvPr>
            <p:ph type="body" sz="quarter" idx="16"/>
          </p:nvPr>
        </p:nvSpPr>
        <p:spPr>
          <a:xfrm>
            <a:off x="187657" y="5334000"/>
            <a:ext cx="10654352" cy="609600"/>
          </a:xfrm>
        </p:spPr>
        <p:txBody>
          <a:bodyPr>
            <a:normAutofit fontScale="77500" lnSpcReduction="20000"/>
          </a:bodyPr>
          <a:lstStyle/>
          <a:p>
            <a:r>
              <a:rPr lang="en-US" dirty="0">
                <a:solidFill>
                  <a:schemeClr val="bg1"/>
                </a:solidFill>
              </a:rPr>
              <a:t>Broadcast Enhancements – Supporting Device initiated Broadcast for Release 18</a:t>
            </a:r>
          </a:p>
        </p:txBody>
      </p:sp>
      <p:pic>
        <p:nvPicPr>
          <p:cNvPr id="8" name="Picture 7">
            <a:extLst>
              <a:ext uri="{FF2B5EF4-FFF2-40B4-BE49-F238E27FC236}">
                <a16:creationId xmlns:a16="http://schemas.microsoft.com/office/drawing/2014/main" id="{C3F775E7-5040-4937-8C1A-20DBC19EA30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77600" y="76200"/>
            <a:ext cx="762000" cy="6569076"/>
          </a:xfrm>
          <a:prstGeom prst="rect">
            <a:avLst/>
          </a:prstGeom>
        </p:spPr>
      </p:pic>
    </p:spTree>
    <p:extLst>
      <p:ext uri="{BB962C8B-B14F-4D97-AF65-F5344CB8AC3E}">
        <p14:creationId xmlns:p14="http://schemas.microsoft.com/office/powerpoint/2010/main" val="21186553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6400" y="152400"/>
            <a:ext cx="10769600" cy="515229"/>
          </a:xfrm>
        </p:spPr>
        <p:txBody>
          <a:bodyPr>
            <a:noAutofit/>
          </a:bodyPr>
          <a:lstStyle/>
          <a:p>
            <a:r>
              <a:rPr lang="en-US" sz="2800" dirty="0"/>
              <a:t>Device initiated Broadcast for Release 18</a:t>
            </a:r>
          </a:p>
        </p:txBody>
      </p:sp>
      <p:sp>
        <p:nvSpPr>
          <p:cNvPr id="14" name="Footer Placeholder 3">
            <a:extLst>
              <a:ext uri="{FF2B5EF4-FFF2-40B4-BE49-F238E27FC236}">
                <a16:creationId xmlns:a16="http://schemas.microsoft.com/office/drawing/2014/main" id="{3653F110-49F6-4627-BD0D-6A533671C199}"/>
              </a:ext>
            </a:extLst>
          </p:cNvPr>
          <p:cNvSpPr txBox="1">
            <a:spLocks/>
          </p:cNvSpPr>
          <p:nvPr/>
        </p:nvSpPr>
        <p:spPr>
          <a:xfrm>
            <a:off x="4216400" y="6477001"/>
            <a:ext cx="3860800" cy="244475"/>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mj-lt"/>
              <a:buAutoNum type="arabicPeriod"/>
              <a:defRPr sz="1100" kern="1200">
                <a:solidFill>
                  <a:schemeClr val="tx1"/>
                </a:solidFill>
                <a:latin typeface="Helvetica Neue"/>
                <a:ea typeface="+mn-ea"/>
                <a:cs typeface="+mn-cs"/>
              </a:defRPr>
            </a:lvl1pPr>
            <a:lvl2pPr marL="742950" indent="-285750" algn="l" defTabSz="914400" rtl="0" eaLnBrk="1" latinLnBrk="0" hangingPunct="1">
              <a:spcBef>
                <a:spcPct val="20000"/>
              </a:spcBef>
              <a:buFont typeface="Arial" pitchFamily="34" charset="0"/>
              <a:buChar char="–"/>
              <a:defRPr sz="1100" kern="1200">
                <a:solidFill>
                  <a:schemeClr val="tx1"/>
                </a:solidFill>
                <a:latin typeface="Helvetica Neue"/>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tx1"/>
                </a:solidFill>
                <a:latin typeface="Helvetica Neue"/>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Helvetica Neue"/>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Helvetica Neue"/>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dirty="0">
                <a:cs typeface="Helvetica Neue Light"/>
              </a:rPr>
              <a:t>Confidential  |  20/12/2019  |  version 1</a:t>
            </a:r>
            <a:endParaRPr lang="en-US" dirty="0"/>
          </a:p>
        </p:txBody>
      </p:sp>
      <p:sp>
        <p:nvSpPr>
          <p:cNvPr id="3" name="TextBox 2">
            <a:extLst>
              <a:ext uri="{FF2B5EF4-FFF2-40B4-BE49-F238E27FC236}">
                <a16:creationId xmlns:a16="http://schemas.microsoft.com/office/drawing/2014/main" id="{C093E2EE-8789-49D6-9CDF-9AC7E3192917}"/>
              </a:ext>
            </a:extLst>
          </p:cNvPr>
          <p:cNvSpPr txBox="1"/>
          <p:nvPr/>
        </p:nvSpPr>
        <p:spPr>
          <a:xfrm>
            <a:off x="259979" y="1087053"/>
            <a:ext cx="6293221" cy="4832092"/>
          </a:xfrm>
          <a:prstGeom prst="rect">
            <a:avLst/>
          </a:prstGeom>
          <a:noFill/>
        </p:spPr>
        <p:txBody>
          <a:bodyPr wrap="square" rtlCol="0">
            <a:spAutoFit/>
          </a:bodyPr>
          <a:lstStyle/>
          <a:p>
            <a:r>
              <a:rPr lang="en-US" sz="2000" b="1" dirty="0">
                <a:solidFill>
                  <a:srgbClr val="00B0F0"/>
                </a:solidFill>
              </a:rPr>
              <a:t>UE / Device initiated broadcast / Local broadcast</a:t>
            </a:r>
          </a:p>
          <a:p>
            <a:endParaRPr lang="en-US" dirty="0"/>
          </a:p>
          <a:p>
            <a:r>
              <a:rPr lang="en-US" dirty="0"/>
              <a:t>A broadcast or a multicast service is intended to provide a fast and efficient mechanism to distribute the same </a:t>
            </a:r>
          </a:p>
          <a:p>
            <a:r>
              <a:rPr lang="en-US" dirty="0"/>
              <a:t>content to multiple users. In the 5G MBS network, the content source is always assumed to be available beyond </a:t>
            </a:r>
          </a:p>
          <a:p>
            <a:r>
              <a:rPr lang="en-US" dirty="0"/>
              <a:t>the core network.</a:t>
            </a:r>
          </a:p>
          <a:p>
            <a:r>
              <a:rPr lang="en-US" dirty="0"/>
              <a:t> </a:t>
            </a:r>
          </a:p>
          <a:p>
            <a:r>
              <a:rPr lang="en-US" dirty="0"/>
              <a:t>5G NR networks provide sufficient UL throughput and capacity to support new applications that can upload large </a:t>
            </a:r>
          </a:p>
          <a:p>
            <a:r>
              <a:rPr lang="en-US" dirty="0"/>
              <a:t>volumes of data. Local data sharing via broadcast mechanisms is an important application that is yet to be supported in 5G networks. Local data (live or otherwise) data sharing via broadcast applications is an opportunity for operators. One can easily visualize citizen broadcast type applications that will need a local broadcast channel.</a:t>
            </a:r>
          </a:p>
          <a:p>
            <a:endParaRPr lang="en-US" dirty="0"/>
          </a:p>
        </p:txBody>
      </p:sp>
      <p:pic>
        <p:nvPicPr>
          <p:cNvPr id="5" name="Picture 4">
            <a:extLst>
              <a:ext uri="{FF2B5EF4-FFF2-40B4-BE49-F238E27FC236}">
                <a16:creationId xmlns:a16="http://schemas.microsoft.com/office/drawing/2014/main" id="{1FBCB42E-34B1-4BF3-98B9-7A76189149EF}"/>
              </a:ext>
            </a:extLst>
          </p:cNvPr>
          <p:cNvPicPr>
            <a:picLocks noChangeAspect="1"/>
          </p:cNvPicPr>
          <p:nvPr/>
        </p:nvPicPr>
        <p:blipFill>
          <a:blip r:embed="rId2"/>
          <a:stretch>
            <a:fillRect/>
          </a:stretch>
        </p:blipFill>
        <p:spPr>
          <a:xfrm>
            <a:off x="6553200" y="948380"/>
            <a:ext cx="5442065" cy="4267200"/>
          </a:xfrm>
          <a:prstGeom prst="rect">
            <a:avLst/>
          </a:prstGeom>
        </p:spPr>
      </p:pic>
      <p:sp>
        <p:nvSpPr>
          <p:cNvPr id="4" name="TextBox 3">
            <a:extLst>
              <a:ext uri="{FF2B5EF4-FFF2-40B4-BE49-F238E27FC236}">
                <a16:creationId xmlns:a16="http://schemas.microsoft.com/office/drawing/2014/main" id="{D7617936-3ECA-4AB8-B7F6-9AEC88736482}"/>
              </a:ext>
            </a:extLst>
          </p:cNvPr>
          <p:cNvSpPr txBox="1"/>
          <p:nvPr/>
        </p:nvSpPr>
        <p:spPr>
          <a:xfrm>
            <a:off x="7467600" y="5297613"/>
            <a:ext cx="4295471" cy="369332"/>
          </a:xfrm>
          <a:prstGeom prst="rect">
            <a:avLst/>
          </a:prstGeom>
          <a:noFill/>
        </p:spPr>
        <p:txBody>
          <a:bodyPr wrap="none" rtlCol="0">
            <a:spAutoFit/>
          </a:bodyPr>
          <a:lstStyle/>
          <a:p>
            <a:r>
              <a:rPr lang="en-US" dirty="0"/>
              <a:t>Figure: One example of a local broadcast </a:t>
            </a:r>
          </a:p>
        </p:txBody>
      </p:sp>
    </p:spTree>
    <p:extLst>
      <p:ext uri="{BB962C8B-B14F-4D97-AF65-F5344CB8AC3E}">
        <p14:creationId xmlns:p14="http://schemas.microsoft.com/office/powerpoint/2010/main" val="3089588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ext Placeholder 1"/>
          <p:cNvSpPr>
            <a:spLocks noGrp="1"/>
          </p:cNvSpPr>
          <p:nvPr>
            <p:ph type="body" sz="quarter" idx="10"/>
          </p:nvPr>
        </p:nvSpPr>
        <p:spPr>
          <a:xfrm>
            <a:off x="406400" y="152400"/>
            <a:ext cx="10769600" cy="515229"/>
          </a:xfrm>
        </p:spPr>
        <p:txBody>
          <a:bodyPr>
            <a:noAutofit/>
          </a:bodyPr>
          <a:lstStyle/>
          <a:p>
            <a:r>
              <a:rPr lang="en-US" sz="2800" dirty="0"/>
              <a:t>Device initiated Broadcast for Release 18</a:t>
            </a:r>
          </a:p>
        </p:txBody>
      </p:sp>
      <p:sp>
        <p:nvSpPr>
          <p:cNvPr id="14" name="Footer Placeholder 3">
            <a:extLst>
              <a:ext uri="{FF2B5EF4-FFF2-40B4-BE49-F238E27FC236}">
                <a16:creationId xmlns:a16="http://schemas.microsoft.com/office/drawing/2014/main" id="{3653F110-49F6-4627-BD0D-6A533671C199}"/>
              </a:ext>
            </a:extLst>
          </p:cNvPr>
          <p:cNvSpPr txBox="1">
            <a:spLocks/>
          </p:cNvSpPr>
          <p:nvPr/>
        </p:nvSpPr>
        <p:spPr>
          <a:xfrm>
            <a:off x="4216400" y="6477001"/>
            <a:ext cx="3860800" cy="244475"/>
          </a:xfrm>
          <a:prstGeom prst="rect">
            <a:avLst/>
          </a:prstGeom>
        </p:spPr>
        <p:txBody>
          <a:bodyPr vert="horz" lIns="91440" tIns="45720" rIns="91440" bIns="45720" rtlCol="0">
            <a:normAutofit lnSpcReduction="10000"/>
          </a:bodyPr>
          <a:lstStyle>
            <a:lvl1pPr marL="342900" indent="-342900" algn="l" defTabSz="914400" rtl="0" eaLnBrk="1" latinLnBrk="0" hangingPunct="1">
              <a:spcBef>
                <a:spcPct val="20000"/>
              </a:spcBef>
              <a:buFont typeface="+mj-lt"/>
              <a:buAutoNum type="arabicPeriod"/>
              <a:defRPr sz="1100" kern="1200">
                <a:solidFill>
                  <a:schemeClr val="tx1"/>
                </a:solidFill>
                <a:latin typeface="Helvetica Neue"/>
                <a:ea typeface="+mn-ea"/>
                <a:cs typeface="+mn-cs"/>
              </a:defRPr>
            </a:lvl1pPr>
            <a:lvl2pPr marL="742950" indent="-285750" algn="l" defTabSz="914400" rtl="0" eaLnBrk="1" latinLnBrk="0" hangingPunct="1">
              <a:spcBef>
                <a:spcPct val="20000"/>
              </a:spcBef>
              <a:buFont typeface="Arial" pitchFamily="34" charset="0"/>
              <a:buChar char="–"/>
              <a:defRPr sz="1100" kern="1200">
                <a:solidFill>
                  <a:schemeClr val="tx1"/>
                </a:solidFill>
                <a:latin typeface="Helvetica Neue"/>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tx1"/>
                </a:solidFill>
                <a:latin typeface="Helvetica Neue"/>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Helvetica Neue"/>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Helvetica Neue"/>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GB" dirty="0">
                <a:cs typeface="Helvetica Neue Light"/>
              </a:rPr>
              <a:t>Confidential  |  20/12/2019  |  version 1</a:t>
            </a:r>
            <a:endParaRPr lang="en-US" dirty="0"/>
          </a:p>
        </p:txBody>
      </p:sp>
      <p:sp>
        <p:nvSpPr>
          <p:cNvPr id="5" name="Rectangle 4">
            <a:extLst>
              <a:ext uri="{FF2B5EF4-FFF2-40B4-BE49-F238E27FC236}">
                <a16:creationId xmlns:a16="http://schemas.microsoft.com/office/drawing/2014/main" id="{12B68168-6217-4EC2-A379-25A736D6ED17}"/>
              </a:ext>
            </a:extLst>
          </p:cNvPr>
          <p:cNvSpPr/>
          <p:nvPr/>
        </p:nvSpPr>
        <p:spPr>
          <a:xfrm>
            <a:off x="685800" y="1219200"/>
            <a:ext cx="10668000" cy="3693319"/>
          </a:xfrm>
          <a:prstGeom prst="rect">
            <a:avLst/>
          </a:prstGeom>
        </p:spPr>
        <p:txBody>
          <a:bodyPr wrap="square">
            <a:spAutoFit/>
          </a:bodyPr>
          <a:lstStyle/>
          <a:p>
            <a:r>
              <a:rPr lang="en-US" dirty="0"/>
              <a:t>There are two distinguishing factors that must be identified:</a:t>
            </a:r>
          </a:p>
          <a:p>
            <a:pPr marL="342900" indent="-342900">
              <a:buAutoNum type="arabicPeriod"/>
            </a:pPr>
            <a:r>
              <a:rPr lang="en-US" dirty="0"/>
              <a:t>UE / device can be a broadcast source. </a:t>
            </a:r>
          </a:p>
          <a:p>
            <a:pPr marL="342900" indent="-342900">
              <a:buAutoNum type="arabicPeriod"/>
            </a:pPr>
            <a:r>
              <a:rPr lang="en-US" dirty="0"/>
              <a:t>Such as broadcast can also be a “</a:t>
            </a:r>
            <a:r>
              <a:rPr lang="en-US"/>
              <a:t>local broadcast”</a:t>
            </a:r>
            <a:endParaRPr lang="en-US" dirty="0"/>
          </a:p>
          <a:p>
            <a:pPr marL="342900" indent="-342900">
              <a:buAutoNum type="arabicPeriod"/>
            </a:pPr>
            <a:endParaRPr lang="en-US" dirty="0"/>
          </a:p>
          <a:p>
            <a:r>
              <a:rPr lang="en-US" sz="2000" b="1" dirty="0">
                <a:solidFill>
                  <a:srgbClr val="00B0F0"/>
                </a:solidFill>
              </a:rPr>
              <a:t>Proposal: The above needs to be studied in Release 18. We propose a SI for Rel 18.</a:t>
            </a:r>
          </a:p>
          <a:p>
            <a:endParaRPr lang="en-US" dirty="0"/>
          </a:p>
          <a:p>
            <a:r>
              <a:rPr lang="en-US" dirty="0"/>
              <a:t>Mechanisms to establishing local broadcast / multicast sessions for different granularity of user content distribution needs to be studied. One use case is in an enterprise application scenario where a local broadcast channel can be set up to monitor feed from cameras. A user can start broadcasting on such a channel and the subscribed users get a live feed (could be emergency scenarios). </a:t>
            </a:r>
          </a:p>
          <a:p>
            <a:endParaRPr lang="en-US" dirty="0"/>
          </a:p>
          <a:p>
            <a:r>
              <a:rPr lang="en-US" dirty="0"/>
              <a:t>The triggering of a broadcast channel could also come from a security camera via a situation analysis tool (AI/ML based video analysis tool) on the camera.</a:t>
            </a:r>
          </a:p>
        </p:txBody>
      </p:sp>
    </p:spTree>
    <p:extLst>
      <p:ext uri="{BB962C8B-B14F-4D97-AF65-F5344CB8AC3E}">
        <p14:creationId xmlns:p14="http://schemas.microsoft.com/office/powerpoint/2010/main" val="34165919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4" name="image3.jpeg">
            <a:extLst>
              <a:ext uri="{FF2B5EF4-FFF2-40B4-BE49-F238E27FC236}">
                <a16:creationId xmlns:a16="http://schemas.microsoft.com/office/drawing/2014/main" id="{8BF69677-6A7E-4A70-8E32-A09B32C31D6D}"/>
              </a:ext>
            </a:extLst>
          </p:cNvPr>
          <p:cNvPicPr>
            <a:picLocks noChangeAspect="1"/>
          </p:cNvPicPr>
          <p:nvPr/>
        </p:nvPicPr>
        <p:blipFill>
          <a:blip r:embed="rId2"/>
          <a:stretch>
            <a:fillRect/>
          </a:stretch>
        </p:blipFill>
        <p:spPr>
          <a:xfrm>
            <a:off x="0" y="0"/>
            <a:ext cx="8568898" cy="6855121"/>
          </a:xfrm>
          <a:prstGeom prst="rect">
            <a:avLst/>
          </a:prstGeom>
          <a:ln w="12700">
            <a:miter lim="400000"/>
          </a:ln>
        </p:spPr>
      </p:pic>
      <p:sp>
        <p:nvSpPr>
          <p:cNvPr id="5" name="Shape 2743">
            <a:extLst>
              <a:ext uri="{FF2B5EF4-FFF2-40B4-BE49-F238E27FC236}">
                <a16:creationId xmlns:a16="http://schemas.microsoft.com/office/drawing/2014/main" id="{562D2CB0-7C58-477D-823B-8A2B98C8CB28}"/>
              </a:ext>
            </a:extLst>
          </p:cNvPr>
          <p:cNvSpPr/>
          <p:nvPr/>
        </p:nvSpPr>
        <p:spPr>
          <a:xfrm>
            <a:off x="0" y="0"/>
            <a:ext cx="12192000" cy="6911188"/>
          </a:xfrm>
          <a:prstGeom prst="rect">
            <a:avLst/>
          </a:prstGeom>
          <a:gradFill>
            <a:gsLst>
              <a:gs pos="0">
                <a:srgbClr val="000000">
                  <a:alpha val="44000"/>
                </a:srgbClr>
              </a:gs>
              <a:gs pos="100000">
                <a:srgbClr val="000000">
                  <a:alpha val="88000"/>
                </a:srgbClr>
              </a:gs>
            </a:gsLst>
            <a:path path="circle">
              <a:fillToRect l="37721" t="-19636" r="62278" b="119636"/>
            </a:path>
          </a:gradFill>
          <a:ln w="12700">
            <a:miter lim="400000"/>
          </a:ln>
        </p:spPr>
        <p:txBody>
          <a:bodyPr lIns="35716" tIns="35716" rIns="35716" bIns="35716" anchor="ctr"/>
          <a:lstStyle/>
          <a:p>
            <a:pPr algn="ctr">
              <a:defRPr>
                <a:solidFill>
                  <a:srgbClr val="FFFFFF"/>
                </a:solidFill>
                <a:latin typeface="Montserrat Light"/>
                <a:ea typeface="Montserrat Light"/>
                <a:cs typeface="Montserrat Light"/>
                <a:sym typeface="Montserrat Light"/>
              </a:defRPr>
            </a:pPr>
            <a:endParaRPr/>
          </a:p>
        </p:txBody>
      </p:sp>
      <p:sp>
        <p:nvSpPr>
          <p:cNvPr id="2" name="Text Placeholder 1"/>
          <p:cNvSpPr>
            <a:spLocks noGrp="1"/>
          </p:cNvSpPr>
          <p:nvPr>
            <p:ph type="body" sz="quarter" idx="13"/>
          </p:nvPr>
        </p:nvSpPr>
        <p:spPr/>
        <p:txBody>
          <a:bodyPr/>
          <a:lstStyle/>
          <a:p>
            <a:endParaRPr lang="en-US" dirty="0">
              <a:solidFill>
                <a:schemeClr val="bg1"/>
              </a:solidFill>
            </a:endParaRPr>
          </a:p>
        </p:txBody>
      </p:sp>
      <p:pic>
        <p:nvPicPr>
          <p:cNvPr id="6" name="Picture 5">
            <a:extLst>
              <a:ext uri="{FF2B5EF4-FFF2-40B4-BE49-F238E27FC236}">
                <a16:creationId xmlns:a16="http://schemas.microsoft.com/office/drawing/2014/main" id="{85A5D13E-4A9B-49CC-BCFF-8A1A34169A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50305" y="139890"/>
            <a:ext cx="762000" cy="6569076"/>
          </a:xfrm>
          <a:prstGeom prst="rect">
            <a:avLst/>
          </a:prstGeom>
        </p:spPr>
      </p:pic>
    </p:spTree>
    <p:extLst>
      <p:ext uri="{BB962C8B-B14F-4D97-AF65-F5344CB8AC3E}">
        <p14:creationId xmlns:p14="http://schemas.microsoft.com/office/powerpoint/2010/main" val="2393795043"/>
      </p:ext>
    </p:extLst>
  </p:cSld>
  <p:clrMapOvr>
    <a:masterClrMapping/>
  </p:clrMapOvr>
</p:sld>
</file>

<file path=ppt/theme/theme1.xml><?xml version="1.0" encoding="utf-8"?>
<a:theme xmlns:a="http://schemas.openxmlformats.org/drawingml/2006/main" name="JioBlue">
  <a:themeElements>
    <a:clrScheme name="Custom 1">
      <a:dk1>
        <a:srgbClr val="000000"/>
      </a:dk1>
      <a:lt1>
        <a:sysClr val="window" lastClr="FFFFFF"/>
      </a:lt1>
      <a:dk2>
        <a:srgbClr val="1F497D"/>
      </a:dk2>
      <a:lt2>
        <a:srgbClr val="EEECE1"/>
      </a:lt2>
      <a:accent1>
        <a:srgbClr val="0086CA"/>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JioFontStyle">
      <a:majorFont>
        <a:latin typeface="Helvetica Neue Bold"/>
        <a:ea typeface=""/>
        <a:cs typeface=""/>
      </a:majorFont>
      <a:minorFont>
        <a:latin typeface="Helvetica Neue Light"/>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Blank-lightBlue" id="{9D49B751-82E2-49C1-B259-FEE7B7A24627}" vid="{8EE0FC5C-F90C-4D06-AAD0-26032159F25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JIO-Blank-lightBlue</Template>
  <TotalTime>23436</TotalTime>
  <Words>337</Words>
  <Application>Microsoft Office PowerPoint</Application>
  <PresentationFormat>Widescreen</PresentationFormat>
  <Paragraphs>26</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Arial</vt:lpstr>
      <vt:lpstr>Calibri</vt:lpstr>
      <vt:lpstr>Helvetica Neue</vt:lpstr>
      <vt:lpstr>Helvetica Neue Bold</vt:lpstr>
      <vt:lpstr>Helvetica Neue Light</vt:lpstr>
      <vt:lpstr>Montserrat Light</vt:lpstr>
      <vt:lpstr>JioBlue</vt:lpstr>
      <vt:lpstr>PowerPoint Presentation</vt:lpstr>
      <vt:lpstr>PowerPoint Presentation</vt:lpstr>
      <vt:lpstr>PowerPoint Presentation</vt:lpstr>
      <vt:lpstr>PowerPoint Presentation</vt:lpstr>
    </vt:vector>
  </TitlesOfParts>
  <Company>Reliance Industries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Satish Jamadagni</dc:creator>
  <cp:lastModifiedBy>Satish Jamadagni</cp:lastModifiedBy>
  <cp:revision>383</cp:revision>
  <dcterms:created xsi:type="dcterms:W3CDTF">2018-07-31T12:04:16Z</dcterms:created>
  <dcterms:modified xsi:type="dcterms:W3CDTF">2021-06-07T16:00:36Z</dcterms:modified>
</cp:coreProperties>
</file>