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4"/>
  </p:sldMasterIdLst>
  <p:notesMasterIdLst>
    <p:notesMasterId r:id="rId10"/>
  </p:notesMasterIdLst>
  <p:handoutMasterIdLst>
    <p:handoutMasterId r:id="rId11"/>
  </p:handoutMasterIdLst>
  <p:sldIdLst>
    <p:sldId id="314" r:id="rId5"/>
    <p:sldId id="354" r:id="rId6"/>
    <p:sldId id="355" r:id="rId7"/>
    <p:sldId id="356" r:id="rId8"/>
    <p:sldId id="346" r:id="rId9"/>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63">
          <p15:clr>
            <a:srgbClr val="A4A3A4"/>
          </p15:clr>
        </p15:guide>
        <p15:guide id="2" orient="horz" pos="4212">
          <p15:clr>
            <a:srgbClr val="A4A3A4"/>
          </p15:clr>
        </p15:guide>
        <p15:guide id="3" orient="horz" pos="3887">
          <p15:clr>
            <a:srgbClr val="A4A3A4"/>
          </p15:clr>
        </p15:guide>
        <p15:guide id="4" pos="3943">
          <p15:clr>
            <a:srgbClr val="A4A3A4"/>
          </p15:clr>
        </p15:guide>
        <p15:guide id="5" pos="2279">
          <p15:clr>
            <a:srgbClr val="A4A3A4"/>
          </p15:clr>
        </p15:guide>
        <p15:guide id="6" pos="54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B951"/>
    <a:srgbClr val="FF9C85"/>
    <a:srgbClr val="E14B92"/>
    <a:srgbClr val="822562"/>
    <a:srgbClr val="47B98E"/>
    <a:srgbClr val="4C8AC8"/>
    <a:srgbClr val="7C55A3"/>
    <a:srgbClr val="6360A8"/>
    <a:srgbClr val="6378BA"/>
    <a:srgbClr val="8952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222" autoAdjust="0"/>
    <p:restoredTop sz="95291" autoAdjust="0"/>
  </p:normalViewPr>
  <p:slideViewPr>
    <p:cSldViewPr snapToGrid="0" snapToObjects="1">
      <p:cViewPr varScale="1">
        <p:scale>
          <a:sx n="67" d="100"/>
          <a:sy n="67" d="100"/>
        </p:scale>
        <p:origin x="945" y="42"/>
      </p:cViewPr>
      <p:guideLst>
        <p:guide orient="horz" pos="463"/>
        <p:guide orient="horz" pos="4212"/>
        <p:guide orient="horz" pos="3887"/>
        <p:guide pos="3943"/>
        <p:guide pos="2279"/>
        <p:guide pos="5452"/>
      </p:guideLst>
    </p:cSldViewPr>
  </p:slideViewPr>
  <p:notesTextViewPr>
    <p:cViewPr>
      <p:scale>
        <a:sx n="1" d="1"/>
        <a:sy n="1" d="1"/>
      </p:scale>
      <p:origin x="0" y="0"/>
    </p:cViewPr>
  </p:notesTextViewPr>
  <p:sorterViewPr>
    <p:cViewPr>
      <p:scale>
        <a:sx n="100" d="100"/>
        <a:sy n="100" d="100"/>
      </p:scale>
      <p:origin x="0" y="-1834"/>
    </p:cViewPr>
  </p:sorterViewPr>
  <p:notesViewPr>
    <p:cSldViewPr snapToGrid="0" snapToObjects="1">
      <p:cViewPr varScale="1">
        <p:scale>
          <a:sx n="79" d="100"/>
          <a:sy n="79" d="100"/>
        </p:scale>
        <p:origin x="3276"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Arial" pitchFamily="34" charset="0"/>
              <a:cs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1C0EDC-3B04-4D43-AC98-A606493C474D}" type="datetimeFigureOut">
              <a:rPr lang="en-US" sz="1000" smtClean="0">
                <a:latin typeface="Arial" pitchFamily="34" charset="0"/>
                <a:cs typeface="Arial" pitchFamily="34" charset="0"/>
              </a:rPr>
              <a:pPr/>
              <a:t>6/7/2021</a:t>
            </a:fld>
            <a:endParaRPr lang="en-US" sz="10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lvl="0"/>
            <a:r>
              <a:rPr lang="en-US" sz="800" cap="all" dirty="0">
                <a:solidFill>
                  <a:srgbClr val="939598"/>
                </a:solidFill>
                <a:latin typeface="Arial" pitchFamily="34" charset="0"/>
                <a:cs typeface="Arial" pitchFamily="34" charset="0"/>
              </a:rPr>
              <a:t>2011 LENOVO CONFIDENTIAL. All rights reserved.</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7F3538-DD9D-4F25-8311-592750C50641}" type="slidenum">
              <a:rPr lang="en-US" sz="800" smtClean="0">
                <a:latin typeface="Arial" pitchFamily="34" charset="0"/>
                <a:cs typeface="Arial" pitchFamily="34" charset="0"/>
              </a:rPr>
              <a:pPr/>
              <a:t>‹#›</a:t>
            </a:fld>
            <a:endParaRPr lang="en-US" sz="800" dirty="0">
              <a:latin typeface="Arial" pitchFamily="34" charset="0"/>
              <a:cs typeface="Arial" pitchFamily="34" charset="0"/>
            </a:endParaRPr>
          </a:p>
        </p:txBody>
      </p:sp>
    </p:spTree>
    <p:extLst>
      <p:ext uri="{BB962C8B-B14F-4D97-AF65-F5344CB8AC3E}">
        <p14:creationId xmlns:p14="http://schemas.microsoft.com/office/powerpoint/2010/main" val="25291550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Arial" pitchFamily="34" charset="0"/>
                <a:cs typeface="Arial"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Arial" pitchFamily="34" charset="0"/>
                <a:cs typeface="Arial" pitchFamily="34" charset="0"/>
              </a:defRPr>
            </a:lvl1pPr>
          </a:lstStyle>
          <a:p>
            <a:fld id="{F23CF275-28B3-497F-9AED-85D5F023BA5C}" type="datetimeFigureOut">
              <a:rPr lang="en-US" smtClean="0"/>
              <a:pPr/>
              <a:t>6/7/2021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itchFamily="34" charset="0"/>
                <a:cs typeface="Arial" pitchFamily="34" charset="0"/>
              </a:defRPr>
            </a:lvl1pPr>
          </a:lstStyle>
          <a:p>
            <a:r>
              <a:rPr lang="en-US" sz="800" cap="all" dirty="0">
                <a:solidFill>
                  <a:srgbClr val="939598"/>
                </a:solidFill>
              </a:rPr>
              <a:t>2011 LENOVO CONFIDENTIAL. All rights reserved.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800">
                <a:latin typeface="Arial" pitchFamily="34" charset="0"/>
                <a:cs typeface="Arial" pitchFamily="34" charset="0"/>
              </a:defRPr>
            </a:lvl1pPr>
          </a:lstStyle>
          <a:p>
            <a:fld id="{4AED87EB-65D7-4500-873C-410831173A82}" type="slidenum">
              <a:rPr lang="en-US" smtClean="0"/>
              <a:pPr/>
              <a:t>‹#›</a:t>
            </a:fld>
            <a:endParaRPr lang="en-US" dirty="0"/>
          </a:p>
        </p:txBody>
      </p:sp>
    </p:spTree>
    <p:extLst>
      <p:ext uri="{BB962C8B-B14F-4D97-AF65-F5344CB8AC3E}">
        <p14:creationId xmlns:p14="http://schemas.microsoft.com/office/powerpoint/2010/main" val="369331368"/>
      </p:ext>
    </p:extLst>
  </p:cSld>
  <p:clrMap bg1="lt1" tx1="dk1" bg2="lt2" tx2="dk2" accent1="accent1" accent2="accent2" accent3="accent3" accent4="accent4" accent5="accent5" accent6="accent6" hlink="hlink" folHlink="folHlink"/>
  <p:hf hdr="0" ftr="0" dt="0"/>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ED87EB-65D7-4500-873C-410831173A82}" type="slidenum">
              <a:rPr lang="en-US" smtClean="0"/>
              <a:pPr/>
              <a:t>1</a:t>
            </a:fld>
            <a:endParaRPr lang="en-US" dirty="0"/>
          </a:p>
        </p:txBody>
      </p:sp>
    </p:spTree>
    <p:extLst>
      <p:ext uri="{BB962C8B-B14F-4D97-AF65-F5344CB8AC3E}">
        <p14:creationId xmlns:p14="http://schemas.microsoft.com/office/powerpoint/2010/main" val="1849109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640" y="1685684"/>
            <a:ext cx="9960236" cy="2894768"/>
          </a:xfrm>
          <a:prstGeom prst="rect">
            <a:avLst/>
          </a:prstGeom>
        </p:spPr>
        <p:txBody>
          <a:bodyPr wrap="square" lIns="0" tIns="0" rIns="121899"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640" y="4715116"/>
            <a:ext cx="9949796"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tx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548640"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grpSp>
        <p:nvGrpSpPr>
          <p:cNvPr id="48" name="Group 47">
            <a:extLst>
              <a:ext uri="{FF2B5EF4-FFF2-40B4-BE49-F238E27FC236}">
                <a16:creationId xmlns:a16="http://schemas.microsoft.com/office/drawing/2014/main" id="{F4B5B53C-9814-4319-B2AA-2C21FFC03C69}"/>
              </a:ext>
            </a:extLst>
          </p:cNvPr>
          <p:cNvGrpSpPr>
            <a:grpSpLocks noChangeAspect="1"/>
          </p:cNvGrpSpPr>
          <p:nvPr userDrawn="1"/>
        </p:nvGrpSpPr>
        <p:grpSpPr>
          <a:xfrm rot="16200000">
            <a:off x="9855467" y="2024677"/>
            <a:ext cx="3499241" cy="1167475"/>
            <a:chOff x="547688" y="952500"/>
            <a:chExt cx="12190413" cy="4067175"/>
          </a:xfrm>
        </p:grpSpPr>
        <p:sp>
          <p:nvSpPr>
            <p:cNvPr id="50" name="Rectangle 49">
              <a:extLst>
                <a:ext uri="{FF2B5EF4-FFF2-40B4-BE49-F238E27FC236}">
                  <a16:creationId xmlns:a16="http://schemas.microsoft.com/office/drawing/2014/main" id="{A86DAFFA-DD2C-4B45-869C-80A8537FFB18}"/>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7">
              <a:extLst>
                <a:ext uri="{FF2B5EF4-FFF2-40B4-BE49-F238E27FC236}">
                  <a16:creationId xmlns:a16="http://schemas.microsoft.com/office/drawing/2014/main" id="{26F6C622-0F1C-400B-80F7-27499D487BE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8">
              <a:extLst>
                <a:ext uri="{FF2B5EF4-FFF2-40B4-BE49-F238E27FC236}">
                  <a16:creationId xmlns:a16="http://schemas.microsoft.com/office/drawing/2014/main" id="{3843D85E-D61D-49D2-8C0B-2814AA27614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9">
              <a:extLst>
                <a:ext uri="{FF2B5EF4-FFF2-40B4-BE49-F238E27FC236}">
                  <a16:creationId xmlns:a16="http://schemas.microsoft.com/office/drawing/2014/main" id="{3230BEAE-88C1-454A-9CCC-1D4B1775E57B}"/>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
              <a:extLst>
                <a:ext uri="{FF2B5EF4-FFF2-40B4-BE49-F238E27FC236}">
                  <a16:creationId xmlns:a16="http://schemas.microsoft.com/office/drawing/2014/main" id="{051B78A0-6BF0-417B-86F2-F30C15214E88}"/>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DC72F71B-EE86-4EF7-B865-447B4ED71B2C}"/>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
              <a:extLst>
                <a:ext uri="{FF2B5EF4-FFF2-40B4-BE49-F238E27FC236}">
                  <a16:creationId xmlns:a16="http://schemas.microsoft.com/office/drawing/2014/main" id="{A3EC0C04-B0DD-4A32-813E-011A695342F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3" name="Freeform 5">
            <a:extLst>
              <a:ext uri="{FF2B5EF4-FFF2-40B4-BE49-F238E27FC236}">
                <a16:creationId xmlns:a16="http://schemas.microsoft.com/office/drawing/2014/main" id="{433BBA68-D2F6-45DA-B6D3-4CBDACC1E270}"/>
              </a:ext>
            </a:extLst>
          </p:cNvPr>
          <p:cNvSpPr>
            <a:spLocks noChangeAspect="1" noEditPoints="1"/>
          </p:cNvSpPr>
          <p:nvPr userDrawn="1"/>
        </p:nvSpPr>
        <p:spPr bwMode="auto">
          <a:xfrm>
            <a:off x="548640" y="858794"/>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4988760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lumMod val="95000"/>
                  </a:schemeClr>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640" y="1307593"/>
            <a:ext cx="11073384"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lumMod val="95000"/>
                  </a:schemeClr>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lumMod val="85000"/>
                  </a:schemeClr>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lumMod val="65000"/>
                  </a:schemeClr>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6" name="TextBox 5"/>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All rights reserved.</a:t>
            </a:r>
          </a:p>
        </p:txBody>
      </p:sp>
      <p:grpSp>
        <p:nvGrpSpPr>
          <p:cNvPr id="7" name="Group 6"/>
          <p:cNvGrpSpPr/>
          <p:nvPr userDrawn="1"/>
        </p:nvGrpSpPr>
        <p:grpSpPr>
          <a:xfrm>
            <a:off x="554338" y="6421482"/>
            <a:ext cx="734356"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37097577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75767"/>
            <a:ext cx="11073384" cy="4651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
          <p:cNvSpPr>
            <a:spLocks noGrp="1"/>
          </p:cNvSpPr>
          <p:nvPr>
            <p:ph type="body" idx="10"/>
          </p:nvPr>
        </p:nvSpPr>
        <p:spPr bwMode="gray">
          <a:xfrm>
            <a:off x="557784" y="899112"/>
            <a:ext cx="11073384"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69451"/>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81479330"/>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chemeClr val="tx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72767"/>
            <a:ext cx="11073384" cy="4654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92616"/>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16594537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p:cNvSpPr>
            <a:spLocks noGrp="1"/>
          </p:cNvSpPr>
          <p:nvPr>
            <p:ph sz="half" idx="14"/>
          </p:nvPr>
        </p:nvSpPr>
        <p:spPr bwMode="gray">
          <a:xfrm>
            <a:off x="6243066"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4735132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p:cNvSpPr>
            <a:spLocks noGrp="1"/>
          </p:cNvSpPr>
          <p:nvPr>
            <p:ph sz="half" idx="14"/>
          </p:nvPr>
        </p:nvSpPr>
        <p:spPr bwMode="gray">
          <a:xfrm>
            <a:off x="6243066"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57779992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Content Placeholder 2"/>
          <p:cNvSpPr>
            <a:spLocks noGrp="1"/>
          </p:cNvSpPr>
          <p:nvPr>
            <p:ph sz="half" idx="10"/>
          </p:nvPr>
        </p:nvSpPr>
        <p:spPr bwMode="gray">
          <a:xfrm>
            <a:off x="4347972"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half" idx="11"/>
          </p:nvPr>
        </p:nvSpPr>
        <p:spPr bwMode="gray">
          <a:xfrm>
            <a:off x="8147304"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94563597"/>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Content Placeholder 2"/>
          <p:cNvSpPr>
            <a:spLocks noGrp="1"/>
          </p:cNvSpPr>
          <p:nvPr>
            <p:ph sz="half" idx="10"/>
          </p:nvPr>
        </p:nvSpPr>
        <p:spPr bwMode="gray">
          <a:xfrm>
            <a:off x="4347972"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half" idx="11"/>
          </p:nvPr>
        </p:nvSpPr>
        <p:spPr bwMode="gray">
          <a:xfrm>
            <a:off x="8147304"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2" name="Group 11"/>
          <p:cNvGrpSpPr/>
          <p:nvPr userDrawn="1"/>
        </p:nvGrpSpPr>
        <p:grpSpPr>
          <a:xfrm>
            <a:off x="554338" y="6421482"/>
            <a:ext cx="734356"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3489591086"/>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6036718"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603671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7745591"/>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6036718"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603671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19" name="TextBox 1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20" name="Group 19"/>
          <p:cNvGrpSpPr/>
          <p:nvPr userDrawn="1"/>
        </p:nvGrpSpPr>
        <p:grpSpPr>
          <a:xfrm>
            <a:off x="554338" y="6421482"/>
            <a:ext cx="734356" cy="245008"/>
            <a:chOff x="547688" y="952500"/>
            <a:chExt cx="12190413" cy="4067175"/>
          </a:xfrm>
        </p:grpSpPr>
        <p:sp>
          <p:nvSpPr>
            <p:cNvPr id="21" name="Rectangle 2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2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2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2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2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99249621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tx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3408426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chemeClr val="tx1"/>
        </a:solidFill>
        <a:effectLst/>
      </p:bgPr>
    </p:bg>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640" y="1682496"/>
            <a:ext cx="9960236" cy="2898648"/>
          </a:xfrm>
          <a:prstGeom prst="rect">
            <a:avLst/>
          </a:prstGeom>
        </p:spPr>
        <p:txBody>
          <a:bodyPr lIns="0" tIns="0" rIns="121899" bIns="0" anchor="b" anchorCtr="0"/>
          <a:lstStyle>
            <a:lvl1pPr marL="0" algn="l" defTabSz="1218987" rtl="0" eaLnBrk="1" latinLnBrk="0" hangingPunct="1">
              <a:lnSpc>
                <a:spcPts val="68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640" y="4718304"/>
            <a:ext cx="9949796"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548640"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All rights reserved.</a:t>
            </a:r>
          </a:p>
        </p:txBody>
      </p:sp>
      <p:grpSp>
        <p:nvGrpSpPr>
          <p:cNvPr id="48" name="Group 47">
            <a:extLst>
              <a:ext uri="{FF2B5EF4-FFF2-40B4-BE49-F238E27FC236}">
                <a16:creationId xmlns:a16="http://schemas.microsoft.com/office/drawing/2014/main" id="{AE4354B5-047A-475C-B07D-46E2DFF45FA8}"/>
              </a:ext>
            </a:extLst>
          </p:cNvPr>
          <p:cNvGrpSpPr>
            <a:grpSpLocks noChangeAspect="1"/>
          </p:cNvGrpSpPr>
          <p:nvPr userDrawn="1"/>
        </p:nvGrpSpPr>
        <p:grpSpPr>
          <a:xfrm rot="16200000">
            <a:off x="9855467" y="2024677"/>
            <a:ext cx="3499241" cy="1167475"/>
            <a:chOff x="547688" y="952500"/>
            <a:chExt cx="12190413" cy="4067175"/>
          </a:xfrm>
        </p:grpSpPr>
        <p:sp>
          <p:nvSpPr>
            <p:cNvPr id="95" name="Rectangle 94">
              <a:extLst>
                <a:ext uri="{FF2B5EF4-FFF2-40B4-BE49-F238E27FC236}">
                  <a16:creationId xmlns:a16="http://schemas.microsoft.com/office/drawing/2014/main" id="{33F3F616-0187-486C-92AE-8E9BB4F5D864}"/>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7">
              <a:extLst>
                <a:ext uri="{FF2B5EF4-FFF2-40B4-BE49-F238E27FC236}">
                  <a16:creationId xmlns:a16="http://schemas.microsoft.com/office/drawing/2014/main" id="{39D476EA-97BB-4757-AE8D-46ABA28B578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8">
              <a:extLst>
                <a:ext uri="{FF2B5EF4-FFF2-40B4-BE49-F238E27FC236}">
                  <a16:creationId xmlns:a16="http://schemas.microsoft.com/office/drawing/2014/main" id="{83FC1BD3-A3C2-46E0-8E09-0F43D0DB3EE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9">
              <a:extLst>
                <a:ext uri="{FF2B5EF4-FFF2-40B4-BE49-F238E27FC236}">
                  <a16:creationId xmlns:a16="http://schemas.microsoft.com/office/drawing/2014/main" id="{B07C1556-FAA5-423D-9C3E-BFD6B99A6BBD}"/>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0">
              <a:extLst>
                <a:ext uri="{FF2B5EF4-FFF2-40B4-BE49-F238E27FC236}">
                  <a16:creationId xmlns:a16="http://schemas.microsoft.com/office/drawing/2014/main" id="{1DB9EF8A-92AF-4FB6-9EB8-BBB43909F2F8}"/>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0">
              <a:extLst>
                <a:ext uri="{FF2B5EF4-FFF2-40B4-BE49-F238E27FC236}">
                  <a16:creationId xmlns:a16="http://schemas.microsoft.com/office/drawing/2014/main" id="{07C51CC9-E5B8-4E20-A914-408659940AB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1">
              <a:extLst>
                <a:ext uri="{FF2B5EF4-FFF2-40B4-BE49-F238E27FC236}">
                  <a16:creationId xmlns:a16="http://schemas.microsoft.com/office/drawing/2014/main" id="{B5BD15B5-4CE4-4224-95C9-541647C5394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2" name="Freeform 5">
            <a:extLst>
              <a:ext uri="{FF2B5EF4-FFF2-40B4-BE49-F238E27FC236}">
                <a16:creationId xmlns:a16="http://schemas.microsoft.com/office/drawing/2014/main" id="{8B5168CF-498E-4EAB-8120-11D6F6835047}"/>
              </a:ext>
            </a:extLst>
          </p:cNvPr>
          <p:cNvSpPr>
            <a:spLocks noChangeAspect="1" noEditPoints="1"/>
          </p:cNvSpPr>
          <p:nvPr userDrawn="1"/>
        </p:nvSpPr>
        <p:spPr bwMode="auto">
          <a:xfrm>
            <a:off x="548640" y="858794"/>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78680270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chemeClr val="tx1"/>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bg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13"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9" name="TextBox 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277636023"/>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bg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640" y="1276349"/>
            <a:ext cx="10165080" cy="3242641"/>
          </a:xfrm>
          <a:prstGeom prst="rect">
            <a:avLst/>
          </a:prstGeom>
        </p:spPr>
        <p:txBody>
          <a:bodyPr lIns="0" anchor="t">
            <a:normAutofit/>
          </a:bodyPr>
          <a:lstStyle>
            <a:lvl1pPr marL="0" indent="0" algn="l">
              <a:lnSpc>
                <a:spcPct val="100000"/>
              </a:lnSpc>
              <a:buNone/>
              <a:defRPr sz="4400" b="1" spc="-150">
                <a:solidFill>
                  <a:schemeClr val="tx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337" y="4623890"/>
            <a:ext cx="10159383" cy="876300"/>
          </a:xfrm>
          <a:prstGeom prst="rect">
            <a:avLst/>
          </a:prstGeom>
        </p:spPr>
        <p:txBody>
          <a:bodyPr lIns="0"/>
          <a:lstStyle>
            <a:lvl1pPr marL="0" indent="0" algn="l">
              <a:buNone/>
              <a:defRPr sz="2400" b="1"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grpSp>
        <p:nvGrpSpPr>
          <p:cNvPr id="12" name="Group 11"/>
          <p:cNvGrpSpPr/>
          <p:nvPr userDrawn="1"/>
        </p:nvGrpSpPr>
        <p:grpSpPr>
          <a:xfrm>
            <a:off x="548640" y="398463"/>
            <a:ext cx="990600" cy="735013"/>
            <a:chOff x="657226" y="398463"/>
            <a:chExt cx="990600" cy="735013"/>
          </a:xfrm>
          <a:gradFill>
            <a:gsLst>
              <a:gs pos="0">
                <a:srgbClr val="F2A11F"/>
              </a:gs>
              <a:gs pos="37000">
                <a:srgbClr val="EC5124"/>
              </a:gs>
              <a:gs pos="79000">
                <a:srgbClr val="D32A27"/>
              </a:gs>
              <a:gs pos="100000">
                <a:srgbClr val="7A425E"/>
              </a:gs>
            </a:gsLst>
            <a:lin ang="2400000" scaled="0"/>
          </a:gradFill>
        </p:grpSpPr>
        <p:sp>
          <p:nvSpPr>
            <p:cNvPr id="7" name="Freeform 5"/>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3860165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Layout_Black">
    <p:bg>
      <p:bgPr>
        <a:solidFill>
          <a:schemeClr val="tx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640" y="1276349"/>
            <a:ext cx="10165080" cy="3242641"/>
          </a:xfrm>
          <a:prstGeom prst="rect">
            <a:avLst/>
          </a:prstGeom>
        </p:spPr>
        <p:txBody>
          <a:bodyPr lIns="0" anchor="t">
            <a:normAutofit/>
          </a:bodyPr>
          <a:lstStyle>
            <a:lvl1pPr marL="0" indent="0" algn="l">
              <a:lnSpc>
                <a:spcPct val="100000"/>
              </a:lnSpc>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337" y="4623890"/>
            <a:ext cx="10159383" cy="876300"/>
          </a:xfrm>
          <a:prstGeom prst="rect">
            <a:avLst/>
          </a:prstGeom>
        </p:spPr>
        <p:txBody>
          <a:bodyPr lIns="0"/>
          <a:lstStyle>
            <a:lvl1pPr marL="0" indent="0" algn="l">
              <a:buNone/>
              <a:defRPr sz="2400" b="1"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1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9" name="TextBox 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22" name="Group 21">
            <a:extLst>
              <a:ext uri="{FF2B5EF4-FFF2-40B4-BE49-F238E27FC236}">
                <a16:creationId xmlns:a16="http://schemas.microsoft.com/office/drawing/2014/main" id="{99371872-34E0-4E87-A880-855C986DEFEB}"/>
              </a:ext>
            </a:extLst>
          </p:cNvPr>
          <p:cNvGrpSpPr/>
          <p:nvPr userDrawn="1"/>
        </p:nvGrpSpPr>
        <p:grpSpPr>
          <a:xfrm>
            <a:off x="548640" y="398463"/>
            <a:ext cx="990600" cy="735013"/>
            <a:chOff x="657226" y="398463"/>
            <a:chExt cx="990600" cy="735013"/>
          </a:xfrm>
          <a:gradFill>
            <a:gsLst>
              <a:gs pos="0">
                <a:srgbClr val="F2A11F"/>
              </a:gs>
              <a:gs pos="37000">
                <a:srgbClr val="EC5124"/>
              </a:gs>
              <a:gs pos="79000">
                <a:srgbClr val="D32A27"/>
              </a:gs>
              <a:gs pos="100000">
                <a:srgbClr val="7A425E"/>
              </a:gs>
            </a:gsLst>
            <a:lin ang="2400000" scaled="0"/>
          </a:gradFill>
        </p:grpSpPr>
        <p:sp>
          <p:nvSpPr>
            <p:cNvPr id="23" name="Freeform 5">
              <a:extLst>
                <a:ext uri="{FF2B5EF4-FFF2-40B4-BE49-F238E27FC236}">
                  <a16:creationId xmlns:a16="http://schemas.microsoft.com/office/drawing/2014/main" id="{CA59E31A-C52B-4474-A5A0-530DF770A454}"/>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
              <a:extLst>
                <a:ext uri="{FF2B5EF4-FFF2-40B4-BE49-F238E27FC236}">
                  <a16:creationId xmlns:a16="http://schemas.microsoft.com/office/drawing/2014/main" id="{123B3F17-34EE-4FBA-8852-7ED07762D8EB}"/>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0065404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6888"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5284" y="1307592"/>
            <a:ext cx="4707555"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28"/>
          <p:cNvSpPr>
            <a:spLocks noGrp="1"/>
          </p:cNvSpPr>
          <p:nvPr>
            <p:ph type="title" hasCustomPrompt="1"/>
          </p:nvPr>
        </p:nvSpPr>
        <p:spPr bwMode="gray">
          <a:xfrm>
            <a:off x="6835283" y="402336"/>
            <a:ext cx="4707555"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title</a:t>
            </a:r>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42055685"/>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chemeClr val="tx1"/>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6888"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5284" y="1307592"/>
            <a:ext cx="4707555" cy="5023760"/>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28"/>
          <p:cNvSpPr>
            <a:spLocks noGrp="1"/>
          </p:cNvSpPr>
          <p:nvPr>
            <p:ph type="title" hasCustomPrompt="1"/>
          </p:nvPr>
        </p:nvSpPr>
        <p:spPr bwMode="gray">
          <a:xfrm>
            <a:off x="6835283" y="402336"/>
            <a:ext cx="4707555"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TextBox 7"/>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67629703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639" y="1307593"/>
            <a:ext cx="11073385" cy="4919588"/>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357661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Slid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639" y="1307593"/>
            <a:ext cx="11073385" cy="4919588"/>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dirty="0"/>
              <a:t>Click icon to create chart</a:t>
            </a:r>
          </a:p>
        </p:txBody>
      </p:sp>
      <p:sp>
        <p:nvSpPr>
          <p:cNvPr id="1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6" name="TextBox 5"/>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7" name="Group 6"/>
          <p:cNvGrpSpPr/>
          <p:nvPr userDrawn="1"/>
        </p:nvGrpSpPr>
        <p:grpSpPr>
          <a:xfrm>
            <a:off x="554338" y="6421482"/>
            <a:ext cx="734356"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230333210"/>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6383593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chemeClr val="tx1"/>
        </a:solidFill>
        <a:effectLst/>
      </p:bgPr>
    </p:bg>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14" name="TextBox 13"/>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5" name="Group 14"/>
          <p:cNvGrpSpPr/>
          <p:nvPr userDrawn="1"/>
        </p:nvGrpSpPr>
        <p:grpSpPr>
          <a:xfrm>
            <a:off x="554338" y="6421482"/>
            <a:ext cx="734356" cy="245008"/>
            <a:chOff x="547688" y="952500"/>
            <a:chExt cx="12190413" cy="4067175"/>
          </a:xfrm>
        </p:grpSpPr>
        <p:sp>
          <p:nvSpPr>
            <p:cNvPr id="16" name="Rectangle 1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9"/>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737376891"/>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grpSp>
        <p:nvGrpSpPr>
          <p:cNvPr id="81" name="Group 80"/>
          <p:cNvGrpSpPr/>
          <p:nvPr userDrawn="1"/>
        </p:nvGrpSpPr>
        <p:grpSpPr>
          <a:xfrm rot="16200000">
            <a:off x="372592" y="2655660"/>
            <a:ext cx="6856214" cy="1544890"/>
            <a:chOff x="541049" y="2649538"/>
            <a:chExt cx="9285724" cy="2092325"/>
          </a:xfrm>
          <a:solidFill>
            <a:schemeClr val="tx1"/>
          </a:solidFill>
        </p:grpSpPr>
        <p:sp>
          <p:nvSpPr>
            <p:cNvPr id="5" name="Freeform 5"/>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9"/>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 name="Group 21">
            <a:extLst>
              <a:ext uri="{FF2B5EF4-FFF2-40B4-BE49-F238E27FC236}">
                <a16:creationId xmlns:a16="http://schemas.microsoft.com/office/drawing/2014/main" id="{D217900D-5033-4638-8DF2-07DE57B5B97E}"/>
              </a:ext>
            </a:extLst>
          </p:cNvPr>
          <p:cNvGrpSpPr/>
          <p:nvPr userDrawn="1"/>
        </p:nvGrpSpPr>
        <p:grpSpPr>
          <a:xfrm>
            <a:off x="7045325" y="1676401"/>
            <a:ext cx="5145087" cy="3505200"/>
            <a:chOff x="7045325" y="1676401"/>
            <a:chExt cx="5145087" cy="3505200"/>
          </a:xfrm>
        </p:grpSpPr>
        <p:sp>
          <p:nvSpPr>
            <p:cNvPr id="12" name="Freeform 5">
              <a:extLst>
                <a:ext uri="{FF2B5EF4-FFF2-40B4-BE49-F238E27FC236}">
                  <a16:creationId xmlns:a16="http://schemas.microsoft.com/office/drawing/2014/main" id="{42A022AC-236A-4C47-9960-6BBBDE197CD4}"/>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21" name="Group 20">
              <a:extLst>
                <a:ext uri="{FF2B5EF4-FFF2-40B4-BE49-F238E27FC236}">
                  <a16:creationId xmlns:a16="http://schemas.microsoft.com/office/drawing/2014/main" id="{F28F2614-0FCC-4D8C-BC98-D03E162B4F33}"/>
                </a:ext>
              </a:extLst>
            </p:cNvPr>
            <p:cNvGrpSpPr/>
            <p:nvPr userDrawn="1"/>
          </p:nvGrpSpPr>
          <p:grpSpPr>
            <a:xfrm>
              <a:off x="11291887" y="1987551"/>
              <a:ext cx="590550" cy="2868613"/>
              <a:chOff x="11291887" y="1987551"/>
              <a:chExt cx="590550" cy="2868613"/>
            </a:xfrm>
          </p:grpSpPr>
          <p:sp>
            <p:nvSpPr>
              <p:cNvPr id="13" name="Freeform 6">
                <a:extLst>
                  <a:ext uri="{FF2B5EF4-FFF2-40B4-BE49-F238E27FC236}">
                    <a16:creationId xmlns:a16="http://schemas.microsoft.com/office/drawing/2014/main" id="{4BE4413F-C77A-40BA-9643-97A55AFCF5AB}"/>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3CA96921-0134-4138-B35F-24FF94928025}"/>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294835C9-5930-4B1D-B981-5AC310AA6029}"/>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C78C8B28-A3DD-4458-8A59-EE68D1ACDDF2}"/>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C8D26C51-B040-4FC2-B37F-5972C012FEE6}"/>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id="{37678D62-51AF-470A-BDE3-8ED3FCCDE0FF}"/>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9977132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
    <p:bg>
      <p:bgPr>
        <a:solidFill>
          <a:schemeClr val="bg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7C56BA8-590A-4028-A3BD-EBB4F41E7443}"/>
              </a:ext>
            </a:extLst>
          </p:cNvPr>
          <p:cNvGrpSpPr>
            <a:grpSpLocks noChangeAspect="1"/>
          </p:cNvGrpSpPr>
          <p:nvPr userDrawn="1"/>
        </p:nvGrpSpPr>
        <p:grpSpPr>
          <a:xfrm rot="16200000">
            <a:off x="9855467" y="2024677"/>
            <a:ext cx="3499241" cy="1167475"/>
            <a:chOff x="547688" y="952500"/>
            <a:chExt cx="12190413" cy="4067175"/>
          </a:xfrm>
        </p:grpSpPr>
        <p:sp>
          <p:nvSpPr>
            <p:cNvPr id="53" name="Rectangle 52">
              <a:extLst>
                <a:ext uri="{FF2B5EF4-FFF2-40B4-BE49-F238E27FC236}">
                  <a16:creationId xmlns:a16="http://schemas.microsoft.com/office/drawing/2014/main" id="{19186E01-E5DD-4CF8-B980-31578D78DA2C}"/>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4297898A-7690-4887-A538-06925E32496A}"/>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8">
              <a:extLst>
                <a:ext uri="{FF2B5EF4-FFF2-40B4-BE49-F238E27FC236}">
                  <a16:creationId xmlns:a16="http://schemas.microsoft.com/office/drawing/2014/main" id="{EBE1A931-8ED4-4023-B1E7-E7C0FCB53CF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3DFA30DE-FC15-4449-9A0C-173C6898FE6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C43BCA4-E25C-47F7-A5A5-C71BAFE37AB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6476CD2B-51BA-4E82-9674-026AAE497F1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a:extLst>
                <a:ext uri="{FF2B5EF4-FFF2-40B4-BE49-F238E27FC236}">
                  <a16:creationId xmlns:a16="http://schemas.microsoft.com/office/drawing/2014/main" id="{F65A61BF-2424-45EF-AEBD-67F3A1E98F2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548639" y="1508929"/>
            <a:ext cx="9957816"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tx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640" y="3956227"/>
            <a:ext cx="9957816" cy="462018"/>
          </a:xfrm>
          <a:prstGeom prst="rect">
            <a:avLst/>
          </a:prstGeom>
        </p:spPr>
        <p:txBody>
          <a:bodyPr lIns="0" tIns="0" rIns="0" bIns="0" anchor="b"/>
          <a:lstStyle>
            <a:lvl1pPr marL="0" indent="0">
              <a:lnSpc>
                <a:spcPts val="2400"/>
              </a:lnSpc>
              <a:spcBef>
                <a:spcPts val="0"/>
              </a:spcBef>
              <a:buNone/>
              <a:defRPr sz="2500" spc="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5" name="TextBox 74"/>
          <p:cNvSpPr txBox="1"/>
          <p:nvPr userDrawn="1"/>
        </p:nvSpPr>
        <p:spPr>
          <a:xfrm>
            <a:off x="548640"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spTree>
    <p:extLst>
      <p:ext uri="{BB962C8B-B14F-4D97-AF65-F5344CB8AC3E}">
        <p14:creationId xmlns:p14="http://schemas.microsoft.com/office/powerpoint/2010/main" val="1618669218"/>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solidFill>
          <a:schemeClr val="tx1"/>
        </a:solidFill>
        <a:effectLst/>
      </p:bgPr>
    </p:bg>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80CD9248-0A2C-4050-B347-2980229F11A8}"/>
              </a:ext>
            </a:extLst>
          </p:cNvPr>
          <p:cNvGrpSpPr/>
          <p:nvPr userDrawn="1"/>
        </p:nvGrpSpPr>
        <p:grpSpPr>
          <a:xfrm rot="16200000">
            <a:off x="372592" y="2655660"/>
            <a:ext cx="6856214" cy="1544890"/>
            <a:chOff x="541049" y="2649538"/>
            <a:chExt cx="9285724" cy="2092325"/>
          </a:xfrm>
          <a:solidFill>
            <a:schemeClr val="bg1"/>
          </a:solidFill>
        </p:grpSpPr>
        <p:sp>
          <p:nvSpPr>
            <p:cNvPr id="54" name="Freeform 5">
              <a:extLst>
                <a:ext uri="{FF2B5EF4-FFF2-40B4-BE49-F238E27FC236}">
                  <a16:creationId xmlns:a16="http://schemas.microsoft.com/office/drawing/2014/main" id="{99FEE917-CD84-4C97-B4F9-73DFE2A473DA}"/>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6">
              <a:extLst>
                <a:ext uri="{FF2B5EF4-FFF2-40B4-BE49-F238E27FC236}">
                  <a16:creationId xmlns:a16="http://schemas.microsoft.com/office/drawing/2014/main" id="{78C9364A-BFFF-4F94-9D90-8A71731D6352}"/>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7">
              <a:extLst>
                <a:ext uri="{FF2B5EF4-FFF2-40B4-BE49-F238E27FC236}">
                  <a16:creationId xmlns:a16="http://schemas.microsoft.com/office/drawing/2014/main" id="{E572E624-9DE1-4F42-A7F5-36B7B8A2F63B}"/>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8">
              <a:extLst>
                <a:ext uri="{FF2B5EF4-FFF2-40B4-BE49-F238E27FC236}">
                  <a16:creationId xmlns:a16="http://schemas.microsoft.com/office/drawing/2014/main" id="{DD8A238C-0295-48D1-8872-FE51165DDEE4}"/>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6849E95A-0C53-4220-85E0-6DFCEA7D1C44}"/>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0">
              <a:extLst>
                <a:ext uri="{FF2B5EF4-FFF2-40B4-BE49-F238E27FC236}">
                  <a16:creationId xmlns:a16="http://schemas.microsoft.com/office/drawing/2014/main" id="{056EAF60-5381-416A-895C-D1FAED9FDFFF}"/>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11">
              <a:extLst>
                <a:ext uri="{FF2B5EF4-FFF2-40B4-BE49-F238E27FC236}">
                  <a16:creationId xmlns:a16="http://schemas.microsoft.com/office/drawing/2014/main" id="{0154DA0C-208D-4580-AFAD-81B221FB1EE9}"/>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5" name="Group 104">
            <a:extLst>
              <a:ext uri="{FF2B5EF4-FFF2-40B4-BE49-F238E27FC236}">
                <a16:creationId xmlns:a16="http://schemas.microsoft.com/office/drawing/2014/main" id="{1F1F6355-08A9-4C09-B618-1C445A02E219}"/>
              </a:ext>
            </a:extLst>
          </p:cNvPr>
          <p:cNvGrpSpPr/>
          <p:nvPr userDrawn="1"/>
        </p:nvGrpSpPr>
        <p:grpSpPr>
          <a:xfrm>
            <a:off x="7045325" y="1676401"/>
            <a:ext cx="5145087" cy="3505200"/>
            <a:chOff x="7045325" y="1676401"/>
            <a:chExt cx="5145087" cy="3505200"/>
          </a:xfrm>
        </p:grpSpPr>
        <p:sp>
          <p:nvSpPr>
            <p:cNvPr id="106" name="Freeform 5">
              <a:extLst>
                <a:ext uri="{FF2B5EF4-FFF2-40B4-BE49-F238E27FC236}">
                  <a16:creationId xmlns:a16="http://schemas.microsoft.com/office/drawing/2014/main" id="{B42EB7FA-FF17-4B14-9DA1-B0E656D461A7}"/>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107" name="Group 106">
              <a:extLst>
                <a:ext uri="{FF2B5EF4-FFF2-40B4-BE49-F238E27FC236}">
                  <a16:creationId xmlns:a16="http://schemas.microsoft.com/office/drawing/2014/main" id="{A6EECAC4-C77C-49AB-B254-48D8B0737DBE}"/>
                </a:ext>
              </a:extLst>
            </p:cNvPr>
            <p:cNvGrpSpPr/>
            <p:nvPr userDrawn="1"/>
          </p:nvGrpSpPr>
          <p:grpSpPr>
            <a:xfrm>
              <a:off x="11291887" y="1987551"/>
              <a:ext cx="590550" cy="2868613"/>
              <a:chOff x="11291887" y="1987551"/>
              <a:chExt cx="590550" cy="2868613"/>
            </a:xfrm>
          </p:grpSpPr>
          <p:sp>
            <p:nvSpPr>
              <p:cNvPr id="108" name="Freeform 6">
                <a:extLst>
                  <a:ext uri="{FF2B5EF4-FFF2-40B4-BE49-F238E27FC236}">
                    <a16:creationId xmlns:a16="http://schemas.microsoft.com/office/drawing/2014/main" id="{D00C9BBA-FC7E-4243-8134-0B959E4BB233}"/>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7">
                <a:extLst>
                  <a:ext uri="{FF2B5EF4-FFF2-40B4-BE49-F238E27FC236}">
                    <a16:creationId xmlns:a16="http://schemas.microsoft.com/office/drawing/2014/main" id="{F71F105A-138E-453C-A355-31EA2B0C8B87}"/>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8">
                <a:extLst>
                  <a:ext uri="{FF2B5EF4-FFF2-40B4-BE49-F238E27FC236}">
                    <a16:creationId xmlns:a16="http://schemas.microsoft.com/office/drawing/2014/main" id="{49854997-23FD-4E3C-82E8-D973E90ABF35}"/>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9">
                <a:extLst>
                  <a:ext uri="{FF2B5EF4-FFF2-40B4-BE49-F238E27FC236}">
                    <a16:creationId xmlns:a16="http://schemas.microsoft.com/office/drawing/2014/main" id="{DFC48EA1-BF0E-478F-9540-C906E2ADBE10}"/>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0">
                <a:extLst>
                  <a:ext uri="{FF2B5EF4-FFF2-40B4-BE49-F238E27FC236}">
                    <a16:creationId xmlns:a16="http://schemas.microsoft.com/office/drawing/2014/main" id="{66D58043-225E-4AF1-86C5-EAC10AA263B5}"/>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1">
                <a:extLst>
                  <a:ext uri="{FF2B5EF4-FFF2-40B4-BE49-F238E27FC236}">
                    <a16:creationId xmlns:a16="http://schemas.microsoft.com/office/drawing/2014/main" id="{3EDD390D-BF7B-4689-9B90-0E8DC4C75E16}"/>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669672361"/>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7982" y="1825625"/>
            <a:ext cx="518025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0592" y="1825625"/>
            <a:ext cx="518025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432C42-C503-4377-BB33-3F712184FDC8}" type="datetimeFigureOut">
              <a:rPr lang="en-US" smtClean="0"/>
              <a:t>6/7/2021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3AAA24-5731-44D5-B484-69A48E0ADF3B}" type="slidenum">
              <a:rPr lang="en-US" smtClean="0"/>
              <a:t>‹#›</a:t>
            </a:fld>
            <a:endParaRPr lang="en-US"/>
          </a:p>
        </p:txBody>
      </p:sp>
    </p:spTree>
    <p:extLst>
      <p:ext uri="{BB962C8B-B14F-4D97-AF65-F5344CB8AC3E}">
        <p14:creationId xmlns:p14="http://schemas.microsoft.com/office/powerpoint/2010/main" val="2234831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chemeClr val="tx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7C56BA8-590A-4028-A3BD-EBB4F41E7443}"/>
              </a:ext>
            </a:extLst>
          </p:cNvPr>
          <p:cNvGrpSpPr>
            <a:grpSpLocks noChangeAspect="1"/>
          </p:cNvGrpSpPr>
          <p:nvPr userDrawn="1"/>
        </p:nvGrpSpPr>
        <p:grpSpPr>
          <a:xfrm rot="16200000">
            <a:off x="9855467" y="2024677"/>
            <a:ext cx="3499241" cy="1167475"/>
            <a:chOff x="547688" y="952500"/>
            <a:chExt cx="12190413" cy="4067175"/>
          </a:xfrm>
        </p:grpSpPr>
        <p:sp>
          <p:nvSpPr>
            <p:cNvPr id="53" name="Rectangle 52">
              <a:extLst>
                <a:ext uri="{FF2B5EF4-FFF2-40B4-BE49-F238E27FC236}">
                  <a16:creationId xmlns:a16="http://schemas.microsoft.com/office/drawing/2014/main" id="{19186E01-E5DD-4CF8-B980-31578D78DA2C}"/>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4297898A-7690-4887-A538-06925E32496A}"/>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8">
              <a:extLst>
                <a:ext uri="{FF2B5EF4-FFF2-40B4-BE49-F238E27FC236}">
                  <a16:creationId xmlns:a16="http://schemas.microsoft.com/office/drawing/2014/main" id="{EBE1A931-8ED4-4023-B1E7-E7C0FCB53CF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3DFA30DE-FC15-4449-9A0C-173C6898FE6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C43BCA4-E25C-47F7-A5A5-C71BAFE37AB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6476CD2B-51BA-4E82-9674-026AAE497F1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a:extLst>
                <a:ext uri="{FF2B5EF4-FFF2-40B4-BE49-F238E27FC236}">
                  <a16:creationId xmlns:a16="http://schemas.microsoft.com/office/drawing/2014/main" id="{F65A61BF-2424-45EF-AEBD-67F3A1E98F2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548639" y="1508929"/>
            <a:ext cx="9957816"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640" y="3956227"/>
            <a:ext cx="9957816" cy="462018"/>
          </a:xfrm>
          <a:prstGeom prst="rect">
            <a:avLst/>
          </a:prstGeom>
        </p:spPr>
        <p:txBody>
          <a:bodyPr lIns="0" tIns="0" rIns="0" bIns="0" anchor="b"/>
          <a:lstStyle>
            <a:lvl1pPr marL="0" indent="0">
              <a:lnSpc>
                <a:spcPts val="24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5" name="TextBox 74"/>
          <p:cNvSpPr txBox="1"/>
          <p:nvPr userDrawn="1"/>
        </p:nvSpPr>
        <p:spPr>
          <a:xfrm>
            <a:off x="548640"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spTree>
    <p:extLst>
      <p:ext uri="{BB962C8B-B14F-4D97-AF65-F5344CB8AC3E}">
        <p14:creationId xmlns:p14="http://schemas.microsoft.com/office/powerpoint/2010/main" val="147138199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0939585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chemeClr val="tx1"/>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0"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5" name="TextBox 4"/>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6" name="Group 5"/>
          <p:cNvGrpSpPr/>
          <p:nvPr userDrawn="1"/>
        </p:nvGrpSpPr>
        <p:grpSpPr>
          <a:xfrm>
            <a:off x="554338" y="6421482"/>
            <a:ext cx="734356" cy="245008"/>
            <a:chOff x="547688" y="952500"/>
            <a:chExt cx="12190413" cy="4067175"/>
          </a:xfrm>
        </p:grpSpPr>
        <p:sp>
          <p:nvSpPr>
            <p:cNvPr id="7" name="Rectangle 6"/>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 name="Freeform 10"/>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229032212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56789"/>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5763348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chemeClr val="tx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99921"/>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24226057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3624"/>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640" y="1308880"/>
            <a:ext cx="11073384" cy="4906726"/>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11416382"/>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p:cNvSpPr txBox="1"/>
          <p:nvPr userDrawn="1"/>
        </p:nvSpPr>
        <p:spPr>
          <a:xfrm>
            <a:off x="1396214"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sp>
        <p:nvSpPr>
          <p:cNvPr id="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5" name="Group 4"/>
          <p:cNvGrpSpPr/>
          <p:nvPr userDrawn="1"/>
        </p:nvGrpSpPr>
        <p:grpSpPr>
          <a:xfrm>
            <a:off x="554338" y="6421482"/>
            <a:ext cx="734356" cy="245008"/>
            <a:chOff x="547688" y="952500"/>
            <a:chExt cx="12190413" cy="4067175"/>
          </a:xfrm>
        </p:grpSpPr>
        <p:sp>
          <p:nvSpPr>
            <p:cNvPr id="6" name="Rectangle 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33027268"/>
      </p:ext>
    </p:extLst>
  </p:cSld>
  <p:clrMap bg1="lt1" tx1="dk1" bg2="lt2" tx2="dk2" accent1="accent1" accent2="accent2" accent3="accent3" accent4="accent4" accent5="accent5" accent6="accent6" hlink="hlink" folHlink="folHlink"/>
  <p:sldLayoutIdLst>
    <p:sldLayoutId id="2147483669" r:id="rId1"/>
    <p:sldLayoutId id="2147483723" r:id="rId2"/>
    <p:sldLayoutId id="2147483670" r:id="rId3"/>
    <p:sldLayoutId id="2147483740" r:id="rId4"/>
    <p:sldLayoutId id="2147483654" r:id="rId5"/>
    <p:sldLayoutId id="2147483725" r:id="rId6"/>
    <p:sldLayoutId id="2147483738" r:id="rId7"/>
    <p:sldLayoutId id="2147483739" r:id="rId8"/>
    <p:sldLayoutId id="2147483661" r:id="rId9"/>
    <p:sldLayoutId id="2147483726" r:id="rId10"/>
    <p:sldLayoutId id="2147483673" r:id="rId11"/>
    <p:sldLayoutId id="2147483727" r:id="rId12"/>
    <p:sldLayoutId id="2147483662" r:id="rId13"/>
    <p:sldLayoutId id="2147483728" r:id="rId14"/>
    <p:sldLayoutId id="2147483736" r:id="rId15"/>
    <p:sldLayoutId id="2147483737" r:id="rId16"/>
    <p:sldLayoutId id="2147483691" r:id="rId17"/>
    <p:sldLayoutId id="2147483729" r:id="rId18"/>
    <p:sldLayoutId id="2147483692" r:id="rId19"/>
    <p:sldLayoutId id="2147483730" r:id="rId20"/>
    <p:sldLayoutId id="2147483711" r:id="rId21"/>
    <p:sldLayoutId id="2147483731" r:id="rId22"/>
    <p:sldLayoutId id="2147483722" r:id="rId23"/>
    <p:sldLayoutId id="2147483732" r:id="rId24"/>
    <p:sldLayoutId id="2147483657" r:id="rId25"/>
    <p:sldLayoutId id="2147483733" r:id="rId26"/>
    <p:sldLayoutId id="2147483659" r:id="rId27"/>
    <p:sldLayoutId id="2147483734" r:id="rId28"/>
    <p:sldLayoutId id="2147483668" r:id="rId29"/>
    <p:sldLayoutId id="2147483735" r:id="rId30"/>
    <p:sldLayoutId id="2147483742" r:id="rId31"/>
  </p:sldLayoutIdLst>
  <p:transition spd="med"/>
  <p:hf hd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
          <a:schemeClr val="tx2"/>
        </a:buClr>
        <a:buFont typeface="Wingdings" pitchFamily="2" charset="2"/>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
          <a:schemeClr val="tx2"/>
        </a:buClr>
        <a:buFont typeface="Wingdings" pitchFamily="2" charset="2"/>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
          <a:schemeClr val="tx2"/>
        </a:buClr>
        <a:buFont typeface="Wingdings" pitchFamily="2" charset="2"/>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5">
            <a:extLst>
              <a:ext uri="{FF2B5EF4-FFF2-40B4-BE49-F238E27FC236}">
                <a16:creationId xmlns:a16="http://schemas.microsoft.com/office/drawing/2014/main" id="{E27AEC92-C91F-49E0-9D92-159AD84E19E6}"/>
              </a:ext>
            </a:extLst>
          </p:cNvPr>
          <p:cNvSpPr txBox="1">
            <a:spLocks/>
          </p:cNvSpPr>
          <p:nvPr/>
        </p:nvSpPr>
        <p:spPr bwMode="gray">
          <a:xfrm>
            <a:off x="548639" y="5569431"/>
            <a:ext cx="5168669" cy="457200"/>
          </a:xfrm>
          <a:prstGeom prst="rect">
            <a:avLst/>
          </a:prstGeom>
        </p:spPr>
        <p:txBody>
          <a:bodyPr lIns="0" tIns="0" rIns="0" bIns="0" anchor="b" anchorCtr="0"/>
          <a:lstStyle>
            <a:lvl1pPr marL="0" indent="0" algn="l" defTabSz="1218987" rtl="0" eaLnBrk="1" latinLnBrk="0" hangingPunct="1">
              <a:lnSpc>
                <a:spcPct val="90000"/>
              </a:lnSpc>
              <a:spcBef>
                <a:spcPct val="0"/>
              </a:spcBef>
              <a:buClr>
                <a:schemeClr val="tx2"/>
              </a:buClr>
              <a:buFont typeface="Wingdings" pitchFamily="2" charset="2"/>
              <a:buNone/>
              <a:defRPr lang="en-US" sz="2600" b="0" kern="1200" cap="none" spc="0" baseline="0" dirty="0">
                <a:solidFill>
                  <a:schemeClr val="tx1"/>
                </a:solidFill>
                <a:latin typeface="Arial" pitchFamily="34" charset="0"/>
                <a:ea typeface="+mn-ea"/>
                <a:cs typeface="Arial" pitchFamily="34" charset="0"/>
              </a:defRPr>
            </a:lvl1pPr>
            <a:lvl2pPr marL="609493" indent="0" algn="ctr" defTabSz="1218987" rtl="0" eaLnBrk="1" latinLnBrk="0" hangingPunct="1">
              <a:spcBef>
                <a:spcPct val="20000"/>
              </a:spcBef>
              <a:buClr>
                <a:schemeClr val="tx2"/>
              </a:buClr>
              <a:buFont typeface="Wingdings" pitchFamily="2" charset="2"/>
              <a:buNone/>
              <a:defRPr sz="3700" kern="1200">
                <a:solidFill>
                  <a:schemeClr val="tx1">
                    <a:tint val="75000"/>
                  </a:schemeClr>
                </a:solidFill>
                <a:latin typeface="Arial" pitchFamily="34" charset="0"/>
                <a:ea typeface="+mn-ea"/>
                <a:cs typeface="Arial" pitchFamily="34" charset="0"/>
              </a:defRPr>
            </a:lvl2pPr>
            <a:lvl3pPr marL="1218987" indent="0" algn="ctr" defTabSz="1218987" rtl="0" eaLnBrk="1" latinLnBrk="0" hangingPunct="1">
              <a:spcBef>
                <a:spcPct val="20000"/>
              </a:spcBef>
              <a:buClr>
                <a:schemeClr val="tx2"/>
              </a:buClr>
              <a:buFont typeface="Wingdings" pitchFamily="2" charset="2"/>
              <a:buNone/>
              <a:defRPr sz="3200" kern="1200">
                <a:solidFill>
                  <a:schemeClr val="tx1">
                    <a:tint val="75000"/>
                  </a:schemeClr>
                </a:solidFill>
                <a:latin typeface="Arial" pitchFamily="34" charset="0"/>
                <a:ea typeface="+mn-ea"/>
                <a:cs typeface="Arial" pitchFamily="34" charset="0"/>
              </a:defRPr>
            </a:lvl3pPr>
            <a:lvl4pPr marL="1828480" indent="0" algn="ctr" defTabSz="1218987" rtl="0" eaLnBrk="1" latinLnBrk="0" hangingPunct="1">
              <a:spcBef>
                <a:spcPct val="20000"/>
              </a:spcBef>
              <a:buClr>
                <a:schemeClr val="tx2"/>
              </a:buClr>
              <a:buFont typeface="Wingdings" pitchFamily="2" charset="2"/>
              <a:buNone/>
              <a:defRPr sz="2700" kern="1200">
                <a:solidFill>
                  <a:schemeClr val="tx1">
                    <a:tint val="75000"/>
                  </a:schemeClr>
                </a:solidFill>
                <a:latin typeface="Arial" pitchFamily="34" charset="0"/>
                <a:ea typeface="+mn-ea"/>
                <a:cs typeface="Arial" pitchFamily="34" charset="0"/>
              </a:defRPr>
            </a:lvl4pPr>
            <a:lvl5pPr marL="2437973" indent="0" algn="ctr" defTabSz="1218987" rtl="0" eaLnBrk="1" latinLnBrk="0" hangingPunct="1">
              <a:spcBef>
                <a:spcPct val="20000"/>
              </a:spcBef>
              <a:buClr>
                <a:schemeClr val="tx2"/>
              </a:buClr>
              <a:buFont typeface="Wingdings" pitchFamily="2" charset="2"/>
              <a:buNone/>
              <a:defRPr sz="2700" kern="1200">
                <a:solidFill>
                  <a:schemeClr val="tx1">
                    <a:tint val="75000"/>
                  </a:schemeClr>
                </a:solidFill>
                <a:latin typeface="Arial" pitchFamily="34" charset="0"/>
                <a:ea typeface="+mn-ea"/>
                <a:cs typeface="Arial" pitchFamily="34" charset="0"/>
              </a:defRPr>
            </a:lvl5pPr>
            <a:lvl6pPr marL="3047467"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6pPr>
            <a:lvl7pPr marL="3656960"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7pPr>
            <a:lvl8pPr marL="4266453"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8pPr>
            <a:lvl9pPr marL="4875947"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9pPr>
          </a:lstStyle>
          <a:p>
            <a:pPr marL="0" marR="0" lvl="0" indent="0" algn="l" defTabSz="1218987" rtl="0" eaLnBrk="1" fontAlgn="auto" latinLnBrk="0" hangingPunct="1">
              <a:lnSpc>
                <a:spcPct val="90000"/>
              </a:lnSpc>
              <a:spcBef>
                <a:spcPct val="0"/>
              </a:spcBef>
              <a:spcAft>
                <a:spcPts val="0"/>
              </a:spcAft>
              <a:buClr>
                <a:srgbClr val="8246AF"/>
              </a:buClr>
              <a:buSzTx/>
              <a:buFont typeface="Wingdings" pitchFamily="2" charset="2"/>
              <a:buNone/>
              <a:tabLst/>
              <a:defRPr/>
            </a:pPr>
            <a:r>
              <a:rPr kumimoji="0" lang="en-US" sz="1600" b="0" i="0" u="none" strike="noStrike" kern="1200" cap="none" spc="0" normalizeH="0" baseline="0" noProof="0">
                <a:ln>
                  <a:noFill/>
                </a:ln>
                <a:solidFill>
                  <a:srgbClr val="000000"/>
                </a:solidFill>
                <a:effectLst/>
                <a:uLnTx/>
                <a:uFillTx/>
                <a:latin typeface="Arial" pitchFamily="34" charset="0"/>
                <a:ea typeface="+mn-ea"/>
                <a:cs typeface="Arial" pitchFamily="34" charset="0"/>
              </a:rPr>
              <a:t> 5G Team / Lenovo Research / MBG</a:t>
            </a:r>
          </a:p>
        </p:txBody>
      </p:sp>
      <p:sp>
        <p:nvSpPr>
          <p:cNvPr id="11" name="Title 2">
            <a:extLst>
              <a:ext uri="{FF2B5EF4-FFF2-40B4-BE49-F238E27FC236}">
                <a16:creationId xmlns:a16="http://schemas.microsoft.com/office/drawing/2014/main" id="{AEB23574-645B-4C81-8D0F-26A24984F3FF}"/>
              </a:ext>
            </a:extLst>
          </p:cNvPr>
          <p:cNvSpPr>
            <a:spLocks noGrp="1"/>
          </p:cNvSpPr>
          <p:nvPr>
            <p:ph type="title"/>
          </p:nvPr>
        </p:nvSpPr>
        <p:spPr>
          <a:xfrm>
            <a:off x="548639" y="2558646"/>
            <a:ext cx="10368514" cy="914613"/>
          </a:xfrm>
        </p:spPr>
        <p:txBody>
          <a:bodyPr/>
          <a:lstStyle/>
          <a:p>
            <a:pPr>
              <a:lnSpc>
                <a:spcPct val="100000"/>
              </a:lnSpc>
            </a:pPr>
            <a:r>
              <a:rPr lang="en-US" sz="4000" dirty="0"/>
              <a:t>On </a:t>
            </a:r>
            <a:r>
              <a:rPr lang="en-US" sz="4000" dirty="0" err="1"/>
              <a:t>RedCAP</a:t>
            </a:r>
            <a:r>
              <a:rPr lang="en-US" sz="4000" dirty="0"/>
              <a:t> enhancement in Rel-18</a:t>
            </a:r>
            <a:endParaRPr lang="de-DE" sz="4000" spc="0" dirty="0"/>
          </a:p>
        </p:txBody>
      </p:sp>
      <p:sp>
        <p:nvSpPr>
          <p:cNvPr id="12" name="Title 4">
            <a:extLst>
              <a:ext uri="{FF2B5EF4-FFF2-40B4-BE49-F238E27FC236}">
                <a16:creationId xmlns:a16="http://schemas.microsoft.com/office/drawing/2014/main" id="{30C54302-0B51-4AE3-8BC2-07D40C0C93AA}"/>
              </a:ext>
            </a:extLst>
          </p:cNvPr>
          <p:cNvSpPr txBox="1">
            <a:spLocks/>
          </p:cNvSpPr>
          <p:nvPr/>
        </p:nvSpPr>
        <p:spPr bwMode="gray">
          <a:xfrm>
            <a:off x="678293" y="5009515"/>
            <a:ext cx="9544498" cy="914613"/>
          </a:xfrm>
          <a:prstGeom prst="rect">
            <a:avLst/>
          </a:prstGeom>
        </p:spPr>
        <p:txBody>
          <a:bodyPr wrap="square" lIns="0" tIns="0" rIns="121867"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pPr marL="0" marR="0" lvl="0" indent="0" algn="l" defTabSz="1218987" rtl="0" eaLnBrk="1" fontAlgn="auto" latinLnBrk="0" hangingPunct="1">
              <a:lnSpc>
                <a:spcPct val="100000"/>
              </a:lnSpc>
              <a:spcBef>
                <a:spcPct val="0"/>
              </a:spcBef>
              <a:spcAft>
                <a:spcPts val="0"/>
              </a:spcAft>
              <a:buClrTx/>
              <a:buSzTx/>
              <a:buFontTx/>
              <a:buNone/>
              <a:tabLst/>
              <a:defRPr/>
            </a:pPr>
            <a:r>
              <a:rPr kumimoji="0" lang="en-US" sz="1999" b="0" i="0" u="none" strike="noStrike" kern="1200" cap="none" spc="-150" normalizeH="0" baseline="0" noProof="0" dirty="0">
                <a:ln>
                  <a:noFill/>
                </a:ln>
                <a:solidFill>
                  <a:prstClr val="white"/>
                </a:solidFill>
                <a:effectLst/>
                <a:uLnTx/>
                <a:uFillTx/>
                <a:latin typeface="Arial" pitchFamily="34" charset="0"/>
                <a:ea typeface="+mn-ea"/>
                <a:cs typeface="Arial" pitchFamily="34" charset="0"/>
              </a:rPr>
              <a:t>Agenda Item:		4.2</a:t>
            </a:r>
          </a:p>
          <a:p>
            <a:pPr marL="0" marR="0" lvl="0" indent="0" algn="l" defTabSz="1218987" rtl="0" eaLnBrk="1" fontAlgn="auto" latinLnBrk="0" hangingPunct="1">
              <a:lnSpc>
                <a:spcPct val="100000"/>
              </a:lnSpc>
              <a:spcBef>
                <a:spcPct val="0"/>
              </a:spcBef>
              <a:spcAft>
                <a:spcPts val="0"/>
              </a:spcAft>
              <a:buClrTx/>
              <a:buSzTx/>
              <a:buFontTx/>
              <a:buNone/>
              <a:tabLst/>
              <a:defRPr/>
            </a:pPr>
            <a:r>
              <a:rPr kumimoji="0" lang="en-US" sz="1999" b="0" i="0" u="none" strike="noStrike" kern="1200" cap="none" spc="-150" normalizeH="0" baseline="0" noProof="0" dirty="0">
                <a:ln>
                  <a:noFill/>
                </a:ln>
                <a:solidFill>
                  <a:prstClr val="white"/>
                </a:solidFill>
                <a:effectLst/>
                <a:uLnTx/>
                <a:uFillTx/>
                <a:latin typeface="Arial" pitchFamily="34" charset="0"/>
                <a:ea typeface="+mn-ea"/>
                <a:cs typeface="Arial" pitchFamily="34" charset="0"/>
              </a:rPr>
              <a:t>Source:			Lenovo, Motorola Mobility</a:t>
            </a:r>
          </a:p>
          <a:p>
            <a:pPr marL="0" marR="0" lvl="0" indent="0" algn="l" defTabSz="1218987" rtl="0" eaLnBrk="1" fontAlgn="auto" latinLnBrk="0" hangingPunct="1">
              <a:lnSpc>
                <a:spcPct val="100000"/>
              </a:lnSpc>
              <a:spcBef>
                <a:spcPct val="0"/>
              </a:spcBef>
              <a:spcAft>
                <a:spcPts val="0"/>
              </a:spcAft>
              <a:buClrTx/>
              <a:buSzTx/>
              <a:buFontTx/>
              <a:buNone/>
              <a:tabLst/>
              <a:defRPr/>
            </a:pPr>
            <a:r>
              <a:rPr kumimoji="0" lang="en-US" sz="1999" b="0" i="0" u="none" strike="noStrike" kern="1200" cap="none" spc="-150" normalizeH="0" baseline="0" noProof="0" dirty="0">
                <a:ln>
                  <a:noFill/>
                </a:ln>
                <a:solidFill>
                  <a:prstClr val="white"/>
                </a:solidFill>
                <a:effectLst/>
                <a:uLnTx/>
                <a:uFillTx/>
                <a:latin typeface="Arial" pitchFamily="34" charset="0"/>
                <a:ea typeface="+mn-ea"/>
                <a:cs typeface="Arial" pitchFamily="34" charset="0"/>
              </a:rPr>
              <a:t>Document  for:		Discussion</a:t>
            </a:r>
          </a:p>
        </p:txBody>
      </p:sp>
      <p:sp>
        <p:nvSpPr>
          <p:cNvPr id="13" name="Title 1">
            <a:extLst>
              <a:ext uri="{FF2B5EF4-FFF2-40B4-BE49-F238E27FC236}">
                <a16:creationId xmlns:a16="http://schemas.microsoft.com/office/drawing/2014/main" id="{9E2D3D06-130A-4AD5-BFCF-075A7DE7161D}"/>
              </a:ext>
            </a:extLst>
          </p:cNvPr>
          <p:cNvSpPr txBox="1">
            <a:spLocks/>
          </p:cNvSpPr>
          <p:nvPr/>
        </p:nvSpPr>
        <p:spPr bwMode="black">
          <a:xfrm>
            <a:off x="404800" y="1229400"/>
            <a:ext cx="9943470" cy="7076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16" tIns="45708" rIns="91416" bIns="45708"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lvl="0">
              <a:lnSpc>
                <a:spcPct val="100000"/>
              </a:lnSpc>
              <a:defRPr/>
            </a:pPr>
            <a:r>
              <a:rPr kumimoji="0" lang="en-US" sz="1999" b="1" i="0" u="none" strike="noStrike" kern="1200" cap="none" spc="0" normalizeH="0" baseline="0" noProof="0" dirty="0">
                <a:ln>
                  <a:noFill/>
                </a:ln>
                <a:solidFill>
                  <a:prstClr val="white"/>
                </a:solidFill>
                <a:effectLst/>
                <a:uLnTx/>
                <a:uFillTx/>
                <a:latin typeface="Arial" panose="020B0604020202020204" pitchFamily="34" charset="0"/>
                <a:ea typeface="Arial" charset="0"/>
                <a:cs typeface="Arial" panose="020B0604020202020204" pitchFamily="34" charset="0"/>
              </a:rPr>
              <a:t>3GPP TSG RAN Rel-18 workshop	                  	             </a:t>
            </a:r>
            <a:r>
              <a:rPr lang="en-US" sz="1999" b="1" dirty="0">
                <a:solidFill>
                  <a:prstClr val="white"/>
                </a:solidFill>
                <a:latin typeface="Arial" panose="020B0604020202020204" pitchFamily="34" charset="0"/>
                <a:ea typeface="Arial" charset="0"/>
                <a:cs typeface="Arial" panose="020B0604020202020204" pitchFamily="34" charset="0"/>
              </a:rPr>
              <a:t>RWS-210262</a:t>
            </a:r>
            <a:endParaRPr kumimoji="0" lang="en-US" sz="1999" b="1" i="0" u="none" strike="noStrike" kern="1200" cap="none" spc="0" normalizeH="0" baseline="0" noProof="0" dirty="0">
              <a:ln>
                <a:noFill/>
              </a:ln>
              <a:solidFill>
                <a:prstClr val="white"/>
              </a:solidFill>
              <a:effectLst/>
              <a:uLnTx/>
              <a:uFillTx/>
              <a:latin typeface="Arial" panose="020B0604020202020204" pitchFamily="34" charset="0"/>
              <a:ea typeface="Arial" charset="0"/>
              <a:cs typeface="Arial" panose="020B0604020202020204" pitchFamily="34" charset="0"/>
            </a:endParaRPr>
          </a:p>
          <a:p>
            <a:pPr marL="0" marR="0" lvl="0" indent="0" algn="l" defTabSz="1218987" rtl="0" eaLnBrk="0" fontAlgn="base" latinLnBrk="0" hangingPunct="0">
              <a:lnSpc>
                <a:spcPct val="100000"/>
              </a:lnSpc>
              <a:spcBef>
                <a:spcPct val="0"/>
              </a:spcBef>
              <a:spcAft>
                <a:spcPct val="0"/>
              </a:spcAft>
              <a:buClrTx/>
              <a:buSzTx/>
              <a:buFontTx/>
              <a:buNone/>
              <a:tabLst/>
              <a:defRPr/>
            </a:pPr>
            <a:r>
              <a:rPr kumimoji="0" lang="en-US" sz="1999" b="1" i="0" u="none" strike="noStrike" kern="1200" cap="none" spc="0" normalizeH="0" baseline="0" noProof="0" dirty="0">
                <a:ln>
                  <a:noFill/>
                </a:ln>
                <a:solidFill>
                  <a:prstClr val="white"/>
                </a:solidFill>
                <a:effectLst/>
                <a:uLnTx/>
                <a:uFillTx/>
                <a:latin typeface="Arial" panose="020B0604020202020204" pitchFamily="34" charset="0"/>
                <a:ea typeface="Arial" charset="0"/>
                <a:cs typeface="Arial" panose="020B0604020202020204" pitchFamily="34" charset="0"/>
              </a:rPr>
              <a:t>Electronic Meeting, June 28 –  July 2, 2021</a:t>
            </a:r>
          </a:p>
        </p:txBody>
      </p:sp>
    </p:spTree>
    <p:extLst>
      <p:ext uri="{BB962C8B-B14F-4D97-AF65-F5344CB8AC3E}">
        <p14:creationId xmlns:p14="http://schemas.microsoft.com/office/powerpoint/2010/main" val="251639344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Motivation</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2</a:t>
            </a:fld>
            <a:endParaRPr lang="en-US" dirty="0"/>
          </a:p>
        </p:txBody>
      </p:sp>
      <p:sp>
        <p:nvSpPr>
          <p:cNvPr id="7" name="Content Placeholder 2">
            <a:extLst>
              <a:ext uri="{FF2B5EF4-FFF2-40B4-BE49-F238E27FC236}">
                <a16:creationId xmlns:a16="http://schemas.microsoft.com/office/drawing/2014/main" id="{82384D62-6FEE-4594-B2D0-1E460BC5ECBC}"/>
              </a:ext>
            </a:extLst>
          </p:cNvPr>
          <p:cNvSpPr>
            <a:spLocks noGrp="1"/>
          </p:cNvSpPr>
          <p:nvPr>
            <p:ph sz="half" idx="1"/>
          </p:nvPr>
        </p:nvSpPr>
        <p:spPr>
          <a:xfrm>
            <a:off x="367161" y="1743164"/>
            <a:ext cx="5378958" cy="3813590"/>
          </a:xfrm>
        </p:spPr>
        <p:txBody>
          <a:bodyPr/>
          <a:lstStyle/>
          <a:p>
            <a:r>
              <a:rPr lang="en-US" sz="1800" dirty="0">
                <a:solidFill>
                  <a:schemeClr val="bg1">
                    <a:lumMod val="85000"/>
                  </a:schemeClr>
                </a:solidFill>
              </a:rPr>
              <a:t>Rel.17 </a:t>
            </a:r>
            <a:r>
              <a:rPr lang="en-US" sz="1800" dirty="0" err="1">
                <a:solidFill>
                  <a:schemeClr val="bg1">
                    <a:lumMod val="85000"/>
                  </a:schemeClr>
                </a:solidFill>
              </a:rPr>
              <a:t>RedCap</a:t>
            </a:r>
            <a:r>
              <a:rPr lang="en-US" sz="1800" dirty="0">
                <a:solidFill>
                  <a:schemeClr val="bg1">
                    <a:lumMod val="85000"/>
                  </a:schemeClr>
                </a:solidFill>
              </a:rPr>
              <a:t> with 20MHz maximum UE BW for FR1, 100MHz maximum UE BW for FR2 meet the data rate requirement up to 150Mbps DL for high-end wearables and high-end videos.</a:t>
            </a:r>
          </a:p>
          <a:p>
            <a:r>
              <a:rPr lang="en-US" sz="1800" dirty="0">
                <a:solidFill>
                  <a:schemeClr val="bg1">
                    <a:lumMod val="85000"/>
                  </a:schemeClr>
                </a:solidFill>
              </a:rPr>
              <a:t>Devices like industrial sensors, economic videos, etc., require much lower reference bit rate even less than 5Mbps, while cost reduction is significant for wide deployment of such devices and is vital for commercial success for </a:t>
            </a:r>
            <a:r>
              <a:rPr lang="en-US" sz="1800" dirty="0" err="1">
                <a:solidFill>
                  <a:schemeClr val="bg1">
                    <a:lumMod val="85000"/>
                  </a:schemeClr>
                </a:solidFill>
              </a:rPr>
              <a:t>RedCap</a:t>
            </a:r>
            <a:r>
              <a:rPr lang="en-US" sz="1800" dirty="0">
                <a:solidFill>
                  <a:schemeClr val="bg1">
                    <a:lumMod val="85000"/>
                  </a:schemeClr>
                </a:solidFill>
              </a:rPr>
              <a:t>.</a:t>
            </a:r>
          </a:p>
          <a:p>
            <a:r>
              <a:rPr lang="en-US" sz="1800" dirty="0">
                <a:solidFill>
                  <a:schemeClr val="bg1">
                    <a:lumMod val="85000"/>
                  </a:schemeClr>
                </a:solidFill>
              </a:rPr>
              <a:t>Further cost/complexity breakdown specific for the low-end </a:t>
            </a:r>
            <a:r>
              <a:rPr lang="en-US" sz="1800" dirty="0" err="1">
                <a:solidFill>
                  <a:schemeClr val="bg1">
                    <a:lumMod val="85000"/>
                  </a:schemeClr>
                </a:solidFill>
              </a:rPr>
              <a:t>RedCap</a:t>
            </a:r>
            <a:r>
              <a:rPr lang="en-US" sz="1800" dirty="0">
                <a:solidFill>
                  <a:schemeClr val="bg1">
                    <a:lumMod val="85000"/>
                  </a:schemeClr>
                </a:solidFill>
              </a:rPr>
              <a:t> devices therefore needs to be studied and specified.</a:t>
            </a:r>
          </a:p>
          <a:p>
            <a:r>
              <a:rPr lang="en-US" sz="1800" dirty="0">
                <a:solidFill>
                  <a:schemeClr val="bg1">
                    <a:lumMod val="85000"/>
                  </a:schemeClr>
                </a:solidFill>
              </a:rPr>
              <a:t>Besides, further power consumption needs to be studied to ensure longer battery life.</a:t>
            </a:r>
          </a:p>
        </p:txBody>
      </p:sp>
      <p:graphicFrame>
        <p:nvGraphicFramePr>
          <p:cNvPr id="3" name="Table 2">
            <a:extLst>
              <a:ext uri="{FF2B5EF4-FFF2-40B4-BE49-F238E27FC236}">
                <a16:creationId xmlns:a16="http://schemas.microsoft.com/office/drawing/2014/main" id="{13E98BC6-DA02-4A25-8030-81C58D2AAE22}"/>
              </a:ext>
            </a:extLst>
          </p:cNvPr>
          <p:cNvGraphicFramePr>
            <a:graphicFrameLocks noGrp="1"/>
          </p:cNvGraphicFramePr>
          <p:nvPr/>
        </p:nvGraphicFramePr>
        <p:xfrm>
          <a:off x="5971130" y="1880231"/>
          <a:ext cx="5909945" cy="2910840"/>
        </p:xfrm>
        <a:graphic>
          <a:graphicData uri="http://schemas.openxmlformats.org/drawingml/2006/table">
            <a:tbl>
              <a:tblPr firstRow="1" firstCol="1" bandRow="1">
                <a:tableStyleId>{5C22544A-7EE6-4342-B048-85BDC9FD1C3A}</a:tableStyleId>
              </a:tblPr>
              <a:tblGrid>
                <a:gridCol w="1181735">
                  <a:extLst>
                    <a:ext uri="{9D8B030D-6E8A-4147-A177-3AD203B41FA5}">
                      <a16:colId xmlns:a16="http://schemas.microsoft.com/office/drawing/2014/main" val="1250202268"/>
                    </a:ext>
                  </a:extLst>
                </a:gridCol>
                <a:gridCol w="1181735">
                  <a:extLst>
                    <a:ext uri="{9D8B030D-6E8A-4147-A177-3AD203B41FA5}">
                      <a16:colId xmlns:a16="http://schemas.microsoft.com/office/drawing/2014/main" val="180768942"/>
                    </a:ext>
                  </a:extLst>
                </a:gridCol>
                <a:gridCol w="1181735">
                  <a:extLst>
                    <a:ext uri="{9D8B030D-6E8A-4147-A177-3AD203B41FA5}">
                      <a16:colId xmlns:a16="http://schemas.microsoft.com/office/drawing/2014/main" val="4148778208"/>
                    </a:ext>
                  </a:extLst>
                </a:gridCol>
                <a:gridCol w="1182370">
                  <a:extLst>
                    <a:ext uri="{9D8B030D-6E8A-4147-A177-3AD203B41FA5}">
                      <a16:colId xmlns:a16="http://schemas.microsoft.com/office/drawing/2014/main" val="3872983630"/>
                    </a:ext>
                  </a:extLst>
                </a:gridCol>
                <a:gridCol w="1182370">
                  <a:extLst>
                    <a:ext uri="{9D8B030D-6E8A-4147-A177-3AD203B41FA5}">
                      <a16:colId xmlns:a16="http://schemas.microsoft.com/office/drawing/2014/main" val="1143251896"/>
                    </a:ext>
                  </a:extLst>
                </a:gridCol>
              </a:tblGrid>
              <a:tr h="0">
                <a:tc>
                  <a:txBody>
                    <a:bodyPr/>
                    <a:lstStyle/>
                    <a:p>
                      <a:pPr algn="just">
                        <a:spcAft>
                          <a:spcPts val="600"/>
                        </a:spcAft>
                      </a:pPr>
                      <a:r>
                        <a:rPr lang="en-US" sz="1100">
                          <a:effectLst/>
                        </a:rPr>
                        <a:t>Use cases</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Reference bit rate</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Latency</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Reliability</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Battery life</a:t>
                      </a:r>
                      <a:endParaRPr lang="en-US" sz="1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4135371002"/>
                  </a:ext>
                </a:extLst>
              </a:tr>
              <a:tr h="0">
                <a:tc>
                  <a:txBody>
                    <a:bodyPr/>
                    <a:lstStyle/>
                    <a:p>
                      <a:pPr algn="just">
                        <a:spcAft>
                          <a:spcPts val="600"/>
                        </a:spcAft>
                      </a:pPr>
                      <a:r>
                        <a:rPr lang="en-US" sz="1100">
                          <a:effectLst/>
                        </a:rPr>
                        <a:t>Industrial wireless sensors </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&lt;2Mbps</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dirty="0">
                          <a:effectLst/>
                        </a:rPr>
                        <a:t>&lt;100ms;</a:t>
                      </a:r>
                    </a:p>
                    <a:p>
                      <a:pPr algn="just">
                        <a:spcAft>
                          <a:spcPts val="600"/>
                        </a:spcAft>
                      </a:pPr>
                      <a:r>
                        <a:rPr lang="en-US" sz="1100" dirty="0">
                          <a:effectLst/>
                        </a:rPr>
                        <a:t>5-10ms for safety related sensors.</a:t>
                      </a:r>
                      <a:endParaRPr lang="en-US" sz="1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99.99%</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At least few years. </a:t>
                      </a:r>
                      <a:endParaRPr lang="en-US" sz="1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535012235"/>
                  </a:ext>
                </a:extLst>
              </a:tr>
              <a:tr h="0">
                <a:tc>
                  <a:txBody>
                    <a:bodyPr/>
                    <a:lstStyle/>
                    <a:p>
                      <a:pPr algn="just">
                        <a:spcAft>
                          <a:spcPts val="600"/>
                        </a:spcAft>
                      </a:pPr>
                      <a:r>
                        <a:rPr lang="en-US" sz="1100">
                          <a:effectLst/>
                        </a:rPr>
                        <a:t>Video surveillance</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2-4Mbps for economic video;</a:t>
                      </a:r>
                    </a:p>
                    <a:p>
                      <a:pPr algn="just">
                        <a:spcAft>
                          <a:spcPts val="600"/>
                        </a:spcAft>
                      </a:pPr>
                      <a:r>
                        <a:rPr lang="en-US" sz="1100">
                          <a:effectLst/>
                        </a:rPr>
                        <a:t>7.5-25Mbps for high-end video</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&lt;500ms</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99%-99.9%</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NA</a:t>
                      </a:r>
                      <a:endParaRPr lang="en-US" sz="1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974947390"/>
                  </a:ext>
                </a:extLst>
              </a:tr>
              <a:tr h="0">
                <a:tc>
                  <a:txBody>
                    <a:bodyPr/>
                    <a:lstStyle/>
                    <a:p>
                      <a:pPr algn="just">
                        <a:spcAft>
                          <a:spcPts val="600"/>
                        </a:spcAft>
                      </a:pPr>
                      <a:r>
                        <a:rPr lang="en-US" sz="1100">
                          <a:effectLst/>
                        </a:rPr>
                        <a:t>Wearables</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dirty="0">
                          <a:effectLst/>
                        </a:rPr>
                        <a:t>5-50Mbps in DL, 2-5Mbps in UL.</a:t>
                      </a:r>
                    </a:p>
                    <a:p>
                      <a:pPr algn="just">
                        <a:spcAft>
                          <a:spcPts val="600"/>
                        </a:spcAft>
                      </a:pPr>
                      <a:r>
                        <a:rPr lang="en-US" sz="1100" dirty="0">
                          <a:effectLst/>
                        </a:rPr>
                        <a:t>peak data rate &lt;=150Mbps in DL, &lt;=50Mbps in UL.</a:t>
                      </a:r>
                      <a:endParaRPr lang="en-US" sz="1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NA</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a:effectLst/>
                        </a:rPr>
                        <a:t>NA</a:t>
                      </a:r>
                      <a:endParaRPr lang="en-US" sz="1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600"/>
                        </a:spcAft>
                      </a:pPr>
                      <a:r>
                        <a:rPr lang="en-US" sz="1100" dirty="0">
                          <a:effectLst/>
                        </a:rPr>
                        <a:t>&lt;= 1-2 weeks</a:t>
                      </a:r>
                      <a:endParaRPr lang="en-US" sz="1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855829182"/>
                  </a:ext>
                </a:extLst>
              </a:tr>
            </a:tbl>
          </a:graphicData>
        </a:graphic>
      </p:graphicFrame>
      <p:sp>
        <p:nvSpPr>
          <p:cNvPr id="6" name="Rectangle 5">
            <a:extLst>
              <a:ext uri="{FF2B5EF4-FFF2-40B4-BE49-F238E27FC236}">
                <a16:creationId xmlns:a16="http://schemas.microsoft.com/office/drawing/2014/main" id="{52ABE3A8-95F6-48CA-BE69-4FF9F4EB56FC}"/>
              </a:ext>
            </a:extLst>
          </p:cNvPr>
          <p:cNvSpPr/>
          <p:nvPr/>
        </p:nvSpPr>
        <p:spPr>
          <a:xfrm>
            <a:off x="7819645" y="1589275"/>
            <a:ext cx="2850460" cy="307777"/>
          </a:xfrm>
          <a:prstGeom prst="rect">
            <a:avLst/>
          </a:prstGeom>
        </p:spPr>
        <p:txBody>
          <a:bodyPr wrap="none">
            <a:spAutoFit/>
          </a:bodyPr>
          <a:lstStyle/>
          <a:p>
            <a:pPr algn="ctr">
              <a:spcAft>
                <a:spcPts val="600"/>
              </a:spcAft>
            </a:pPr>
            <a:r>
              <a:rPr lang="en-US" sz="1400" b="1" dirty="0" err="1">
                <a:solidFill>
                  <a:schemeClr val="bg1"/>
                </a:solidFill>
                <a:latin typeface="+mj-lt"/>
                <a:ea typeface="宋体" panose="02010600030101010101" pitchFamily="2" charset="-122"/>
              </a:rPr>
              <a:t>RedCap</a:t>
            </a:r>
            <a:r>
              <a:rPr lang="en-US" sz="1400" b="1" dirty="0">
                <a:solidFill>
                  <a:schemeClr val="bg1"/>
                </a:solidFill>
                <a:latin typeface="+mj-lt"/>
                <a:ea typeface="宋体" panose="02010600030101010101" pitchFamily="2" charset="-122"/>
              </a:rPr>
              <a:t> use case requirements</a:t>
            </a:r>
            <a:endParaRPr lang="en-US" sz="1400" dirty="0">
              <a:solidFill>
                <a:schemeClr val="bg1"/>
              </a:solidFill>
              <a:latin typeface="+mj-lt"/>
              <a:ea typeface="宋体" panose="02010600030101010101" pitchFamily="2" charset="-122"/>
            </a:endParaRPr>
          </a:p>
        </p:txBody>
      </p:sp>
    </p:spTree>
    <p:extLst>
      <p:ext uri="{BB962C8B-B14F-4D97-AF65-F5344CB8AC3E}">
        <p14:creationId xmlns:p14="http://schemas.microsoft.com/office/powerpoint/2010/main" val="184459313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Scope</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3</a:t>
            </a:fld>
            <a:endParaRPr lang="en-US" dirty="0"/>
          </a:p>
        </p:txBody>
      </p:sp>
      <p:sp>
        <p:nvSpPr>
          <p:cNvPr id="7" name="Content Placeholder 2">
            <a:extLst>
              <a:ext uri="{FF2B5EF4-FFF2-40B4-BE49-F238E27FC236}">
                <a16:creationId xmlns:a16="http://schemas.microsoft.com/office/drawing/2014/main" id="{82384D62-6FEE-4594-B2D0-1E460BC5ECBC}"/>
              </a:ext>
            </a:extLst>
          </p:cNvPr>
          <p:cNvSpPr>
            <a:spLocks noGrp="1"/>
          </p:cNvSpPr>
          <p:nvPr>
            <p:ph sz="half" idx="1"/>
          </p:nvPr>
        </p:nvSpPr>
        <p:spPr>
          <a:xfrm>
            <a:off x="367161" y="1743164"/>
            <a:ext cx="5978280" cy="3813590"/>
          </a:xfrm>
        </p:spPr>
        <p:txBody>
          <a:bodyPr/>
          <a:lstStyle/>
          <a:p>
            <a:r>
              <a:rPr lang="en-US" sz="1800" dirty="0">
                <a:solidFill>
                  <a:schemeClr val="bg1">
                    <a:lumMod val="85000"/>
                  </a:schemeClr>
                </a:solidFill>
              </a:rPr>
              <a:t>Lower maximum BW supported in Rel.18 </a:t>
            </a:r>
            <a:r>
              <a:rPr lang="en-US" sz="1800" dirty="0" err="1">
                <a:solidFill>
                  <a:schemeClr val="bg1">
                    <a:lumMod val="85000"/>
                  </a:schemeClr>
                </a:solidFill>
              </a:rPr>
              <a:t>RedCap</a:t>
            </a:r>
            <a:r>
              <a:rPr lang="en-US" sz="1800" dirty="0">
                <a:solidFill>
                  <a:schemeClr val="bg1">
                    <a:lumMod val="85000"/>
                  </a:schemeClr>
                </a:solidFill>
              </a:rPr>
              <a:t> with e.g.,</a:t>
            </a:r>
          </a:p>
          <a:p>
            <a:pPr lvl="1"/>
            <a:r>
              <a:rPr lang="en-US" sz="1600" dirty="0">
                <a:solidFill>
                  <a:schemeClr val="bg1">
                    <a:lumMod val="85000"/>
                  </a:schemeClr>
                </a:solidFill>
              </a:rPr>
              <a:t>5MHz for FR1</a:t>
            </a:r>
          </a:p>
          <a:p>
            <a:pPr lvl="1"/>
            <a:r>
              <a:rPr lang="en-US" sz="1600" dirty="0">
                <a:solidFill>
                  <a:schemeClr val="bg1">
                    <a:lumMod val="85000"/>
                  </a:schemeClr>
                </a:solidFill>
              </a:rPr>
              <a:t>20MHz for FR2</a:t>
            </a:r>
          </a:p>
          <a:p>
            <a:r>
              <a:rPr lang="en-US" sz="1800" dirty="0">
                <a:solidFill>
                  <a:schemeClr val="bg1">
                    <a:lumMod val="85000"/>
                  </a:schemeClr>
                </a:solidFill>
              </a:rPr>
              <a:t>Lower reference bit rate down to 5~10Mbps. </a:t>
            </a:r>
          </a:p>
          <a:p>
            <a:r>
              <a:rPr lang="en-US" sz="1800" dirty="0">
                <a:solidFill>
                  <a:schemeClr val="bg1">
                    <a:lumMod val="85000"/>
                  </a:schemeClr>
                </a:solidFill>
              </a:rPr>
              <a:t>Lower UE power class with maximum transmit power of e.g., 14dBm.</a:t>
            </a:r>
          </a:p>
          <a:p>
            <a:r>
              <a:rPr lang="en-US" sz="1800" dirty="0">
                <a:solidFill>
                  <a:schemeClr val="bg1">
                    <a:lumMod val="85000"/>
                  </a:schemeClr>
                </a:solidFill>
              </a:rPr>
              <a:t>Lower power consumption to ensure longer battery life.</a:t>
            </a:r>
          </a:p>
          <a:p>
            <a:r>
              <a:rPr lang="en-US" sz="1800" dirty="0">
                <a:solidFill>
                  <a:schemeClr val="bg1">
                    <a:lumMod val="85000"/>
                  </a:schemeClr>
                </a:solidFill>
              </a:rPr>
              <a:t>Improved transmit efficiency/latency/reliability. </a:t>
            </a:r>
          </a:p>
        </p:txBody>
      </p:sp>
      <p:pic>
        <p:nvPicPr>
          <p:cNvPr id="11" name="Picture 10">
            <a:extLst>
              <a:ext uri="{FF2B5EF4-FFF2-40B4-BE49-F238E27FC236}">
                <a16:creationId xmlns:a16="http://schemas.microsoft.com/office/drawing/2014/main" id="{B60E667F-18CA-4BCC-B5E1-CC141DB3AECD}"/>
              </a:ext>
            </a:extLst>
          </p:cNvPr>
          <p:cNvPicPr>
            <a:picLocks noChangeAspect="1"/>
          </p:cNvPicPr>
          <p:nvPr/>
        </p:nvPicPr>
        <p:blipFill>
          <a:blip r:embed="rId2"/>
          <a:stretch>
            <a:fillRect/>
          </a:stretch>
        </p:blipFill>
        <p:spPr>
          <a:xfrm>
            <a:off x="6094412" y="2086607"/>
            <a:ext cx="5978280" cy="1963815"/>
          </a:xfrm>
          <a:prstGeom prst="rect">
            <a:avLst/>
          </a:prstGeom>
        </p:spPr>
      </p:pic>
    </p:spTree>
    <p:extLst>
      <p:ext uri="{BB962C8B-B14F-4D97-AF65-F5344CB8AC3E}">
        <p14:creationId xmlns:p14="http://schemas.microsoft.com/office/powerpoint/2010/main" val="98484704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Proposed objectives</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4</a:t>
            </a:fld>
            <a:endParaRPr lang="en-US" dirty="0"/>
          </a:p>
        </p:txBody>
      </p:sp>
      <p:sp>
        <p:nvSpPr>
          <p:cNvPr id="7" name="Content Placeholder 2">
            <a:extLst>
              <a:ext uri="{FF2B5EF4-FFF2-40B4-BE49-F238E27FC236}">
                <a16:creationId xmlns:a16="http://schemas.microsoft.com/office/drawing/2014/main" id="{82384D62-6FEE-4594-B2D0-1E460BC5ECBC}"/>
              </a:ext>
            </a:extLst>
          </p:cNvPr>
          <p:cNvSpPr>
            <a:spLocks noGrp="1"/>
          </p:cNvSpPr>
          <p:nvPr>
            <p:ph sz="half" idx="1"/>
          </p:nvPr>
        </p:nvSpPr>
        <p:spPr>
          <a:xfrm>
            <a:off x="367161" y="1743164"/>
            <a:ext cx="11382752" cy="3813590"/>
          </a:xfrm>
        </p:spPr>
        <p:txBody>
          <a:bodyPr/>
          <a:lstStyle/>
          <a:p>
            <a:r>
              <a:rPr lang="en-US" dirty="0">
                <a:solidFill>
                  <a:schemeClr val="bg1">
                    <a:lumMod val="85000"/>
                  </a:schemeClr>
                </a:solidFill>
              </a:rPr>
              <a:t>Study the potential impact of BW reduction on both initial access and after initial access for both FR1 and FR2. </a:t>
            </a:r>
          </a:p>
          <a:p>
            <a:r>
              <a:rPr lang="en-US" dirty="0">
                <a:solidFill>
                  <a:schemeClr val="bg1">
                    <a:lumMod val="85000"/>
                  </a:schemeClr>
                </a:solidFill>
              </a:rPr>
              <a:t>Study co-existence of Rel.18 </a:t>
            </a:r>
            <a:r>
              <a:rPr lang="en-US" dirty="0" err="1">
                <a:solidFill>
                  <a:schemeClr val="bg1">
                    <a:lumMod val="85000"/>
                  </a:schemeClr>
                </a:solidFill>
              </a:rPr>
              <a:t>RedCap</a:t>
            </a:r>
            <a:r>
              <a:rPr lang="en-US" dirty="0">
                <a:solidFill>
                  <a:schemeClr val="bg1">
                    <a:lumMod val="85000"/>
                  </a:schemeClr>
                </a:solidFill>
              </a:rPr>
              <a:t> UEs with legacy UEs (incl. Rel.17 </a:t>
            </a:r>
            <a:r>
              <a:rPr lang="en-US" dirty="0" err="1">
                <a:solidFill>
                  <a:schemeClr val="bg1">
                    <a:lumMod val="85000"/>
                  </a:schemeClr>
                </a:solidFill>
              </a:rPr>
              <a:t>RedCap</a:t>
            </a:r>
            <a:r>
              <a:rPr lang="en-US" dirty="0">
                <a:solidFill>
                  <a:schemeClr val="bg1">
                    <a:lumMod val="85000"/>
                  </a:schemeClr>
                </a:solidFill>
              </a:rPr>
              <a:t> UE</a:t>
            </a:r>
            <a:r>
              <a:rPr lang="en-US" altLang="zh-CN" dirty="0">
                <a:solidFill>
                  <a:schemeClr val="bg1">
                    <a:lumMod val="85000"/>
                  </a:schemeClr>
                </a:solidFill>
              </a:rPr>
              <a:t>s)</a:t>
            </a:r>
            <a:r>
              <a:rPr lang="en-US" dirty="0">
                <a:solidFill>
                  <a:schemeClr val="bg1">
                    <a:lumMod val="85000"/>
                  </a:schemeClr>
                </a:solidFill>
              </a:rPr>
              <a:t>. </a:t>
            </a:r>
          </a:p>
          <a:p>
            <a:r>
              <a:rPr lang="en-US" dirty="0">
                <a:solidFill>
                  <a:schemeClr val="bg1">
                    <a:lumMod val="85000"/>
                  </a:schemeClr>
                </a:solidFill>
              </a:rPr>
              <a:t>Study coverage enhancements for low power class UEs. </a:t>
            </a:r>
          </a:p>
          <a:p>
            <a:r>
              <a:rPr lang="en-US" dirty="0">
                <a:solidFill>
                  <a:schemeClr val="bg1">
                    <a:lumMod val="85000"/>
                  </a:schemeClr>
                </a:solidFill>
              </a:rPr>
              <a:t>Study further power saving techniques e.g., PDCCH monitoring reduction. </a:t>
            </a:r>
          </a:p>
          <a:p>
            <a:r>
              <a:rPr lang="en-US" dirty="0">
                <a:solidFill>
                  <a:schemeClr val="bg1">
                    <a:lumMod val="85000"/>
                  </a:schemeClr>
                </a:solidFill>
              </a:rPr>
              <a:t>Specify Rel.17 leftovers if any.</a:t>
            </a:r>
          </a:p>
        </p:txBody>
      </p:sp>
    </p:spTree>
    <p:extLst>
      <p:ext uri="{BB962C8B-B14F-4D97-AF65-F5344CB8AC3E}">
        <p14:creationId xmlns:p14="http://schemas.microsoft.com/office/powerpoint/2010/main" val="5622105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16CE72A-B114-421D-8BDF-20821F2D8161}"/>
              </a:ext>
            </a:extLst>
          </p:cNvPr>
          <p:cNvSpPr>
            <a:spLocks noGrp="1"/>
          </p:cNvSpPr>
          <p:nvPr>
            <p:ph type="sldNum" sz="quarter" idx="4294967295"/>
          </p:nvPr>
        </p:nvSpPr>
        <p:spPr>
          <a:xfrm>
            <a:off x="11750675" y="6473825"/>
            <a:ext cx="438150" cy="155575"/>
          </a:xfrm>
        </p:spPr>
        <p:txBody>
          <a:bodyPr/>
          <a:lstStyle/>
          <a:p>
            <a:fld id="{6D22F896-40B5-4ADD-8801-0D06FADFA095}" type="slidenum">
              <a:rPr lang="en-US" smtClean="0"/>
              <a:pPr/>
              <a:t>5</a:t>
            </a:fld>
            <a:endParaRPr lang="en-US" dirty="0"/>
          </a:p>
        </p:txBody>
      </p:sp>
    </p:spTree>
    <p:extLst>
      <p:ext uri="{BB962C8B-B14F-4D97-AF65-F5344CB8AC3E}">
        <p14:creationId xmlns:p14="http://schemas.microsoft.com/office/powerpoint/2010/main" val="1565613872"/>
      </p:ext>
    </p:extLst>
  </p:cSld>
  <p:clrMapOvr>
    <a:masterClrMapping/>
  </p:clrMapOvr>
  <p:transition spd="med"/>
</p:sld>
</file>

<file path=ppt/theme/theme1.xml><?xml version="1.0" encoding="utf-8"?>
<a:theme xmlns:a="http://schemas.openxmlformats.org/drawingml/2006/main" name="Lenovo Master">
  <a:themeElements>
    <a:clrScheme name="Lenovo Colors">
      <a:dk1>
        <a:srgbClr val="000000"/>
      </a:dk1>
      <a:lt1>
        <a:sysClr val="window" lastClr="FFFFFF"/>
      </a:lt1>
      <a:dk2>
        <a:srgbClr val="8246AF"/>
      </a:dk2>
      <a:lt2>
        <a:srgbClr val="333F48"/>
      </a:lt2>
      <a:accent1>
        <a:srgbClr val="E1140A"/>
      </a:accent1>
      <a:accent2>
        <a:srgbClr val="FF6A00"/>
      </a:accent2>
      <a:accent3>
        <a:srgbClr val="F04187"/>
      </a:accent3>
      <a:accent4>
        <a:srgbClr val="3E8DDD"/>
      </a:accent4>
      <a:accent5>
        <a:srgbClr val="46C8E1"/>
      </a:accent5>
      <a:accent6>
        <a:srgbClr val="6AC346"/>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F7170"/>
        </a:solidFill>
        <a:ln>
          <a:noFill/>
        </a:ln>
      </a:spPr>
      <a:bodyPr lIns="182880" tIns="182880" rIns="182880" bIns="182880" rtlCol="0" anchor="t"/>
      <a:lstStyle>
        <a:defPPr algn="l">
          <a:defRPr sz="1600" dirty="0" err="1" smtClean="0">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9EFDFD9491C1B4EB5AD1C1F0DD77AEF" ma:contentTypeVersion="8" ma:contentTypeDescription="Create a new document." ma:contentTypeScope="" ma:versionID="92947332ef03447f574ff4b9d4fddcc4">
  <xsd:schema xmlns:xsd="http://www.w3.org/2001/XMLSchema" xmlns:xs="http://www.w3.org/2001/XMLSchema" xmlns:p="http://schemas.microsoft.com/office/2006/metadata/properties" xmlns:ns2="3cf6f596-7900-42dc-afdd-a636648ef1bd" targetNamespace="http://schemas.microsoft.com/office/2006/metadata/properties" ma:root="true" ma:fieldsID="3a9c05a953a4aea5b56dbd205067280d" ns2:_="">
    <xsd:import namespace="3cf6f596-7900-42dc-afdd-a636648ef1b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f6f596-7900-42dc-afdd-a636648ef1b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7F5D40-AAA7-42F4-B168-F8A4D8AB0961}">
  <ds:schemaRefs>
    <ds:schemaRef ds:uri="http://schemas.microsoft.com/sharepoint/v3/contenttype/forms"/>
  </ds:schemaRefs>
</ds:datastoreItem>
</file>

<file path=customXml/itemProps2.xml><?xml version="1.0" encoding="utf-8"?>
<ds:datastoreItem xmlns:ds="http://schemas.openxmlformats.org/officeDocument/2006/customXml" ds:itemID="{5D343E24-E407-41CD-B499-ECBA4C49DBD7}">
  <ds:schemaRefs>
    <ds:schemaRef ds:uri="http://purl.org/dc/dcmitype/"/>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3cf6f596-7900-42dc-afdd-a636648ef1bd"/>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2B0AE619-12E3-4ADF-8595-E3011517B6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f6f596-7900-42dc-afdd-a636648ef1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6272</TotalTime>
  <Words>382</Words>
  <Application>Microsoft Office PowerPoint</Application>
  <PresentationFormat>Custom</PresentationFormat>
  <Paragraphs>55</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Times New Roman</vt:lpstr>
      <vt:lpstr>Wingdings</vt:lpstr>
      <vt:lpstr>Lenovo Master</vt:lpstr>
      <vt:lpstr>On RedCAP enhancement in Rel-18</vt:lpstr>
      <vt:lpstr>Motivation</vt:lpstr>
      <vt:lpstr>Scope</vt:lpstr>
      <vt:lpstr>Proposed objectives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R18 Presentations</dc:title>
  <dc:creator>Mingzeng Dai</dc:creator>
  <cp:lastModifiedBy>Haiming HM14 Wang</cp:lastModifiedBy>
  <cp:revision>401</cp:revision>
  <dcterms:created xsi:type="dcterms:W3CDTF">2020-11-11T10:47:48Z</dcterms:created>
  <dcterms:modified xsi:type="dcterms:W3CDTF">2021-06-07T03:39:55Z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0x01010049EFDFD9491C1B4EB5AD1C1F0DD77AEF</vt:lpwstr>
  </property>
</Properties>
</file>