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0" r:id="rId4"/>
  </p:sldMasterIdLst>
  <p:notesMasterIdLst>
    <p:notesMasterId r:id="rId11"/>
  </p:notesMasterIdLst>
  <p:handoutMasterIdLst>
    <p:handoutMasterId r:id="rId12"/>
  </p:handoutMasterIdLst>
  <p:sldIdLst>
    <p:sldId id="334" r:id="rId5"/>
    <p:sldId id="278" r:id="rId6"/>
    <p:sldId id="489" r:id="rId7"/>
    <p:sldId id="492" r:id="rId8"/>
    <p:sldId id="499" r:id="rId9"/>
    <p:sldId id="444" r:id="rId10"/>
  </p:sldIdLst>
  <p:sldSz cx="12192000" cy="6858000"/>
  <p:notesSz cx="6858000" cy="9144000"/>
  <p:embeddedFontLst>
    <p:embeddedFont>
      <p:font typeface="ATT Aleck Sans" panose="020B0604020202020204" charset="0"/>
      <p:regular r:id="rId13"/>
      <p:bold r:id="rId14"/>
      <p:italic r:id="rId15"/>
      <p:boldItalic r:id="rId16"/>
    </p:embeddedFont>
    <p:embeddedFont>
      <p:font typeface="ATT Aleck Sans Medium" panose="020B0604020202020204" charset="0"/>
      <p:regular r:id="rId17"/>
      <p:italic r:id="rId1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ZQUIERDO, LUIS F" initials="ILF" lastIdx="1" clrIdx="0">
    <p:extLst>
      <p:ext uri="{19B8F6BF-5375-455C-9EA6-DF929625EA0E}">
        <p15:presenceInfo xmlns:p15="http://schemas.microsoft.com/office/powerpoint/2012/main" userId="S::LI680E@att.com::818971e9-6e33-42f4-8efa-f3c832d41ad3" providerId="AD"/>
      </p:ext>
    </p:extLst>
  </p:cmAuthor>
  <p:cmAuthor id="2" name="SPANO, ELLEN (Legal)" initials="SE(" lastIdx="7" clrIdx="1">
    <p:extLst>
      <p:ext uri="{19B8F6BF-5375-455C-9EA6-DF929625EA0E}">
        <p15:presenceInfo xmlns:p15="http://schemas.microsoft.com/office/powerpoint/2012/main" userId="S::es2465@att.com::4023b8fd-e1b2-43eb-82bb-6f49af60dcbe" providerId="AD"/>
      </p:ext>
    </p:extLst>
  </p:cmAuthor>
  <p:cmAuthor id="3" name="PRABHU, SARITA S (Legal)" initials="PSS(" lastIdx="1" clrIdx="2">
    <p:extLst>
      <p:ext uri="{19B8F6BF-5375-455C-9EA6-DF929625EA0E}">
        <p15:presenceInfo xmlns:p15="http://schemas.microsoft.com/office/powerpoint/2012/main" userId="S::sp627k@att.com::8879dc57-4687-4bdb-bfff-495ae942c0ed" providerId="AD"/>
      </p:ext>
    </p:extLst>
  </p:cmAuthor>
  <p:cmAuthor id="4" name="AT&amp;T" initials="MM" lastIdx="2" clrIdx="3">
    <p:extLst>
      <p:ext uri="{19B8F6BF-5375-455C-9EA6-DF929625EA0E}">
        <p15:presenceInfo xmlns:p15="http://schemas.microsoft.com/office/powerpoint/2012/main" userId="AT&amp;T" providerId="None"/>
      </p:ext>
    </p:extLst>
  </p:cmAuthor>
  <p:cmAuthor id="5" name="AKOUM, SALAM" initials="AS" lastIdx="1" clrIdx="4">
    <p:extLst>
      <p:ext uri="{19B8F6BF-5375-455C-9EA6-DF929625EA0E}">
        <p15:presenceInfo xmlns:p15="http://schemas.microsoft.com/office/powerpoint/2012/main" userId="S::sa469y@att.com::e455c026-cf76-47c4-afd9-347030b1f014" providerId="AD"/>
      </p:ext>
    </p:extLst>
  </p:cmAuthor>
  <p:cmAuthor id="6" name="BENDLIN, RALF M" initials="BM" lastIdx="1" clrIdx="5">
    <p:extLst>
      <p:ext uri="{19B8F6BF-5375-455C-9EA6-DF929625EA0E}">
        <p15:presenceInfo xmlns:p15="http://schemas.microsoft.com/office/powerpoint/2012/main" userId="S::rb691m@att.com::db6e464e-075a-46a1-9361-006b5d7539e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D1E6"/>
    <a:srgbClr val="FFE100"/>
    <a:srgbClr val="E20074"/>
    <a:srgbClr val="ECEDEC"/>
    <a:srgbClr val="FBFBFB"/>
    <a:srgbClr val="FFDD05"/>
    <a:srgbClr val="FFFFFF"/>
    <a:srgbClr val="CF0000"/>
    <a:srgbClr val="ED008C"/>
    <a:srgbClr val="D80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E08F67-66E9-4865-99AB-8A22CD6B876F}" v="4" dt="2021-06-05T13:35:35.297"/>
    <p1510:client id="{7B769603-8495-4E2A-AD3B-15B731052472}" v="15" dt="2021-06-04T20:41:32.198"/>
    <p1510:client id="{BB5F81E4-61D3-F441-9A4C-704610F2F2EB}" v="14" dt="2021-06-05T03:17:04.8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958"/>
    <p:restoredTop sz="94796" autoAdjust="0"/>
  </p:normalViewPr>
  <p:slideViewPr>
    <p:cSldViewPr snapToGrid="0" snapToObjects="1">
      <p:cViewPr varScale="1">
        <p:scale>
          <a:sx n="73" d="100"/>
          <a:sy n="73" d="100"/>
        </p:scale>
        <p:origin x="68" y="1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font" Target="fonts/font4.fntdata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font" Target="fonts/font3.fntdata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2.fntdata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JMUNDAR, MILAP" userId="S::mm1804@att.com::4741d807-7857-4b1b-99a7-fb43d1eebec2" providerId="AD" clId="Web-{08E08F67-66E9-4865-99AB-8A22CD6B876F}"/>
    <pc:docChg chg="modSld">
      <pc:chgData name="MAJMUNDAR, MILAP" userId="S::mm1804@att.com::4741d807-7857-4b1b-99a7-fb43d1eebec2" providerId="AD" clId="Web-{08E08F67-66E9-4865-99AB-8A22CD6B876F}" dt="2021-06-05T13:35:35.297" v="2"/>
      <pc:docMkLst>
        <pc:docMk/>
      </pc:docMkLst>
      <pc:sldChg chg="delSp modSp">
        <pc:chgData name="MAJMUNDAR, MILAP" userId="S::mm1804@att.com::4741d807-7857-4b1b-99a7-fb43d1eebec2" providerId="AD" clId="Web-{08E08F67-66E9-4865-99AB-8A22CD6B876F}" dt="2021-06-05T13:35:35.297" v="2"/>
        <pc:sldMkLst>
          <pc:docMk/>
          <pc:sldMk cId="3832174283" sldId="334"/>
        </pc:sldMkLst>
        <pc:spChg chg="mod">
          <ac:chgData name="MAJMUNDAR, MILAP" userId="S::mm1804@att.com::4741d807-7857-4b1b-99a7-fb43d1eebec2" providerId="AD" clId="Web-{08E08F67-66E9-4865-99AB-8A22CD6B876F}" dt="2021-06-05T13:35:30.547" v="1" actId="20577"/>
          <ac:spMkLst>
            <pc:docMk/>
            <pc:sldMk cId="3832174283" sldId="334"/>
            <ac:spMk id="4" creationId="{DA17B4E8-EC92-4BC0-93F8-1661BA1E0CEF}"/>
          </ac:spMkLst>
        </pc:spChg>
        <pc:spChg chg="del">
          <ac:chgData name="MAJMUNDAR, MILAP" userId="S::mm1804@att.com::4741d807-7857-4b1b-99a7-fb43d1eebec2" providerId="AD" clId="Web-{08E08F67-66E9-4865-99AB-8A22CD6B876F}" dt="2021-06-05T13:35:35.297" v="2"/>
          <ac:spMkLst>
            <pc:docMk/>
            <pc:sldMk cId="3832174283" sldId="334"/>
            <ac:spMk id="5" creationId="{E514C78C-1621-45D8-8A45-A89031DE55C2}"/>
          </ac:spMkLst>
        </pc:spChg>
      </pc:sldChg>
    </pc:docChg>
  </pc:docChgLst>
  <pc:docChgLst>
    <pc:chgData name="AKOUM, SALAM" userId="S::sa469y@att.com::e455c026-cf76-47c4-afd9-347030b1f014" providerId="AD" clId="Web-{7B769603-8495-4E2A-AD3B-15B731052472}"/>
    <pc:docChg chg="modSld">
      <pc:chgData name="AKOUM, SALAM" userId="S::sa469y@att.com::e455c026-cf76-47c4-afd9-347030b1f014" providerId="AD" clId="Web-{7B769603-8495-4E2A-AD3B-15B731052472}" dt="2021-06-04T20:41:32.198" v="13" actId="1076"/>
      <pc:docMkLst>
        <pc:docMk/>
      </pc:docMkLst>
      <pc:sldChg chg="addSp delSp modSp">
        <pc:chgData name="AKOUM, SALAM" userId="S::sa469y@att.com::e455c026-cf76-47c4-afd9-347030b1f014" providerId="AD" clId="Web-{7B769603-8495-4E2A-AD3B-15B731052472}" dt="2021-06-04T20:41:32.198" v="13" actId="1076"/>
        <pc:sldMkLst>
          <pc:docMk/>
          <pc:sldMk cId="665420218" sldId="492"/>
        </pc:sldMkLst>
        <pc:spChg chg="mod">
          <ac:chgData name="AKOUM, SALAM" userId="S::sa469y@att.com::e455c026-cf76-47c4-afd9-347030b1f014" providerId="AD" clId="Web-{7B769603-8495-4E2A-AD3B-15B731052472}" dt="2021-06-04T20:41:32.198" v="13" actId="1076"/>
          <ac:spMkLst>
            <pc:docMk/>
            <pc:sldMk cId="665420218" sldId="492"/>
            <ac:spMk id="24" creationId="{A6E3587F-8C6F-2B4C-9BF9-97D412F8B08F}"/>
          </ac:spMkLst>
        </pc:spChg>
        <pc:picChg chg="add mod">
          <ac:chgData name="AKOUM, SALAM" userId="S::sa469y@att.com::e455c026-cf76-47c4-afd9-347030b1f014" providerId="AD" clId="Web-{7B769603-8495-4E2A-AD3B-15B731052472}" dt="2021-06-04T20:41:28.448" v="12" actId="1076"/>
          <ac:picMkLst>
            <pc:docMk/>
            <pc:sldMk cId="665420218" sldId="492"/>
            <ac:picMk id="3" creationId="{6E130462-AB64-439D-A09E-C1416D53A69B}"/>
          </ac:picMkLst>
        </pc:picChg>
        <pc:picChg chg="del mod">
          <ac:chgData name="AKOUM, SALAM" userId="S::sa469y@att.com::e455c026-cf76-47c4-afd9-347030b1f014" providerId="AD" clId="Web-{7B769603-8495-4E2A-AD3B-15B731052472}" dt="2021-06-04T20:40:48.789" v="3"/>
          <ac:picMkLst>
            <pc:docMk/>
            <pc:sldMk cId="665420218" sldId="492"/>
            <ac:picMk id="22" creationId="{F32E577C-E240-F44C-A0CE-341A1ED0828D}"/>
          </ac:picMkLst>
        </pc:picChg>
      </pc:sldChg>
    </pc:docChg>
  </pc:docChgLst>
  <pc:docChgLst>
    <pc:chgData name="AKOUM, SALAM" userId="e455c026-cf76-47c4-afd9-347030b1f014" providerId="ADAL" clId="{BB5F81E4-61D3-F441-9A4C-704610F2F2EB}"/>
    <pc:docChg chg="undo custSel modSld">
      <pc:chgData name="AKOUM, SALAM" userId="e455c026-cf76-47c4-afd9-347030b1f014" providerId="ADAL" clId="{BB5F81E4-61D3-F441-9A4C-704610F2F2EB}" dt="2021-06-05T03:22:37.497" v="929" actId="5793"/>
      <pc:docMkLst>
        <pc:docMk/>
      </pc:docMkLst>
      <pc:sldChg chg="addSp delSp modSp mod">
        <pc:chgData name="AKOUM, SALAM" userId="e455c026-cf76-47c4-afd9-347030b1f014" providerId="ADAL" clId="{BB5F81E4-61D3-F441-9A4C-704610F2F2EB}" dt="2021-06-05T03:20:16.075" v="893" actId="1076"/>
        <pc:sldMkLst>
          <pc:docMk/>
          <pc:sldMk cId="626132846" sldId="489"/>
        </pc:sldMkLst>
        <pc:spChg chg="mod">
          <ac:chgData name="AKOUM, SALAM" userId="e455c026-cf76-47c4-afd9-347030b1f014" providerId="ADAL" clId="{BB5F81E4-61D3-F441-9A4C-704610F2F2EB}" dt="2021-06-05T03:01:20.344" v="467" actId="20577"/>
          <ac:spMkLst>
            <pc:docMk/>
            <pc:sldMk cId="626132846" sldId="489"/>
            <ac:spMk id="3" creationId="{B9A8799D-D794-9B4B-BD96-EF70E6DFB8D7}"/>
          </ac:spMkLst>
        </pc:spChg>
        <pc:spChg chg="add del mod">
          <ac:chgData name="AKOUM, SALAM" userId="e455c026-cf76-47c4-afd9-347030b1f014" providerId="ADAL" clId="{BB5F81E4-61D3-F441-9A4C-704610F2F2EB}" dt="2021-06-05T03:20:10.560" v="892" actId="1076"/>
          <ac:spMkLst>
            <pc:docMk/>
            <pc:sldMk cId="626132846" sldId="489"/>
            <ac:spMk id="4" creationId="{AD332A0D-FFC1-1A4A-B747-8E2A13BFD4B7}"/>
          </ac:spMkLst>
        </pc:spChg>
        <pc:spChg chg="add mod">
          <ac:chgData name="AKOUM, SALAM" userId="e455c026-cf76-47c4-afd9-347030b1f014" providerId="ADAL" clId="{BB5F81E4-61D3-F441-9A4C-704610F2F2EB}" dt="2021-06-05T03:20:16.075" v="893" actId="1076"/>
          <ac:spMkLst>
            <pc:docMk/>
            <pc:sldMk cId="626132846" sldId="489"/>
            <ac:spMk id="12" creationId="{CBA0F325-E603-5D47-8E58-72DA5B322F47}"/>
          </ac:spMkLst>
        </pc:spChg>
        <pc:spChg chg="add mod">
          <ac:chgData name="AKOUM, SALAM" userId="e455c026-cf76-47c4-afd9-347030b1f014" providerId="ADAL" clId="{BB5F81E4-61D3-F441-9A4C-704610F2F2EB}" dt="2021-06-05T03:20:01.513" v="890" actId="1076"/>
          <ac:spMkLst>
            <pc:docMk/>
            <pc:sldMk cId="626132846" sldId="489"/>
            <ac:spMk id="13" creationId="{593277DC-CBFF-1E44-AD40-1FD7A636F91B}"/>
          </ac:spMkLst>
        </pc:spChg>
        <pc:spChg chg="add mod">
          <ac:chgData name="AKOUM, SALAM" userId="e455c026-cf76-47c4-afd9-347030b1f014" providerId="ADAL" clId="{BB5F81E4-61D3-F441-9A4C-704610F2F2EB}" dt="2021-06-05T03:19:56.449" v="889" actId="1076"/>
          <ac:spMkLst>
            <pc:docMk/>
            <pc:sldMk cId="626132846" sldId="489"/>
            <ac:spMk id="14" creationId="{917513F7-F71F-E845-94BE-9C3641FC417F}"/>
          </ac:spMkLst>
        </pc:spChg>
        <pc:spChg chg="add mod">
          <ac:chgData name="AKOUM, SALAM" userId="e455c026-cf76-47c4-afd9-347030b1f014" providerId="ADAL" clId="{BB5F81E4-61D3-F441-9A4C-704610F2F2EB}" dt="2021-06-05T03:00:11.509" v="437" actId="1076"/>
          <ac:spMkLst>
            <pc:docMk/>
            <pc:sldMk cId="626132846" sldId="489"/>
            <ac:spMk id="15" creationId="{56BB2C77-1F32-7847-BCD5-72EFB28D58BA}"/>
          </ac:spMkLst>
        </pc:spChg>
        <pc:spChg chg="mod">
          <ac:chgData name="AKOUM, SALAM" userId="e455c026-cf76-47c4-afd9-347030b1f014" providerId="ADAL" clId="{BB5F81E4-61D3-F441-9A4C-704610F2F2EB}" dt="2021-06-05T03:01:14.986" v="465" actId="14100"/>
          <ac:spMkLst>
            <pc:docMk/>
            <pc:sldMk cId="626132846" sldId="489"/>
            <ac:spMk id="42" creationId="{38117510-8A1E-7F4A-A3D4-1A38E9E14392}"/>
          </ac:spMkLst>
        </pc:spChg>
        <pc:picChg chg="add mod">
          <ac:chgData name="AKOUM, SALAM" userId="e455c026-cf76-47c4-afd9-347030b1f014" providerId="ADAL" clId="{BB5F81E4-61D3-F441-9A4C-704610F2F2EB}" dt="2021-06-05T02:51:55.391" v="33" actId="1038"/>
          <ac:picMkLst>
            <pc:docMk/>
            <pc:sldMk cId="626132846" sldId="489"/>
            <ac:picMk id="5" creationId="{246BA953-E549-6D43-89BE-563440E97997}"/>
          </ac:picMkLst>
        </pc:picChg>
        <pc:picChg chg="add mod">
          <ac:chgData name="AKOUM, SALAM" userId="e455c026-cf76-47c4-afd9-347030b1f014" providerId="ADAL" clId="{BB5F81E4-61D3-F441-9A4C-704610F2F2EB}" dt="2021-06-05T02:51:53.333" v="27" actId="1038"/>
          <ac:picMkLst>
            <pc:docMk/>
            <pc:sldMk cId="626132846" sldId="489"/>
            <ac:picMk id="6" creationId="{9221D1D9-86B1-1149-848B-1A4999A91C48}"/>
          </ac:picMkLst>
        </pc:picChg>
        <pc:picChg chg="add mod">
          <ac:chgData name="AKOUM, SALAM" userId="e455c026-cf76-47c4-afd9-347030b1f014" providerId="ADAL" clId="{BB5F81E4-61D3-F441-9A4C-704610F2F2EB}" dt="2021-06-05T02:59:42.201" v="404" actId="1076"/>
          <ac:picMkLst>
            <pc:docMk/>
            <pc:sldMk cId="626132846" sldId="489"/>
            <ac:picMk id="7" creationId="{D65A4014-AC5A-F841-8680-0D340062ADAA}"/>
          </ac:picMkLst>
        </pc:picChg>
        <pc:picChg chg="add del">
          <ac:chgData name="AKOUM, SALAM" userId="e455c026-cf76-47c4-afd9-347030b1f014" providerId="ADAL" clId="{BB5F81E4-61D3-F441-9A4C-704610F2F2EB}" dt="2021-06-05T02:52:29.360" v="41"/>
          <ac:picMkLst>
            <pc:docMk/>
            <pc:sldMk cId="626132846" sldId="489"/>
            <ac:picMk id="8" creationId="{82CE7444-1EB6-7D4D-962D-E650C689F012}"/>
          </ac:picMkLst>
        </pc:picChg>
        <pc:picChg chg="del">
          <ac:chgData name="AKOUM, SALAM" userId="e455c026-cf76-47c4-afd9-347030b1f014" providerId="ADAL" clId="{BB5F81E4-61D3-F441-9A4C-704610F2F2EB}" dt="2021-06-05T02:50:01.260" v="0" actId="478"/>
          <ac:picMkLst>
            <pc:docMk/>
            <pc:sldMk cId="626132846" sldId="489"/>
            <ac:picMk id="9" creationId="{1FF1C64F-25DE-6646-B061-7FC75E72761E}"/>
          </ac:picMkLst>
        </pc:picChg>
        <pc:picChg chg="add del mod">
          <ac:chgData name="AKOUM, SALAM" userId="e455c026-cf76-47c4-afd9-347030b1f014" providerId="ADAL" clId="{BB5F81E4-61D3-F441-9A4C-704610F2F2EB}" dt="2021-06-05T02:54:02.797" v="79" actId="1076"/>
          <ac:picMkLst>
            <pc:docMk/>
            <pc:sldMk cId="626132846" sldId="489"/>
            <ac:picMk id="29" creationId="{75231ED7-12B4-B94E-87DD-CEF2B32F5F81}"/>
          </ac:picMkLst>
        </pc:picChg>
      </pc:sldChg>
      <pc:sldChg chg="addSp delSp modSp mod">
        <pc:chgData name="AKOUM, SALAM" userId="e455c026-cf76-47c4-afd9-347030b1f014" providerId="ADAL" clId="{BB5F81E4-61D3-F441-9A4C-704610F2F2EB}" dt="2021-06-05T03:19:20.864" v="880" actId="27636"/>
        <pc:sldMkLst>
          <pc:docMk/>
          <pc:sldMk cId="665420218" sldId="492"/>
        </pc:sldMkLst>
        <pc:spChg chg="mod">
          <ac:chgData name="AKOUM, SALAM" userId="e455c026-cf76-47c4-afd9-347030b1f014" providerId="ADAL" clId="{BB5F81E4-61D3-F441-9A4C-704610F2F2EB}" dt="2021-06-05T03:06:41.984" v="617" actId="20577"/>
          <ac:spMkLst>
            <pc:docMk/>
            <pc:sldMk cId="665420218" sldId="492"/>
            <ac:spMk id="2" creationId="{629907AF-25AD-D448-B022-E024D9C0179D}"/>
          </ac:spMkLst>
        </pc:spChg>
        <pc:spChg chg="mod">
          <ac:chgData name="AKOUM, SALAM" userId="e455c026-cf76-47c4-afd9-347030b1f014" providerId="ADAL" clId="{BB5F81E4-61D3-F441-9A4C-704610F2F2EB}" dt="2021-06-05T03:06:32.043" v="598" actId="20577"/>
          <ac:spMkLst>
            <pc:docMk/>
            <pc:sldMk cId="665420218" sldId="492"/>
            <ac:spMk id="5" creationId="{73921EFB-2D49-594C-8D2B-C45F02F7A44B}"/>
          </ac:spMkLst>
        </pc:spChg>
        <pc:spChg chg="mod">
          <ac:chgData name="AKOUM, SALAM" userId="e455c026-cf76-47c4-afd9-347030b1f014" providerId="ADAL" clId="{BB5F81E4-61D3-F441-9A4C-704610F2F2EB}" dt="2021-06-05T03:08:00.078" v="621" actId="27636"/>
          <ac:spMkLst>
            <pc:docMk/>
            <pc:sldMk cId="665420218" sldId="492"/>
            <ac:spMk id="7" creationId="{EFE48867-7479-404C-B2E4-148DC8BFE5D2}"/>
          </ac:spMkLst>
        </pc:spChg>
        <pc:spChg chg="mod">
          <ac:chgData name="AKOUM, SALAM" userId="e455c026-cf76-47c4-afd9-347030b1f014" providerId="ADAL" clId="{BB5F81E4-61D3-F441-9A4C-704610F2F2EB}" dt="2021-06-05T03:08:00.066" v="619" actId="27636"/>
          <ac:spMkLst>
            <pc:docMk/>
            <pc:sldMk cId="665420218" sldId="492"/>
            <ac:spMk id="8" creationId="{0EF1B80F-3A8D-DB43-BDA5-2C6D329B392B}"/>
          </ac:spMkLst>
        </pc:spChg>
        <pc:spChg chg="mod">
          <ac:chgData name="AKOUM, SALAM" userId="e455c026-cf76-47c4-afd9-347030b1f014" providerId="ADAL" clId="{BB5F81E4-61D3-F441-9A4C-704610F2F2EB}" dt="2021-06-05T03:08:00.076" v="620" actId="27636"/>
          <ac:spMkLst>
            <pc:docMk/>
            <pc:sldMk cId="665420218" sldId="492"/>
            <ac:spMk id="20" creationId="{06F166F1-C178-BD4D-8928-2FF76698070C}"/>
          </ac:spMkLst>
        </pc:spChg>
        <pc:spChg chg="mod">
          <ac:chgData name="AKOUM, SALAM" userId="e455c026-cf76-47c4-afd9-347030b1f014" providerId="ADAL" clId="{BB5F81E4-61D3-F441-9A4C-704610F2F2EB}" dt="2021-06-05T03:19:20.864" v="880" actId="27636"/>
          <ac:spMkLst>
            <pc:docMk/>
            <pc:sldMk cId="665420218" sldId="492"/>
            <ac:spMk id="24" creationId="{A6E3587F-8C6F-2B4C-9BF9-97D412F8B08F}"/>
          </ac:spMkLst>
        </pc:spChg>
        <pc:spChg chg="add mod">
          <ac:chgData name="AKOUM, SALAM" userId="e455c026-cf76-47c4-afd9-347030b1f014" providerId="ADAL" clId="{BB5F81E4-61D3-F441-9A4C-704610F2F2EB}" dt="2021-06-05T03:19:00.993" v="872" actId="1076"/>
          <ac:spMkLst>
            <pc:docMk/>
            <pc:sldMk cId="665420218" sldId="492"/>
            <ac:spMk id="25" creationId="{6B4EEF26-DD06-DA4D-B94E-8C475366CFB5}"/>
          </ac:spMkLst>
        </pc:spChg>
        <pc:spChg chg="add del mod">
          <ac:chgData name="AKOUM, SALAM" userId="e455c026-cf76-47c4-afd9-347030b1f014" providerId="ADAL" clId="{BB5F81E4-61D3-F441-9A4C-704610F2F2EB}" dt="2021-06-05T03:17:20.953" v="838" actId="478"/>
          <ac:spMkLst>
            <pc:docMk/>
            <pc:sldMk cId="665420218" sldId="492"/>
            <ac:spMk id="26" creationId="{63CB05DC-8050-4C4C-B35B-A225E74C207C}"/>
          </ac:spMkLst>
        </pc:spChg>
        <pc:spChg chg="add mod">
          <ac:chgData name="AKOUM, SALAM" userId="e455c026-cf76-47c4-afd9-347030b1f014" providerId="ADAL" clId="{BB5F81E4-61D3-F441-9A4C-704610F2F2EB}" dt="2021-06-05T03:17:25.828" v="839" actId="1076"/>
          <ac:spMkLst>
            <pc:docMk/>
            <pc:sldMk cId="665420218" sldId="492"/>
            <ac:spMk id="27" creationId="{F368714C-13D3-4441-8109-E2A8A239F19D}"/>
          </ac:spMkLst>
        </pc:spChg>
        <pc:spChg chg="add mod">
          <ac:chgData name="AKOUM, SALAM" userId="e455c026-cf76-47c4-afd9-347030b1f014" providerId="ADAL" clId="{BB5F81E4-61D3-F441-9A4C-704610F2F2EB}" dt="2021-06-05T03:17:30.171" v="840" actId="1076"/>
          <ac:spMkLst>
            <pc:docMk/>
            <pc:sldMk cId="665420218" sldId="492"/>
            <ac:spMk id="28" creationId="{F07386A7-2B90-B94D-89AA-D5A97C656BA7}"/>
          </ac:spMkLst>
        </pc:spChg>
        <pc:grpChg chg="del mod">
          <ac:chgData name="AKOUM, SALAM" userId="e455c026-cf76-47c4-afd9-347030b1f014" providerId="ADAL" clId="{BB5F81E4-61D3-F441-9A4C-704610F2F2EB}" dt="2021-06-05T03:18:08.140" v="848" actId="478"/>
          <ac:grpSpMkLst>
            <pc:docMk/>
            <pc:sldMk cId="665420218" sldId="492"/>
            <ac:grpSpMk id="6" creationId="{B1258905-D48C-EC4C-82F1-649DBB3220CD}"/>
          </ac:grpSpMkLst>
        </pc:grpChg>
        <pc:picChg chg="mod">
          <ac:chgData name="AKOUM, SALAM" userId="e455c026-cf76-47c4-afd9-347030b1f014" providerId="ADAL" clId="{BB5F81E4-61D3-F441-9A4C-704610F2F2EB}" dt="2021-06-05T03:16:33.447" v="766" actId="14100"/>
          <ac:picMkLst>
            <pc:docMk/>
            <pc:sldMk cId="665420218" sldId="492"/>
            <ac:picMk id="3" creationId="{6E130462-AB64-439D-A09E-C1416D53A69B}"/>
          </ac:picMkLst>
        </pc:picChg>
        <pc:picChg chg="add mod">
          <ac:chgData name="AKOUM, SALAM" userId="e455c026-cf76-47c4-afd9-347030b1f014" providerId="ADAL" clId="{BB5F81E4-61D3-F441-9A4C-704610F2F2EB}" dt="2021-06-05T03:16:26.401" v="764" actId="14100"/>
          <ac:picMkLst>
            <pc:docMk/>
            <pc:sldMk cId="665420218" sldId="492"/>
            <ac:picMk id="22" creationId="{151766A7-D3F9-764F-86B5-BB697111F68C}"/>
          </ac:picMkLst>
        </pc:picChg>
        <pc:picChg chg="mod">
          <ac:chgData name="AKOUM, SALAM" userId="e455c026-cf76-47c4-afd9-347030b1f014" providerId="ADAL" clId="{BB5F81E4-61D3-F441-9A4C-704610F2F2EB}" dt="2021-06-05T03:19:15.202" v="876" actId="1076"/>
          <ac:picMkLst>
            <pc:docMk/>
            <pc:sldMk cId="665420218" sldId="492"/>
            <ac:picMk id="23" creationId="{3825BF87-9028-B74F-A3F4-D4DC66C6EEC6}"/>
          </ac:picMkLst>
        </pc:picChg>
      </pc:sldChg>
      <pc:sldChg chg="modSp mod">
        <pc:chgData name="AKOUM, SALAM" userId="e455c026-cf76-47c4-afd9-347030b1f014" providerId="ADAL" clId="{BB5F81E4-61D3-F441-9A4C-704610F2F2EB}" dt="2021-06-05T03:22:37.497" v="929" actId="5793"/>
        <pc:sldMkLst>
          <pc:docMk/>
          <pc:sldMk cId="2569973070" sldId="499"/>
        </pc:sldMkLst>
        <pc:spChg chg="mod">
          <ac:chgData name="AKOUM, SALAM" userId="e455c026-cf76-47c4-afd9-347030b1f014" providerId="ADAL" clId="{BB5F81E4-61D3-F441-9A4C-704610F2F2EB}" dt="2021-06-05T03:22:37.497" v="929" actId="5793"/>
          <ac:spMkLst>
            <pc:docMk/>
            <pc:sldMk cId="2569973070" sldId="499"/>
            <ac:spMk id="3" creationId="{3C9013F7-6EBA-824F-9DF4-09ADE18F39A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75FEA16-8A5E-D549-BDFC-3EA5C1455AB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91440" y="18288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800">
              <a:latin typeface="ATT Aleck Sans" panose="020B0503020203020204" pitchFamily="34" charset="0"/>
              <a:cs typeface="ATT Aleck Sans" panose="020B0503020203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568E8A-1037-2B4E-9C9D-E9B4EC77995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749040" y="18288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3DB710-E12C-F34F-B562-02586FED4E3F}" type="datetimeFigureOut">
              <a:rPr lang="en-US" sz="800" smtClean="0">
                <a:latin typeface="ATT Aleck Sans" panose="020B0503020203020204" pitchFamily="34" charset="0"/>
                <a:cs typeface="ATT Aleck Sans" panose="020B0503020203020204" pitchFamily="34" charset="0"/>
              </a:rPr>
              <a:t>6/7/2021</a:t>
            </a:fld>
            <a:endParaRPr lang="en-US" sz="800">
              <a:latin typeface="ATT Aleck Sans" panose="020B0503020203020204" pitchFamily="34" charset="0"/>
              <a:cs typeface="ATT Aleck Sans" panose="020B0503020203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0C3554-986F-C244-A215-E9A6F3CED27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91440" y="8412480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800">
              <a:latin typeface="ATT Aleck Sans" panose="020B0503020203020204" pitchFamily="34" charset="0"/>
              <a:cs typeface="ATT Aleck Sans" panose="020B0503020203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BCB737E-10F0-0048-8326-EB96EEC4B57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749040" y="8412480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0BF05-43C8-C944-97EB-D82187DF08FF}" type="slidenum">
              <a:rPr lang="en-US" sz="800" smtClean="0">
                <a:latin typeface="ATT Aleck Sans" panose="020B0503020203020204" pitchFamily="34" charset="0"/>
                <a:cs typeface="ATT Aleck Sans" panose="020B0503020203020204" pitchFamily="34" charset="0"/>
              </a:rPr>
              <a:t>‹#›</a:t>
            </a:fld>
            <a:endParaRPr lang="en-US" sz="800">
              <a:latin typeface="ATT Aleck Sans" panose="020B0503020203020204" pitchFamily="34" charset="0"/>
              <a:cs typeface="ATT Aleck Sans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15024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91440" y="18288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8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49040" y="18288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800">
                <a:latin typeface="+mn-lt"/>
              </a:defRPr>
            </a:lvl1pPr>
          </a:lstStyle>
          <a:p>
            <a:fld id="{87DB8F6E-55DE-8D4A-9395-10AA5202A834}" type="datetimeFigureOut">
              <a:rPr lang="en-US" smtClean="0"/>
              <a:pPr/>
              <a:t>6/7/2021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03400" y="756501"/>
            <a:ext cx="3251200" cy="1828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2790334"/>
            <a:ext cx="5486400" cy="521066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91440" y="8412480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49040" y="8412480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latin typeface="+mn-lt"/>
              </a:defRPr>
            </a:lvl1pPr>
          </a:lstStyle>
          <a:p>
            <a:fld id="{EFC7EECF-FABC-D645-AD4B-53E101010D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938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indent="0" algn="l" defTabSz="914400" rtl="0" eaLnBrk="1" latinLnBrk="0" hangingPunct="1">
      <a:tabLst/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182880" indent="-182880" algn="l" defTabSz="914400" rtl="0" eaLnBrk="1" latinLnBrk="0" hangingPunct="1">
      <a:buFont typeface="ATT Aleck Sans" panose="020B0604020202020204" pitchFamily="34" charset="0"/>
      <a:buChar char="•"/>
      <a:tabLst/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182880" indent="-182880" algn="l" defTabSz="914400" rtl="0" eaLnBrk="1" latinLnBrk="0" hangingPunct="1">
      <a:buFont typeface="ATT Aleck Sans"/>
      <a:buChar char="–"/>
      <a:tabLst/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365760" indent="-182880" algn="l" defTabSz="914400" rtl="0" eaLnBrk="1" latinLnBrk="0" hangingPunct="1">
      <a:buFont typeface="ATT Aleck Sans" panose="020B0604020202020204" pitchFamily="34" charset="0"/>
      <a:buChar char="•"/>
      <a:tabLst/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548640" indent="-182880" algn="l" defTabSz="914400" rtl="0" eaLnBrk="1" latinLnBrk="0" hangingPunct="1">
      <a:buFont typeface="ATT Aleck Sans" panose="020B0604020202020204" pitchFamily="34" charset="0"/>
      <a:buChar char="•"/>
      <a:tabLst/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803400" y="757238"/>
            <a:ext cx="3251200" cy="18288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C7EECF-FABC-D645-AD4B-53E101010DB0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6559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803400" y="757238"/>
            <a:ext cx="3251200" cy="18288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C7EECF-FABC-D645-AD4B-53E101010DB0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9850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ig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63088" y="315137"/>
            <a:ext cx="8702271" cy="4655326"/>
          </a:xfrm>
          <a:effectLst/>
        </p:spPr>
        <p:txBody>
          <a:bodyPr anchor="t" anchorCtr="0"/>
          <a:lstStyle>
            <a:lvl1pPr>
              <a:lnSpc>
                <a:spcPct val="80000"/>
              </a:lnSpc>
              <a:spcAft>
                <a:spcPts val="0"/>
              </a:spcAft>
              <a:defRPr sz="9600" b="0" i="0">
                <a:solidFill>
                  <a:schemeClr val="tx2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/>
              <a:t>[Presentation title]</a:t>
            </a:r>
          </a:p>
        </p:txBody>
      </p:sp>
      <p:sp>
        <p:nvSpPr>
          <p:cNvPr id="4" name="Subtitle Placeholder"/>
          <p:cNvSpPr>
            <a:spLocks noGrp="1"/>
          </p:cNvSpPr>
          <p:nvPr>
            <p:ph type="body" sz="quarter" idx="18" hasCustomPrompt="1"/>
          </p:nvPr>
        </p:nvSpPr>
        <p:spPr>
          <a:xfrm>
            <a:off x="334689" y="5166360"/>
            <a:ext cx="5761311" cy="713232"/>
          </a:xfrm>
          <a:effectLst/>
        </p:spPr>
        <p:txBody>
          <a:bodyPr anchor="t"/>
          <a:lstStyle>
            <a:lvl1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1pPr>
            <a:lvl2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[Optional subtitle]</a:t>
            </a:r>
          </a:p>
        </p:txBody>
      </p:sp>
      <p:sp>
        <p:nvSpPr>
          <p:cNvPr id="7" name="Text Box">
            <a:extLst>
              <a:ext uri="{FF2B5EF4-FFF2-40B4-BE49-F238E27FC236}">
                <a16:creationId xmlns:a16="http://schemas.microsoft.com/office/drawing/2014/main" id="{5E861747-F6BD-2B4E-8905-D6F5FB3BEBA5}"/>
              </a:ext>
            </a:extLst>
          </p:cNvPr>
          <p:cNvSpPr txBox="1"/>
          <p:nvPr/>
        </p:nvSpPr>
        <p:spPr>
          <a:xfrm>
            <a:off x="347753" y="6176891"/>
            <a:ext cx="5748246" cy="33027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>
                <a:solidFill>
                  <a:schemeClr val="tx1"/>
                </a:solidFill>
              </a:rPr>
              <a:t>© 2020 AT&amp;T Intellectual Property. AT&amp;T, Globe logo, and DIRECTV are registered trademarks and service marks of </a:t>
            </a:r>
            <a:br>
              <a:rPr lang="en-US" sz="600">
                <a:solidFill>
                  <a:schemeClr val="tx1"/>
                </a:solidFill>
              </a:rPr>
            </a:br>
            <a:r>
              <a:rPr lang="en-US" sz="600">
                <a:solidFill>
                  <a:schemeClr val="tx1"/>
                </a:solidFill>
              </a:rPr>
              <a:t>AT&amp;T Intellectual Property and/or AT&amp;T affiliated companies. All other marks are the property of their respective owners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600" b="1">
              <a:solidFill>
                <a:schemeClr val="tx1"/>
              </a:solidFill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1">
                <a:solidFill>
                  <a:schemeClr val="tx1"/>
                </a:solidFill>
              </a:rPr>
              <a:t>AT&amp;T Proprietary (Internal Use Only) - Not for use or disclosure outside the AT&amp;T companies except under written agreement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6E7DD58-94C6-4387-A911-3BE708BBB71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9966" y="6005661"/>
            <a:ext cx="1451979" cy="715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7738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5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742472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6"/>
            <a:ext cx="1847569" cy="43368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743485" y="1822036"/>
            <a:ext cx="1847569" cy="43355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C7F918-8831-034A-8C00-253A50C274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157699" y="1822036"/>
            <a:ext cx="1847569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6008138-E871-7042-B79E-B1592A15A6E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571914" y="1822036"/>
            <a:ext cx="1847569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FC1FA193-BA39-E74D-928F-507D2FA49A3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986129" y="1822036"/>
            <a:ext cx="1848331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">
            <a:extLst>
              <a:ext uri="{FF2B5EF4-FFF2-40B4-BE49-F238E27FC236}">
                <a16:creationId xmlns:a16="http://schemas.microsoft.com/office/drawing/2014/main" id="{E8DF81BC-3E43-4D48-B23A-C8E39A6F5A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388B6CF1-0A87-4E79-9B29-5A83807D35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301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text call-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59" y="301752"/>
            <a:ext cx="11606759" cy="4663440"/>
          </a:xfrm>
        </p:spPr>
        <p:txBody>
          <a:bodyPr/>
          <a:lstStyle>
            <a:lvl1pPr>
              <a:lnSpc>
                <a:spcPct val="80000"/>
              </a:lnSpc>
              <a:defRPr sz="1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6" name="Straight Connector">
            <a:extLst>
              <a:ext uri="{FF2B5EF4-FFF2-40B4-BE49-F238E27FC236}">
                <a16:creationId xmlns:a16="http://schemas.microsoft.com/office/drawing/2014/main" id="{9D21E93F-FCBB-BF41-9B79-F82598BF2F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ln w="6350" cap="sq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9752BE81-F7C2-4A77-ABF0-46A74487E4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2597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ng quo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3178712" y="271793"/>
            <a:ext cx="8660770" cy="4698670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4800" b="0" i="0">
                <a:solidFill>
                  <a:schemeClr val="tx2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/>
              <a:t>[Insert quote here]</a:t>
            </a:r>
          </a:p>
        </p:txBody>
      </p:sp>
      <p:sp>
        <p:nvSpPr>
          <p:cNvPr id="4" name="Slide Number Placeholder">
            <a:extLst>
              <a:ext uri="{FF2B5EF4-FFF2-40B4-BE49-F238E27FC236}">
                <a16:creationId xmlns:a16="http://schemas.microsoft.com/office/drawing/2014/main" id="{C76B9F2C-706D-4C4D-9E1A-F252EC67416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">
            <a:extLst>
              <a:ext uri="{FF2B5EF4-FFF2-40B4-BE49-F238E27FC236}">
                <a16:creationId xmlns:a16="http://schemas.microsoft.com/office/drawing/2014/main" id="{5BBCAD71-7FCF-4145-86F3-146DC4757B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02815F9C-023C-4113-A56A-12AC4DFF7E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6918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um quo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6068284" y="271793"/>
            <a:ext cx="5771199" cy="4698670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4800" b="0" i="0">
                <a:solidFill>
                  <a:schemeClr val="tx2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/>
              <a:t>[Insert quote here]</a:t>
            </a:r>
          </a:p>
        </p:txBody>
      </p:sp>
      <p:sp>
        <p:nvSpPr>
          <p:cNvPr id="4" name="Slide Number Placeholder">
            <a:extLst>
              <a:ext uri="{FF2B5EF4-FFF2-40B4-BE49-F238E27FC236}">
                <a16:creationId xmlns:a16="http://schemas.microsoft.com/office/drawing/2014/main" id="{C76B9F2C-706D-4C4D-9E1A-F252EC67416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">
            <a:extLst>
              <a:ext uri="{FF2B5EF4-FFF2-40B4-BE49-F238E27FC236}">
                <a16:creationId xmlns:a16="http://schemas.microsoft.com/office/drawing/2014/main" id="{5BBCAD71-7FCF-4145-86F3-146DC4757B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1EA09E01-CCC3-4E3D-A6E4-E1A8AACFF0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4527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2665535" cy="134579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69" y="1831180"/>
            <a:ext cx="2665535" cy="43299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able Placeholder">
            <a:extLst>
              <a:ext uri="{FF2B5EF4-FFF2-40B4-BE49-F238E27FC236}">
                <a16:creationId xmlns:a16="http://schemas.microsoft.com/office/drawing/2014/main" id="{6CD9315E-F477-2446-82CB-6BF7F161B77B}"/>
              </a:ext>
            </a:extLst>
          </p:cNvPr>
          <p:cNvSpPr>
            <a:spLocks noGrp="1"/>
          </p:cNvSpPr>
          <p:nvPr>
            <p:ph type="tbl" sz="quarter" idx="12"/>
          </p:nvPr>
        </p:nvSpPr>
        <p:spPr>
          <a:xfrm>
            <a:off x="3452124" y="338140"/>
            <a:ext cx="8387359" cy="5822949"/>
          </a:xfrm>
          <a:pattFill prst="ltUpDiag">
            <a:fgClr>
              <a:srgbClr val="E8E8E8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/>
              <a:t>Click icon to add table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">
            <a:extLst>
              <a:ext uri="{FF2B5EF4-FFF2-40B4-BE49-F238E27FC236}">
                <a16:creationId xmlns:a16="http://schemas.microsoft.com/office/drawing/2014/main" id="{08F8CA46-8130-744D-B5AC-D0DFF7637E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247E99BC-659A-46D2-9AA4-C92179D0611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6227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2665535" cy="1344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31180"/>
            <a:ext cx="2665535" cy="43299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hart Placeholder">
            <a:extLst>
              <a:ext uri="{FF2B5EF4-FFF2-40B4-BE49-F238E27FC236}">
                <a16:creationId xmlns:a16="http://schemas.microsoft.com/office/drawing/2014/main" id="{1C7BD4DB-E9C7-7E4B-B7E0-B3D954B1366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3452125" y="338140"/>
            <a:ext cx="8387359" cy="5822948"/>
          </a:xfrm>
          <a:pattFill prst="ltUpDiag">
            <a:fgClr>
              <a:srgbClr val="E8E8E8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/>
              <a:t>Click icon to add chart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">
            <a:extLst>
              <a:ext uri="{FF2B5EF4-FFF2-40B4-BE49-F238E27FC236}">
                <a16:creationId xmlns:a16="http://schemas.microsoft.com/office/drawing/2014/main" id="{5A21ED91-B37B-4244-8417-091A7E8343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D3E564DF-0039-4226-BA3B-747DCE98B9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5653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Headline on photo (full bleed)">
    <p:bg>
      <p:bgPr>
        <a:solidFill>
          <a:srgbClr val="E8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035B9A5E-75A7-C940-9B39-A66F6C0AAD5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2000" cy="6858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92684" y="265176"/>
            <a:ext cx="9885841" cy="3163824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6000" b="0" i="0">
                <a:solidFill>
                  <a:schemeClr val="tx1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/>
              <a:t>[Insert headline here]</a:t>
            </a:r>
          </a:p>
        </p:txBody>
      </p:sp>
      <p:sp>
        <p:nvSpPr>
          <p:cNvPr id="4" name="Slide Number Placeholder">
            <a:extLst>
              <a:ext uri="{FF2B5EF4-FFF2-40B4-BE49-F238E27FC236}">
                <a16:creationId xmlns:a16="http://schemas.microsoft.com/office/drawing/2014/main" id="{BE940FB6-9BA4-4B4A-BF43-FD019C596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EF1C7F-9480-4F76-9094-C78C70DB00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5029" y="6411739"/>
            <a:ext cx="744218" cy="36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0448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1/2 image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685" y="265176"/>
            <a:ext cx="5574657" cy="5895912"/>
          </a:xfrm>
        </p:spPr>
        <p:txBody>
          <a:bodyPr/>
          <a:lstStyle>
            <a:lvl1pPr>
              <a:lnSpc>
                <a:spcPct val="90000"/>
              </a:lnSpc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Picture Placeholder">
            <a:extLst>
              <a:ext uri="{FF2B5EF4-FFF2-40B4-BE49-F238E27FC236}">
                <a16:creationId xmlns:a16="http://schemas.microsoft.com/office/drawing/2014/main" id="{BBEEA372-8B0E-CB42-B7A8-955EE4FE32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1237" y="0"/>
            <a:ext cx="6100764" cy="6858000"/>
          </a:xfrm>
          <a:solidFill>
            <a:srgbClr val="E8E8E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2BCEDB3-818B-408E-978F-D9C589DF0C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5029" y="6411739"/>
            <a:ext cx="744218" cy="36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9850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+ 1/2 image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5538071" cy="41344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Picture Placeholder">
            <a:extLst>
              <a:ext uri="{FF2B5EF4-FFF2-40B4-BE49-F238E27FC236}">
                <a16:creationId xmlns:a16="http://schemas.microsoft.com/office/drawing/2014/main" id="{BBEEA372-8B0E-CB42-B7A8-955EE4FE32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1237" y="0"/>
            <a:ext cx="6100764" cy="6858000"/>
          </a:xfrm>
          <a:solidFill>
            <a:srgbClr val="E8E8E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013791"/>
            <a:ext cx="5538071" cy="514729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A0E2126-E2C2-4A24-96BE-37FBCF34D8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5029" y="6411739"/>
            <a:ext cx="744218" cy="36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0233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1/2 image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">
            <a:extLst>
              <a:ext uri="{FF2B5EF4-FFF2-40B4-BE49-F238E27FC236}">
                <a16:creationId xmlns:a16="http://schemas.microsoft.com/office/drawing/2014/main" id="{BBEEA372-8B0E-CB42-B7A8-955EE4FE32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100764" cy="6858000"/>
          </a:xfrm>
          <a:solidFill>
            <a:srgbClr val="E8E8E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1639" y="266104"/>
            <a:ext cx="5567845" cy="5894984"/>
          </a:xfrm>
        </p:spPr>
        <p:txBody>
          <a:bodyPr/>
          <a:lstStyle>
            <a:lvl1pPr>
              <a:lnSpc>
                <a:spcPct val="90000"/>
              </a:lnSpc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FD7FB67-AE6E-4A7C-AC36-9280CE55BF0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021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mall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90806" y="245863"/>
            <a:ext cx="8674555" cy="1636913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6000" b="0" i="0">
                <a:solidFill>
                  <a:schemeClr val="tx2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/>
              <a:t>[Presentation title]</a:t>
            </a:r>
          </a:p>
        </p:txBody>
      </p:sp>
      <p:sp>
        <p:nvSpPr>
          <p:cNvPr id="4" name="Text Placeholder"/>
          <p:cNvSpPr>
            <a:spLocks noGrp="1"/>
          </p:cNvSpPr>
          <p:nvPr>
            <p:ph type="body" sz="quarter" idx="18" hasCustomPrompt="1"/>
          </p:nvPr>
        </p:nvSpPr>
        <p:spPr>
          <a:xfrm>
            <a:off x="334689" y="2071376"/>
            <a:ext cx="5761311" cy="713232"/>
          </a:xfrm>
          <a:effectLst/>
        </p:spPr>
        <p:txBody>
          <a:bodyPr anchor="t"/>
          <a:lstStyle>
            <a:lvl1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1pPr>
            <a:lvl2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[Optional subtitle]</a:t>
            </a:r>
          </a:p>
        </p:txBody>
      </p:sp>
      <p:sp>
        <p:nvSpPr>
          <p:cNvPr id="7" name="Text Box">
            <a:extLst>
              <a:ext uri="{FF2B5EF4-FFF2-40B4-BE49-F238E27FC236}">
                <a16:creationId xmlns:a16="http://schemas.microsoft.com/office/drawing/2014/main" id="{71C472D9-27CE-418D-B85E-A4B1AFFCA23A}"/>
              </a:ext>
            </a:extLst>
          </p:cNvPr>
          <p:cNvSpPr txBox="1"/>
          <p:nvPr userDrawn="1"/>
        </p:nvSpPr>
        <p:spPr>
          <a:xfrm>
            <a:off x="347753" y="6176891"/>
            <a:ext cx="5748246" cy="33027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>
                <a:solidFill>
                  <a:schemeClr val="tx1"/>
                </a:solidFill>
              </a:rPr>
              <a:t>© 2021 AT&amp;T Intellectual Property. AT&amp;T, Globe logo, and DIRECTV are registered trademarks and service marks of </a:t>
            </a:r>
            <a:br>
              <a:rPr lang="en-US" sz="600">
                <a:solidFill>
                  <a:schemeClr val="tx1"/>
                </a:solidFill>
              </a:rPr>
            </a:br>
            <a:r>
              <a:rPr lang="en-US" sz="600">
                <a:solidFill>
                  <a:schemeClr val="tx1"/>
                </a:solidFill>
              </a:rPr>
              <a:t>AT&amp;T Intellectual Property and/or AT&amp;T affiliated companies. All other marks are the property of their respective owners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600" b="1">
              <a:solidFill>
                <a:schemeClr val="tx1"/>
              </a:solidFill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1">
                <a:solidFill>
                  <a:schemeClr val="tx1"/>
                </a:solidFill>
              </a:rPr>
              <a:t>AT&amp;T Proprietary  - Not for use or disclosure outside the AT&amp;T companies except under written agreement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0D48E13-5AC4-4D81-8F5A-56905755586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9966" y="6005661"/>
            <a:ext cx="1451979" cy="715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1158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+ 1/2 image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">
            <a:extLst>
              <a:ext uri="{FF2B5EF4-FFF2-40B4-BE49-F238E27FC236}">
                <a16:creationId xmlns:a16="http://schemas.microsoft.com/office/drawing/2014/main" id="{BBEEA372-8B0E-CB42-B7A8-955EE4FE32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100764" cy="6858000"/>
          </a:xfrm>
          <a:solidFill>
            <a:srgbClr val="E8E8E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150" y="283464"/>
            <a:ext cx="5538071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98150" y="1822036"/>
            <a:ext cx="5538071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770EDB3F-BA1C-8549-8E96-DFBA213B2AD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894731" y="6492240"/>
            <a:ext cx="5323108" cy="1920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/ Month XX, 2020 / © 2020 AT&amp;T Intellectual Property - AT&amp;T Proprietary (Internal Use Only)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260C527-ADB5-4D70-9923-5D27619E15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2715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text (on AT&amp;T blue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742472" cy="8626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6"/>
            <a:ext cx="2665535" cy="433904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4F98A8BB-6209-574B-B436-4BC74C0794E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/ Month XX, 2020 / © 2020 AT&amp;T Intellectual Property - AT&amp;T Proprietary (Internal Use Only) </a:t>
            </a:r>
          </a:p>
        </p:txBody>
      </p:sp>
      <p:cxnSp>
        <p:nvCxnSpPr>
          <p:cNvPr id="7" name="Straight Connector">
            <a:extLst>
              <a:ext uri="{FF2B5EF4-FFF2-40B4-BE49-F238E27FC236}">
                <a16:creationId xmlns:a16="http://schemas.microsoft.com/office/drawing/2014/main" id="{CC653A88-1579-A54E-95FF-23E7360792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ln w="6350" cap="sq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873AFA4B-8F87-4894-A620-E4C0D0731B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5029" y="6411739"/>
            <a:ext cx="744218" cy="36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2716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328987" y="280928"/>
            <a:ext cx="11510496" cy="652852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/>
              <a:t>[Slide title]</a:t>
            </a:r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285ECC81-F806-1342-B46E-27DAB802BEC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Presentation title / Month XX, 2020 / © 2020 AT&amp;T Intellectual Property - AT&amp;T Proprietary (Internal Use Only) </a:t>
            </a:r>
          </a:p>
        </p:txBody>
      </p:sp>
      <p:cxnSp>
        <p:nvCxnSpPr>
          <p:cNvPr id="6" name="Straight Connector">
            <a:extLst>
              <a:ext uri="{FF2B5EF4-FFF2-40B4-BE49-F238E27FC236}">
                <a16:creationId xmlns:a16="http://schemas.microsoft.com/office/drawing/2014/main" id="{D367BE66-D6F2-1046-B922-95193B856F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2FC5DA52-EA53-417E-A4F6-7CBD2ADEBB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7331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2" name="Footer Placeholder">
            <a:extLst>
              <a:ext uri="{FF2B5EF4-FFF2-40B4-BE49-F238E27FC236}">
                <a16:creationId xmlns:a16="http://schemas.microsoft.com/office/drawing/2014/main" id="{3CE87F42-0DBA-1F4D-BB94-6D9B444C73E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Presentation title / Month XX, 2020 / © 2020 AT&amp;T Intellectual Property - AT&amp;T Proprietary (Internal Use Only) </a:t>
            </a:r>
          </a:p>
        </p:txBody>
      </p:sp>
      <p:cxnSp>
        <p:nvCxnSpPr>
          <p:cNvPr id="5" name="Straight Connector">
            <a:extLst>
              <a:ext uri="{FF2B5EF4-FFF2-40B4-BE49-F238E27FC236}">
                <a16:creationId xmlns:a16="http://schemas.microsoft.com/office/drawing/2014/main" id="{A8B53130-DD9A-C949-850D-7D7CC44F6D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7520840C-D89F-41CD-AB90-EEB1F5426C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5207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Globe (on AT&amp;T blue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57B4-DF4F-498D-BACA-FA958A6895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9410" y="2075686"/>
            <a:ext cx="5605824" cy="2761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0726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Globe (on white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45E5479-2146-4B7E-B6DF-D980BB0D90E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4262" y="2120127"/>
            <a:ext cx="5314018" cy="2617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1852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91067" y="1139370"/>
            <a:ext cx="11211984" cy="481216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">
            <a:extLst>
              <a:ext uri="{FF2B5EF4-FFF2-40B4-BE49-F238E27FC236}">
                <a16:creationId xmlns:a16="http://schemas.microsoft.com/office/drawing/2014/main" id="{69F1545E-F7A8-4382-8013-D31F5DD1142A}"/>
              </a:ext>
            </a:extLst>
          </p:cNvPr>
          <p:cNvSpPr txBox="1">
            <a:spLocks/>
          </p:cNvSpPr>
          <p:nvPr userDrawn="1"/>
        </p:nvSpPr>
        <p:spPr>
          <a:xfrm>
            <a:off x="340565" y="6492240"/>
            <a:ext cx="722839" cy="19202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457200" rtl="0" eaLnBrk="1" latinLnBrk="0" hangingPunct="1">
              <a:lnSpc>
                <a:spcPts val="1000"/>
              </a:lnSpc>
              <a:defRPr sz="800" b="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E3109C-F841-A249-A33C-708B7DCDEF14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">
            <a:extLst>
              <a:ext uri="{FF2B5EF4-FFF2-40B4-BE49-F238E27FC236}">
                <a16:creationId xmlns:a16="http://schemas.microsoft.com/office/drawing/2014/main" id="{DFC39F4F-4FBE-4D99-ACAA-800A7D9F31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7A9CF78D-E681-4544-B06A-4A9366B1314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7595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92684" y="246888"/>
            <a:ext cx="10109738" cy="2511058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6000" b="0" i="0">
                <a:solidFill>
                  <a:schemeClr val="bg1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/>
              <a:t>[Section divider title]</a:t>
            </a:r>
          </a:p>
        </p:txBody>
      </p:sp>
      <p:sp>
        <p:nvSpPr>
          <p:cNvPr id="5" name="Text Placeholder">
            <a:extLst>
              <a:ext uri="{FF2B5EF4-FFF2-40B4-BE49-F238E27FC236}">
                <a16:creationId xmlns:a16="http://schemas.microsoft.com/office/drawing/2014/main" id="{39714527-FCC7-B147-AF40-40DA070BE47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5080" y="3414782"/>
            <a:ext cx="5760921" cy="1555680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  <a:lvl2pPr marL="0" indent="0">
              <a:buNone/>
              <a:defRPr>
                <a:solidFill>
                  <a:schemeClr val="bg1"/>
                </a:solidFill>
              </a:defRPr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2" name="Slide Number Placeholder">
            <a:extLst>
              <a:ext uri="{FF2B5EF4-FFF2-40B4-BE49-F238E27FC236}">
                <a16:creationId xmlns:a16="http://schemas.microsoft.com/office/drawing/2014/main" id="{A5D6ECD3-2A6B-C148-87A6-983275D435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340565" y="6494061"/>
            <a:ext cx="722839" cy="1920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ooter Placeholder">
            <a:extLst>
              <a:ext uri="{FF2B5EF4-FFF2-40B4-BE49-F238E27FC236}">
                <a16:creationId xmlns:a16="http://schemas.microsoft.com/office/drawing/2014/main" id="{E14FC8C8-B3CF-7340-BDD3-D7C39E58108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063405" y="6494061"/>
            <a:ext cx="5403204" cy="1920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/ Month XX, 2020 / © 2020 AT&amp;T Intellectual Property - AT&amp;T Proprietary (Internal Use Only) </a:t>
            </a:r>
          </a:p>
        </p:txBody>
      </p:sp>
      <p:cxnSp>
        <p:nvCxnSpPr>
          <p:cNvPr id="6" name="Straight Connector">
            <a:extLst>
              <a:ext uri="{FF2B5EF4-FFF2-40B4-BE49-F238E27FC236}">
                <a16:creationId xmlns:a16="http://schemas.microsoft.com/office/drawing/2014/main" id="{648CFAC4-3F6A-4249-9F48-503A85B316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ln w="6350" cap="sq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BD3AB9EE-BAE8-427D-A4A4-C9C3250A2DC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5029" y="6411739"/>
            <a:ext cx="744218" cy="36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2355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1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09903" cy="41344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581" y="1073426"/>
            <a:ext cx="11506148" cy="5087662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">
            <a:extLst>
              <a:ext uri="{FF2B5EF4-FFF2-40B4-BE49-F238E27FC236}">
                <a16:creationId xmlns:a16="http://schemas.microsoft.com/office/drawing/2014/main" id="{FEA13839-5F72-2046-B228-6DC99C91AD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6C3A6A8D-74A3-4012-8FDF-CE7DBAD5DD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  <p:sp>
        <p:nvSpPr>
          <p:cNvPr id="8" name="Slide Number Placeholder">
            <a:extLst>
              <a:ext uri="{FF2B5EF4-FFF2-40B4-BE49-F238E27FC236}">
                <a16:creationId xmlns:a16="http://schemas.microsoft.com/office/drawing/2014/main" id="{7D8D3284-779E-4F63-811A-69FB4C762AB1}"/>
              </a:ext>
            </a:extLst>
          </p:cNvPr>
          <p:cNvSpPr txBox="1">
            <a:spLocks/>
          </p:cNvSpPr>
          <p:nvPr userDrawn="1"/>
        </p:nvSpPr>
        <p:spPr>
          <a:xfrm>
            <a:off x="341483" y="6495776"/>
            <a:ext cx="722839" cy="19202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457200" rtl="0" eaLnBrk="1" latinLnBrk="0" hangingPunct="1">
              <a:lnSpc>
                <a:spcPts val="1000"/>
              </a:lnSpc>
              <a:defRPr sz="800" b="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E3109C-F841-A249-A33C-708B7DCDEF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519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10213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6"/>
            <a:ext cx="5538071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99967" y="1822037"/>
            <a:ext cx="5533561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">
            <a:extLst>
              <a:ext uri="{FF2B5EF4-FFF2-40B4-BE49-F238E27FC236}">
                <a16:creationId xmlns:a16="http://schemas.microsoft.com/office/drawing/2014/main" id="{A0C418EE-6460-8E42-8C30-54DF8EF556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0D6BC2D4-40A6-4FF2-A9A2-2ED9BB39B5C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146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3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10213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5"/>
            <a:ext cx="3475625" cy="43368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346564" y="1822036"/>
            <a:ext cx="3475625" cy="43355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C7F918-8831-034A-8C00-253A50C274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63858" y="1822036"/>
            <a:ext cx="3475625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">
            <a:extLst>
              <a:ext uri="{FF2B5EF4-FFF2-40B4-BE49-F238E27FC236}">
                <a16:creationId xmlns:a16="http://schemas.microsoft.com/office/drawing/2014/main" id="{A033881D-54A3-0A48-AB72-ECF64E6D02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7983C5B5-EB9E-4048-998B-3A0DADBE58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885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 (4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742472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5"/>
            <a:ext cx="2707329" cy="43368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64441" y="1822036"/>
            <a:ext cx="2707329" cy="43355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C7F918-8831-034A-8C00-253A50C274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99612" y="1822036"/>
            <a:ext cx="2707329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6008138-E871-7042-B79E-B1592A15A6E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9134783" y="1822036"/>
            <a:ext cx="2707329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">
            <a:extLst>
              <a:ext uri="{FF2B5EF4-FFF2-40B4-BE49-F238E27FC236}">
                <a16:creationId xmlns:a16="http://schemas.microsoft.com/office/drawing/2014/main" id="{ADAD2240-3AE4-B34C-947E-EEBCB854A7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1ABA2181-9333-41AB-A901-D0C31AD3D5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557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4 column sta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10213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7"/>
            <a:ext cx="5533561" cy="16312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306651" y="1822037"/>
            <a:ext cx="5533561" cy="16312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3D1597-8385-C34D-9200-EF459D29C83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9270" y="3621025"/>
            <a:ext cx="5533561" cy="16328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82BFD262-FDB9-0A42-93DD-19561916691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311004" y="3621025"/>
            <a:ext cx="5533561" cy="16328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">
            <a:extLst>
              <a:ext uri="{FF2B5EF4-FFF2-40B4-BE49-F238E27FC236}">
                <a16:creationId xmlns:a16="http://schemas.microsoft.com/office/drawing/2014/main" id="{6510501E-5E7E-9B4C-B972-9D7AA5865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B6C2DE48-A9C4-4463-B920-41E7B96985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610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4 column content with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742472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2605631"/>
            <a:ext cx="2707329" cy="822945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64163" y="2605631"/>
            <a:ext cx="2707329" cy="822697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C7F918-8831-034A-8C00-253A50C274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99056" y="2605630"/>
            <a:ext cx="2707329" cy="823370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6008138-E871-7042-B79E-B1592A15A6E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9133949" y="2605630"/>
            <a:ext cx="2707329" cy="823370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A754FB65-0049-2A4D-84B3-0E1EDA03A3DC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29270" y="4050793"/>
            <a:ext cx="2707329" cy="2110335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F6C07FEE-269E-1941-9A24-31C3DDCB814B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3261654" y="4050792"/>
            <a:ext cx="2707329" cy="2110294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7">
            <a:extLst>
              <a:ext uri="{FF2B5EF4-FFF2-40B4-BE49-F238E27FC236}">
                <a16:creationId xmlns:a16="http://schemas.microsoft.com/office/drawing/2014/main" id="{A6253EE2-43B8-6C42-839E-C05FE49D703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194039" y="4050793"/>
            <a:ext cx="2707329" cy="2110336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8">
            <a:extLst>
              <a:ext uri="{FF2B5EF4-FFF2-40B4-BE49-F238E27FC236}">
                <a16:creationId xmlns:a16="http://schemas.microsoft.com/office/drawing/2014/main" id="{F908B1C9-21E2-1143-88A4-CF2A7BB33D27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9126423" y="4050792"/>
            <a:ext cx="2707329" cy="2110294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">
            <a:extLst>
              <a:ext uri="{FF2B5EF4-FFF2-40B4-BE49-F238E27FC236}">
                <a16:creationId xmlns:a16="http://schemas.microsoft.com/office/drawing/2014/main" id="{E70A6D88-32A0-FE4A-BCFF-A28D2F09E7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9F4C8360-2ED5-4EB4-9C3B-A17C380688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411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/>
          </p:nvPr>
        </p:nvSpPr>
        <p:spPr>
          <a:xfrm>
            <a:off x="330592" y="281967"/>
            <a:ext cx="11508891" cy="8626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[Slide title]               </a:t>
            </a:r>
          </a:p>
        </p:txBody>
      </p:sp>
      <p:sp>
        <p:nvSpPr>
          <p:cNvPr id="3" name="Text Placeholder"/>
          <p:cNvSpPr>
            <a:spLocks noGrp="1"/>
          </p:cNvSpPr>
          <p:nvPr>
            <p:ph type="body" idx="1"/>
          </p:nvPr>
        </p:nvSpPr>
        <p:spPr>
          <a:xfrm>
            <a:off x="324518" y="1826247"/>
            <a:ext cx="11514966" cy="4334841"/>
          </a:xfrm>
          <a:prstGeom prst="rect">
            <a:avLst/>
          </a:prstGeom>
        </p:spPr>
        <p:txBody>
          <a:bodyPr vert="horz" lIns="0" tIns="0" rIns="0" bIns="0" spcCol="493776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4"/>
          </p:nvPr>
        </p:nvSpPr>
        <p:spPr>
          <a:xfrm>
            <a:off x="340565" y="6492240"/>
            <a:ext cx="722839" cy="19202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lnSpc>
                <a:spcPts val="1000"/>
              </a:lnSpc>
              <a:defRPr sz="800" b="0">
                <a:solidFill>
                  <a:schemeClr val="tx1"/>
                </a:solidFill>
                <a:latin typeface="+mn-lt"/>
                <a:cs typeface="ATT Aleck Sans" panose="020B0503020203020204" pitchFamily="34" charset="0"/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">
            <a:extLst>
              <a:ext uri="{FF2B5EF4-FFF2-40B4-BE49-F238E27FC236}">
                <a16:creationId xmlns:a16="http://schemas.microsoft.com/office/drawing/2014/main" id="{EA75AFFA-2073-4D48-A217-E9467D3F99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63405" y="6492240"/>
            <a:ext cx="5323108" cy="19202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 / Month XX, 2020 / © 2020 AT&amp;T Intellectual Property - AT&amp;T Proprietary (Internal Use Only) </a:t>
            </a:r>
          </a:p>
        </p:txBody>
      </p:sp>
    </p:spTree>
    <p:extLst>
      <p:ext uri="{BB962C8B-B14F-4D97-AF65-F5344CB8AC3E}">
        <p14:creationId xmlns:p14="http://schemas.microsoft.com/office/powerpoint/2010/main" val="740336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</p:sldLayoutIdLst>
  <p:hf hd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spcAft>
          <a:spcPts val="0"/>
        </a:spcAft>
        <a:buNone/>
        <a:defRPr sz="2400" b="0" i="0" kern="1200">
          <a:solidFill>
            <a:schemeClr val="tx1"/>
          </a:solidFill>
          <a:latin typeface="ATT Aleck Sans Medium" panose="020B0503020203020204" pitchFamily="34" charset="0"/>
          <a:ea typeface="+mj-ea"/>
          <a:cs typeface="ATT Aleck Sans Medium" panose="020B0503020203020204" pitchFamily="34" charset="0"/>
        </a:defRPr>
      </a:lvl1pPr>
    </p:titleStyle>
    <p:bodyStyle>
      <a:lvl1pPr marL="0" indent="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1"/>
        </a:buClr>
        <a:buFontTx/>
        <a:buNone/>
        <a:defRPr sz="2400" kern="1200">
          <a:solidFill>
            <a:schemeClr val="tx2"/>
          </a:solidFill>
          <a:latin typeface="+mn-lt"/>
          <a:ea typeface="+mn-ea"/>
          <a:cs typeface="ATT Aleck Sans" panose="020B0503020203020204" pitchFamily="34" charset="0"/>
        </a:defRPr>
      </a:lvl1pPr>
      <a:lvl2pPr marL="285750" indent="-28575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Pct val="101000"/>
        <a:buFont typeface="ATT Aleck Sans" panose="020B0604020202020204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2pPr>
      <a:lvl3pPr marL="4572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‒"/>
        <a:defRPr sz="1400" kern="1200" baseline="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3pPr>
      <a:lvl4pPr marL="742950" indent="-28575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Pct val="75000"/>
        <a:buFont typeface="ATT Aleck San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4pPr>
      <a:lvl5pPr marL="9144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Pct val="60000"/>
        <a:buFont typeface="ATT Aleck Sans" panose="02070309020205020404" pitchFamily="49" charset="0"/>
        <a:buChar char="o"/>
        <a:defRPr sz="1400" kern="120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5pPr>
      <a:lvl6pPr marL="11430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◦"/>
        <a:defRPr sz="1400" kern="1200" baseline="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6pPr>
      <a:lvl7pPr marL="13716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›"/>
        <a:defRPr sz="1400" kern="120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7pPr>
      <a:lvl8pPr marL="16002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▫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†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pos="7456">
          <p15:clr>
            <a:srgbClr val="F26B43"/>
          </p15:clr>
        </p15:guide>
        <p15:guide id="6" pos="219">
          <p15:clr>
            <a:srgbClr val="F26B43"/>
          </p15:clr>
        </p15:guide>
        <p15:guide id="13" pos="3983">
          <p15:clr>
            <a:srgbClr val="5ACBF0"/>
          </p15:clr>
        </p15:guide>
        <p15:guide id="14" pos="3695">
          <p15:clr>
            <a:srgbClr val="5ACBF0"/>
          </p15:clr>
        </p15:guide>
        <p15:guide id="17" orient="horz" pos="216">
          <p15:clr>
            <a:srgbClr val="F26B43"/>
          </p15:clr>
        </p15:guide>
        <p15:guide id="18" orient="horz" pos="4122">
          <p15:clr>
            <a:srgbClr val="F26B43"/>
          </p15:clr>
        </p15:guide>
        <p15:guide id="21" orient="horz" pos="1186">
          <p15:clr>
            <a:srgbClr val="F26B43"/>
          </p15:clr>
        </p15:guide>
        <p15:guide id="28" orient="horz" pos="3131">
          <p15:clr>
            <a:srgbClr val="F26B43"/>
          </p15:clr>
        </p15:guide>
        <p15:guide id="36" pos="3839">
          <p15:clr>
            <a:srgbClr val="F26B43"/>
          </p15:clr>
        </p15:guide>
        <p15:guide id="37" pos="2932">
          <p15:clr>
            <a:srgbClr val="F26B43"/>
          </p15:clr>
        </p15:guide>
        <p15:guide id="39" pos="2028">
          <p15:clr>
            <a:srgbClr val="F26B43"/>
          </p15:clr>
        </p15:guide>
        <p15:guide id="40" pos="1124">
          <p15:clr>
            <a:srgbClr val="F26B43"/>
          </p15:clr>
        </p15:guide>
        <p15:guide id="41" pos="5646">
          <p15:clr>
            <a:srgbClr val="F26B43"/>
          </p15:clr>
        </p15:guide>
        <p15:guide id="42" pos="6551">
          <p15:clr>
            <a:srgbClr val="F26B43"/>
          </p15:clr>
        </p15:guide>
        <p15:guide id="43" pos="4744">
          <p15:clr>
            <a:srgbClr val="F26B43"/>
          </p15:clr>
        </p15:guide>
        <p15:guide id="44" pos="982">
          <p15:clr>
            <a:srgbClr val="5ACBF0"/>
          </p15:clr>
        </p15:guide>
        <p15:guide id="46" pos="1271">
          <p15:clr>
            <a:srgbClr val="5ACBF0"/>
          </p15:clr>
        </p15:guide>
        <p15:guide id="47" pos="1886">
          <p15:clr>
            <a:srgbClr val="5ACBF0"/>
          </p15:clr>
        </p15:guide>
        <p15:guide id="48" pos="2174">
          <p15:clr>
            <a:srgbClr val="5ACBF0"/>
          </p15:clr>
        </p15:guide>
        <p15:guide id="49" pos="2791">
          <p15:clr>
            <a:srgbClr val="5ACBF0"/>
          </p15:clr>
        </p15:guide>
        <p15:guide id="50" pos="3079">
          <p15:clr>
            <a:srgbClr val="5ACBF0"/>
          </p15:clr>
        </p15:guide>
        <p15:guide id="51" pos="4602">
          <p15:clr>
            <a:srgbClr val="5ACBF0"/>
          </p15:clr>
        </p15:guide>
        <p15:guide id="52" pos="4885">
          <p15:clr>
            <a:srgbClr val="5ACBF0"/>
          </p15:clr>
        </p15:guide>
        <p15:guide id="53" pos="5504">
          <p15:clr>
            <a:srgbClr val="5ACBF0"/>
          </p15:clr>
        </p15:guide>
        <p15:guide id="54" pos="5791">
          <p15:clr>
            <a:srgbClr val="5ACBF0"/>
          </p15:clr>
        </p15:guide>
        <p15:guide id="55" pos="6410">
          <p15:clr>
            <a:srgbClr val="5ACBF0"/>
          </p15:clr>
        </p15:guide>
        <p15:guide id="56" pos="6696">
          <p15:clr>
            <a:srgbClr val="5ACBF0"/>
          </p15:clr>
        </p15:guide>
        <p15:guide id="58" orient="horz" pos="2160">
          <p15:clr>
            <a:srgbClr val="F26B43"/>
          </p15:clr>
        </p15:guide>
        <p15:guide id="59" orient="horz" pos="3881">
          <p15:clr>
            <a:srgbClr val="547EBF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tiff"/><Relationship Id="rId5" Type="http://schemas.openxmlformats.org/officeDocument/2006/relationships/image" Target="../media/image16.tiff"/><Relationship Id="rId4" Type="http://schemas.openxmlformats.org/officeDocument/2006/relationships/image" Target="../media/image1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B4E8-EC92-4BC0-93F8-1661BA1E0CEF}"/>
              </a:ext>
            </a:extLst>
          </p:cNvPr>
          <p:cNvSpPr txBox="1">
            <a:spLocks/>
          </p:cNvSpPr>
          <p:nvPr/>
        </p:nvSpPr>
        <p:spPr>
          <a:xfrm>
            <a:off x="498798" y="1069012"/>
            <a:ext cx="11213719" cy="783336"/>
          </a:xfrm>
          <a:prstGeom prst="rect">
            <a:avLst/>
          </a:prstGeom>
          <a:effectLst/>
        </p:spPr>
        <p:txBody>
          <a:bodyPr vert="horz" lIns="0" tIns="0" rIns="0" bIns="0" spcCol="493776" rtlCol="0" anchor="t"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1pPr>
            <a:lvl2pPr marL="0" indent="-2857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1000"/>
              <a:buFontTx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2pPr>
            <a:lvl3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3pPr>
            <a:lvl4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4pPr>
            <a:lvl5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60000"/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5pPr>
            <a:lvl6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6pPr>
            <a:lvl7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7pPr>
            <a:lvl8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 dirty="0">
                <a:latin typeface="ATT Aleck Sans"/>
                <a:cs typeface="ATT Aleck Sans"/>
              </a:rPr>
              <a:t>3GPP TSG RAN Rel-18 workshop										RWS-210214</a:t>
            </a:r>
            <a:endParaRPr lang="en-US" sz="2400" dirty="0"/>
          </a:p>
          <a:p>
            <a:pPr hangingPunct="0"/>
            <a:r>
              <a:rPr lang="en-GB" sz="2400" b="1" dirty="0"/>
              <a:t>Electronic Meeting, June 28 - July 2, 2021</a:t>
            </a:r>
            <a:endParaRPr lang="en-US" sz="2400" dirty="0"/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F05C8DE6-FBEB-4031-B9B4-A424EFE36C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880" y="2195011"/>
            <a:ext cx="11209064" cy="203304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3000"/>
              </a:spcAft>
            </a:pPr>
            <a:r>
              <a:rPr lang="en-US" sz="2400" b="1" dirty="0">
                <a:solidFill>
                  <a:schemeClr val="tx1"/>
                </a:solidFill>
              </a:rPr>
              <a:t>Agenda Item: 	4.3</a:t>
            </a:r>
            <a:br>
              <a:rPr lang="en-US" sz="2400" b="1" dirty="0">
                <a:solidFill>
                  <a:schemeClr val="tx1"/>
                </a:solidFill>
              </a:rPr>
            </a:br>
            <a:r>
              <a:rPr lang="en-US" sz="2400" b="1" dirty="0">
                <a:solidFill>
                  <a:schemeClr val="tx1"/>
                </a:solidFill>
              </a:rPr>
              <a:t>Source: 			AT&amp;T</a:t>
            </a:r>
            <a:br>
              <a:rPr lang="en-US" sz="2400" b="1" dirty="0">
                <a:solidFill>
                  <a:schemeClr val="tx1"/>
                </a:solidFill>
              </a:rPr>
            </a:br>
            <a:r>
              <a:rPr lang="en-US" sz="2400" b="1" dirty="0">
                <a:solidFill>
                  <a:schemeClr val="tx1"/>
                </a:solidFill>
              </a:rPr>
              <a:t>Title: 				Views on Machine Learning &amp; Artificial Intelligence in RAN</a:t>
            </a:r>
            <a:br>
              <a:rPr lang="en-US" sz="2400" b="1" dirty="0">
                <a:solidFill>
                  <a:schemeClr val="tx1"/>
                </a:solidFill>
              </a:rPr>
            </a:br>
            <a:r>
              <a:rPr lang="en-US" sz="2400" b="1" dirty="0">
                <a:solidFill>
                  <a:schemeClr val="tx1"/>
                </a:solidFill>
              </a:rPr>
              <a:t>Document for: 	Discussion/Decision</a:t>
            </a:r>
          </a:p>
        </p:txBody>
      </p:sp>
    </p:spTree>
    <p:extLst>
      <p:ext uri="{BB962C8B-B14F-4D97-AF65-F5344CB8AC3E}">
        <p14:creationId xmlns:p14="http://schemas.microsoft.com/office/powerpoint/2010/main" val="3832174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6EC579C5-6664-4D0B-AFA6-1B2B3BF6C3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0013" y="370522"/>
            <a:ext cx="4885459" cy="342206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ML/AI embedded in the RAN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B34FBBA8-DE9A-459B-AA35-5E7B87115BD4}"/>
              </a:ext>
            </a:extLst>
          </p:cNvPr>
          <p:cNvSpPr txBox="1"/>
          <p:nvPr/>
        </p:nvSpPr>
        <p:spPr>
          <a:xfrm>
            <a:off x="381848" y="6608254"/>
            <a:ext cx="9237630" cy="24572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Note: Architecture example shown here is for illustration purposes only and does not reflect AT&amp;T’s deployment strategy in any way</a:t>
            </a:r>
          </a:p>
        </p:txBody>
      </p:sp>
      <p:sp>
        <p:nvSpPr>
          <p:cNvPr id="45" name="Content Placeholder 6">
            <a:extLst>
              <a:ext uri="{FF2B5EF4-FFF2-40B4-BE49-F238E27FC236}">
                <a16:creationId xmlns:a16="http://schemas.microsoft.com/office/drawing/2014/main" id="{90C3F8A5-F974-49C1-90C5-74ECA6FC2D7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61513" y="566422"/>
            <a:ext cx="6385085" cy="1840482"/>
          </a:xfrm>
          <a:ln w="38100">
            <a:solidFill>
              <a:schemeClr val="bg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horz" lIns="91440" tIns="91440" rIns="91440" bIns="91440" spcCol="493776" rtlCol="0">
            <a:noAutofit/>
          </a:bodyPr>
          <a:lstStyle/>
          <a:p>
            <a:pPr algn="ctr">
              <a:buClr>
                <a:schemeClr val="bg1"/>
              </a:buClr>
            </a:pPr>
            <a:r>
              <a:rPr lang="en-US" sz="1800" b="1" dirty="0">
                <a:solidFill>
                  <a:schemeClr val="bg1"/>
                </a:solidFill>
              </a:rPr>
              <a:t>The Way Forward</a:t>
            </a:r>
            <a:endParaRPr lang="en-US" sz="1600" dirty="0">
              <a:solidFill>
                <a:schemeClr val="bg1"/>
              </a:solidFill>
            </a:endParaRP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ML/AI algorithms embedded in functionality of the RAN to enable </a:t>
            </a:r>
            <a:r>
              <a:rPr lang="en-US" sz="1600" b="1" dirty="0">
                <a:solidFill>
                  <a:schemeClr val="bg1"/>
                </a:solidFill>
              </a:rPr>
              <a:t>real-time</a:t>
            </a:r>
            <a:r>
              <a:rPr lang="en-US" sz="1600" dirty="0">
                <a:solidFill>
                  <a:schemeClr val="bg1"/>
                </a:solidFill>
              </a:rPr>
              <a:t> decisions with distributed data</a:t>
            </a: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600" dirty="0"/>
              <a:t>Interface enhancements to support training and model updates for </a:t>
            </a:r>
            <a:r>
              <a:rPr lang="en-US" sz="1600" b="1" dirty="0"/>
              <a:t>non-real time </a:t>
            </a:r>
            <a:r>
              <a:rPr lang="en-US" sz="1600" dirty="0"/>
              <a:t>and </a:t>
            </a:r>
            <a:r>
              <a:rPr lang="en-US" sz="1600" b="1" dirty="0"/>
              <a:t>real-time</a:t>
            </a:r>
            <a:r>
              <a:rPr lang="en-US" sz="1600" dirty="0"/>
              <a:t> use cases 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CFB4405-8D41-4DDB-881D-CC6C552B5991}"/>
              </a:ext>
            </a:extLst>
          </p:cNvPr>
          <p:cNvSpPr/>
          <p:nvPr/>
        </p:nvSpPr>
        <p:spPr>
          <a:xfrm>
            <a:off x="271830" y="4714992"/>
            <a:ext cx="5021518" cy="135421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buClr>
                <a:schemeClr val="bg1"/>
              </a:buClr>
            </a:pPr>
            <a:r>
              <a:rPr lang="en-US" b="1">
                <a:solidFill>
                  <a:schemeClr val="tx2"/>
                </a:solidFill>
              </a:rPr>
              <a:t>State-of-the-Art</a:t>
            </a:r>
          </a:p>
          <a:p>
            <a:pPr marL="342900" indent="-34290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tx2"/>
                </a:solidFill>
              </a:rPr>
              <a:t>Disaggregated, heterogeneous and complex network architecture</a:t>
            </a:r>
          </a:p>
          <a:p>
            <a:pPr marL="342900" indent="-34290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tx2"/>
                </a:solidFill>
              </a:rPr>
              <a:t>ML/AI algorithms provide </a:t>
            </a:r>
            <a:r>
              <a:rPr lang="en-US" sz="1600" b="1">
                <a:solidFill>
                  <a:schemeClr val="tx2"/>
                </a:solidFill>
              </a:rPr>
              <a:t>non-real time </a:t>
            </a:r>
            <a:r>
              <a:rPr lang="en-US" sz="1600">
                <a:solidFill>
                  <a:schemeClr val="tx2"/>
                </a:solidFill>
              </a:rPr>
              <a:t>decisions based on centralized data sets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F849448-261A-AF41-8FEA-AE88BD76F782}"/>
              </a:ext>
            </a:extLst>
          </p:cNvPr>
          <p:cNvGrpSpPr/>
          <p:nvPr/>
        </p:nvGrpSpPr>
        <p:grpSpPr>
          <a:xfrm flipH="1">
            <a:off x="651497" y="1423832"/>
            <a:ext cx="9473500" cy="5056309"/>
            <a:chOff x="1077256" y="712860"/>
            <a:chExt cx="9473500" cy="5056309"/>
          </a:xfrm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5B3D1DEE-4DD1-4840-BF27-ED6AF1A39B3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31497" y="3243161"/>
              <a:ext cx="746395" cy="344681"/>
            </a:xfrm>
            <a:prstGeom prst="line">
              <a:avLst/>
            </a:prstGeom>
            <a:ln w="6350" cmpd="sng">
              <a:solidFill>
                <a:schemeClr val="accent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A82A26AC-514E-4A76-9A4F-9DA6B2F9968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69911" y="4434788"/>
              <a:ext cx="736689" cy="31797"/>
            </a:xfrm>
            <a:prstGeom prst="line">
              <a:avLst/>
            </a:prstGeom>
            <a:ln w="6350" cmpd="sng">
              <a:solidFill>
                <a:schemeClr val="accent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A28E463D-EEE4-40E4-81F5-90D15C360892}"/>
                </a:ext>
              </a:extLst>
            </p:cNvPr>
            <p:cNvCxnSpPr>
              <a:cxnSpLocks/>
            </p:cNvCxnSpPr>
            <p:nvPr/>
          </p:nvCxnSpPr>
          <p:spPr>
            <a:xfrm>
              <a:off x="2966747" y="3243161"/>
              <a:ext cx="208736" cy="928996"/>
            </a:xfrm>
            <a:prstGeom prst="line">
              <a:avLst/>
            </a:prstGeom>
            <a:ln w="6350" cmpd="sng">
              <a:solidFill>
                <a:schemeClr val="accent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800BCE2B-BD82-4548-8DAB-E3A433A199EB}"/>
                </a:ext>
              </a:extLst>
            </p:cNvPr>
            <p:cNvCxnSpPr>
              <a:cxnSpLocks/>
              <a:endCxn id="52" idx="0"/>
            </p:cNvCxnSpPr>
            <p:nvPr/>
          </p:nvCxnSpPr>
          <p:spPr>
            <a:xfrm flipH="1">
              <a:off x="3897346" y="4729215"/>
              <a:ext cx="603680" cy="390730"/>
            </a:xfrm>
            <a:prstGeom prst="line">
              <a:avLst/>
            </a:prstGeom>
            <a:ln w="6350" cmpd="sng">
              <a:solidFill>
                <a:schemeClr val="accent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E3D38571-86BB-4D5A-84EB-2721C8ED6EA6}"/>
                </a:ext>
              </a:extLst>
            </p:cNvPr>
            <p:cNvCxnSpPr>
              <a:cxnSpLocks/>
              <a:stCxn id="72" idx="1"/>
              <a:endCxn id="66" idx="0"/>
            </p:cNvCxnSpPr>
            <p:nvPr/>
          </p:nvCxnSpPr>
          <p:spPr>
            <a:xfrm flipH="1">
              <a:off x="7753578" y="1394597"/>
              <a:ext cx="735558" cy="671942"/>
            </a:xfrm>
            <a:prstGeom prst="line">
              <a:avLst/>
            </a:prstGeom>
            <a:ln w="6350" cmpd="sng">
              <a:solidFill>
                <a:schemeClr val="accent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8625501A-DC9E-41B8-ADA2-760B110E0210}"/>
                </a:ext>
              </a:extLst>
            </p:cNvPr>
            <p:cNvSpPr txBox="1"/>
            <p:nvPr/>
          </p:nvSpPr>
          <p:spPr>
            <a:xfrm>
              <a:off x="9185051" y="712860"/>
              <a:ext cx="829374" cy="82937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r>
                <a:rPr lang="en-US" sz="1400"/>
                <a:t>Regional Aggregation Site</a:t>
              </a:r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5EF5521D-36D3-400E-96F3-29D136C373E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72320" y="2537898"/>
              <a:ext cx="1328380" cy="410836"/>
            </a:xfrm>
            <a:prstGeom prst="line">
              <a:avLst/>
            </a:prstGeom>
            <a:ln w="6350" cmpd="sng">
              <a:solidFill>
                <a:schemeClr val="accent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0B45C137-286A-4B2D-9613-04234620CC0B}"/>
                </a:ext>
              </a:extLst>
            </p:cNvPr>
            <p:cNvCxnSpPr>
              <a:cxnSpLocks/>
              <a:stCxn id="54" idx="3"/>
              <a:endCxn id="73" idx="1"/>
            </p:cNvCxnSpPr>
            <p:nvPr/>
          </p:nvCxnSpPr>
          <p:spPr>
            <a:xfrm>
              <a:off x="4612255" y="2460535"/>
              <a:ext cx="2004625" cy="226568"/>
            </a:xfrm>
            <a:prstGeom prst="line">
              <a:avLst/>
            </a:prstGeom>
            <a:ln w="6350" cmpd="sng">
              <a:solidFill>
                <a:schemeClr val="accent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B6117776-CC74-4047-9325-262357F043CB}"/>
                </a:ext>
              </a:extLst>
            </p:cNvPr>
            <p:cNvCxnSpPr>
              <a:cxnSpLocks/>
              <a:stCxn id="56" idx="3"/>
              <a:endCxn id="73" idx="1"/>
            </p:cNvCxnSpPr>
            <p:nvPr/>
          </p:nvCxnSpPr>
          <p:spPr>
            <a:xfrm flipV="1">
              <a:off x="5742466" y="2687103"/>
              <a:ext cx="874414" cy="866862"/>
            </a:xfrm>
            <a:prstGeom prst="line">
              <a:avLst/>
            </a:prstGeom>
            <a:ln w="6350" cmpd="sng">
              <a:solidFill>
                <a:schemeClr val="accent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19552202-9BF3-4009-BD5C-09CD9DFCAD0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01027" y="3587842"/>
              <a:ext cx="619317" cy="552518"/>
            </a:xfrm>
            <a:prstGeom prst="line">
              <a:avLst/>
            </a:prstGeom>
            <a:ln w="6350" cmpd="sng">
              <a:solidFill>
                <a:schemeClr val="accent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3067B806-4BE8-4AC4-AB1D-E8247EF8085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966747" y="3243161"/>
              <a:ext cx="2153597" cy="344681"/>
            </a:xfrm>
            <a:prstGeom prst="line">
              <a:avLst/>
            </a:prstGeom>
            <a:ln w="6350" cmpd="sng">
              <a:solidFill>
                <a:schemeClr val="accent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0EB53D64-A9C1-411B-935F-6FD01E7D5E8C}"/>
                </a:ext>
              </a:extLst>
            </p:cNvPr>
            <p:cNvSpPr/>
            <p:nvPr/>
          </p:nvSpPr>
          <p:spPr>
            <a:xfrm rot="4850221">
              <a:off x="939827" y="4349030"/>
              <a:ext cx="1139954" cy="343814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1FD52B35-1E27-4BA0-8CE6-091E4998DED8}"/>
                </a:ext>
              </a:extLst>
            </p:cNvPr>
            <p:cNvSpPr/>
            <p:nvPr/>
          </p:nvSpPr>
          <p:spPr>
            <a:xfrm rot="8732541">
              <a:off x="1848399" y="4694660"/>
              <a:ext cx="1139954" cy="343814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5588CDE4-67EE-40D9-8E52-F969B46400F6}"/>
                </a:ext>
              </a:extLst>
            </p:cNvPr>
            <p:cNvSpPr txBox="1"/>
            <p:nvPr/>
          </p:nvSpPr>
          <p:spPr>
            <a:xfrm>
              <a:off x="4058718" y="5228045"/>
              <a:ext cx="488194" cy="35942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r>
                <a:rPr lang="en-US" sz="1400"/>
                <a:t>TRP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B80DB390-464D-430D-A432-A0CB09592B1F}"/>
                </a:ext>
              </a:extLst>
            </p:cNvPr>
            <p:cNvSpPr txBox="1"/>
            <p:nvPr/>
          </p:nvSpPr>
          <p:spPr>
            <a:xfrm>
              <a:off x="3175483" y="3955117"/>
              <a:ext cx="488194" cy="35942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r>
                <a:rPr lang="en-US" sz="1400"/>
                <a:t>TRP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4F9036D4-7AB7-4C35-8DFC-4289D752B871}"/>
                </a:ext>
              </a:extLst>
            </p:cNvPr>
            <p:cNvSpPr txBox="1"/>
            <p:nvPr/>
          </p:nvSpPr>
          <p:spPr>
            <a:xfrm>
              <a:off x="1226771" y="3111408"/>
              <a:ext cx="488194" cy="2212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r>
                <a:rPr lang="en-US" sz="1400"/>
                <a:t>TRP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9BAEEC3E-AEA4-4729-A124-0D9BBFCDE308}"/>
                </a:ext>
              </a:extLst>
            </p:cNvPr>
            <p:cNvSpPr txBox="1"/>
            <p:nvPr/>
          </p:nvSpPr>
          <p:spPr>
            <a:xfrm>
              <a:off x="7338891" y="2066539"/>
              <a:ext cx="829374" cy="82937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r>
                <a:rPr lang="en-US" sz="1400"/>
                <a:t>Local Aggregation Site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A571F3EF-47DE-4C8B-80E4-33850E99A2E9}"/>
                </a:ext>
              </a:extLst>
            </p:cNvPr>
            <p:cNvSpPr txBox="1"/>
            <p:nvPr/>
          </p:nvSpPr>
          <p:spPr>
            <a:xfrm>
              <a:off x="6952429" y="3120840"/>
              <a:ext cx="829374" cy="82937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r>
                <a:rPr lang="en-US" sz="1400" err="1"/>
                <a:t>gNB</a:t>
              </a:r>
              <a:r>
                <a:rPr lang="en-US" sz="1400"/>
                <a:t>-CU</a:t>
              </a:r>
            </a:p>
            <a:p>
              <a:r>
                <a:rPr lang="en-US" sz="1400"/>
                <a:t>Local Core</a:t>
              </a:r>
            </a:p>
            <a:p>
              <a:r>
                <a:rPr lang="en-US" sz="1400"/>
                <a:t>Edge Computing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A07D4AF9-61CD-4794-9F81-F49EF4BB12A6}"/>
                </a:ext>
              </a:extLst>
            </p:cNvPr>
            <p:cNvSpPr txBox="1"/>
            <p:nvPr/>
          </p:nvSpPr>
          <p:spPr>
            <a:xfrm>
              <a:off x="2143624" y="2683866"/>
              <a:ext cx="488194" cy="35942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r>
                <a:rPr lang="en-US" sz="1400" err="1"/>
                <a:t>gNB</a:t>
              </a:r>
              <a:r>
                <a:rPr lang="en-US" sz="1400"/>
                <a:t>-DU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FA30C71B-5AB2-4F1C-B549-A7D393544A2C}"/>
                </a:ext>
              </a:extLst>
            </p:cNvPr>
            <p:cNvSpPr txBox="1"/>
            <p:nvPr/>
          </p:nvSpPr>
          <p:spPr>
            <a:xfrm>
              <a:off x="4934727" y="4288778"/>
              <a:ext cx="488194" cy="35942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r>
                <a:rPr lang="en-US" sz="1400" err="1"/>
                <a:t>gNB</a:t>
              </a:r>
              <a:r>
                <a:rPr lang="en-US" sz="1400"/>
                <a:t>-DU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430837AE-9632-4B86-AC0F-E6B566626363}"/>
                </a:ext>
              </a:extLst>
            </p:cNvPr>
            <p:cNvSpPr txBox="1"/>
            <p:nvPr/>
          </p:nvSpPr>
          <p:spPr>
            <a:xfrm>
              <a:off x="4300459" y="2649620"/>
              <a:ext cx="488194" cy="35942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r>
                <a:rPr lang="en-US" sz="1400"/>
                <a:t>Switch/Router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957EE3CB-9EE6-4D3A-BA66-0C197C9D2AFF}"/>
                </a:ext>
              </a:extLst>
            </p:cNvPr>
            <p:cNvSpPr txBox="1"/>
            <p:nvPr/>
          </p:nvSpPr>
          <p:spPr>
            <a:xfrm>
              <a:off x="5025762" y="3220567"/>
              <a:ext cx="488194" cy="35942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r>
                <a:rPr lang="en-US" sz="1400"/>
                <a:t>Switch/Router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2CCFEA8F-22A1-4229-8CCC-C7A282364021}"/>
                </a:ext>
              </a:extLst>
            </p:cNvPr>
            <p:cNvSpPr txBox="1"/>
            <p:nvPr/>
          </p:nvSpPr>
          <p:spPr>
            <a:xfrm>
              <a:off x="9499478" y="2165764"/>
              <a:ext cx="829374" cy="82937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r>
                <a:rPr lang="en-US" sz="1400"/>
                <a:t>Regional Core</a:t>
              </a:r>
            </a:p>
            <a:p>
              <a:r>
                <a:rPr lang="en-US" sz="1400"/>
                <a:t>Regional Computing</a:t>
              </a:r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C3EFB43C-EEB0-244F-9A04-2F54695E61C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51936" y="2305618"/>
              <a:ext cx="649224" cy="649224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86730A6D-9111-A646-B2E0-FEC3F93F587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68231" y="4091304"/>
              <a:ext cx="649224" cy="649224"/>
            </a:xfrm>
            <a:prstGeom prst="rect">
              <a:avLst/>
            </a:prstGeom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F8AAD8ED-2295-8249-885D-B12F785BB7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20022" y="2908209"/>
              <a:ext cx="649224" cy="649224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B80791C1-92EC-2743-8C4F-54578953D86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7256" y="3273570"/>
              <a:ext cx="649224" cy="649224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26DF4550-8A49-5346-A815-9CCF2E376F8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1056" y="4108127"/>
              <a:ext cx="649224" cy="649224"/>
            </a:xfrm>
            <a:prstGeom prst="rect">
              <a:avLst/>
            </a:prstGeom>
          </p:spPr>
        </p:pic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62C5916D-A144-F048-9723-5245F0EF4EA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72734" y="5119945"/>
              <a:ext cx="649224" cy="649224"/>
            </a:xfrm>
            <a:prstGeom prst="rect">
              <a:avLst/>
            </a:prstGeom>
          </p:spPr>
        </p:pic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4EE87F9D-D4CF-F648-894F-AB0045F88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63031" y="2135923"/>
              <a:ext cx="649224" cy="649224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0D068C90-6D18-D440-AA85-E34F1E61D9F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93242" y="3229353"/>
              <a:ext cx="649224" cy="649224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CAE2ED08-8C85-5646-9C08-33478FFCE0E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65742" y="1240901"/>
              <a:ext cx="649224" cy="649224"/>
            </a:xfrm>
            <a:prstGeom prst="rect">
              <a:avLst/>
            </a:prstGeom>
          </p:spPr>
        </p:pic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57B9F8D5-7234-D940-B495-921D1108119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1532" y="1240901"/>
              <a:ext cx="649224" cy="649224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821B2D46-D1BE-AA4C-AAF6-BBE426BED14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1868" y="5085080"/>
              <a:ext cx="649224" cy="649224"/>
            </a:xfrm>
            <a:prstGeom prst="rect">
              <a:avLst/>
            </a:prstGeom>
          </p:spPr>
        </p:pic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2B017BD0-A89E-154A-B1B7-01EBDB85934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89136" y="899068"/>
              <a:ext cx="991057" cy="991057"/>
            </a:xfrm>
            <a:prstGeom prst="rect">
              <a:avLst/>
            </a:prstGeom>
          </p:spPr>
        </p:pic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E345CD04-EAA9-8E40-8806-FD8E5B06C5E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16880" y="2160506"/>
              <a:ext cx="1053194" cy="1053194"/>
            </a:xfrm>
            <a:prstGeom prst="rect">
              <a:avLst/>
            </a:prstGeom>
          </p:spPr>
        </p:pic>
      </p:grp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43F8CE6-436C-C64A-AAE0-D72766E61905}"/>
              </a:ext>
            </a:extLst>
          </p:cNvPr>
          <p:cNvCxnSpPr>
            <a:cxnSpLocks/>
          </p:cNvCxnSpPr>
          <p:nvPr/>
        </p:nvCxnSpPr>
        <p:spPr>
          <a:xfrm>
            <a:off x="5385477" y="613396"/>
            <a:ext cx="0" cy="5728669"/>
          </a:xfrm>
          <a:prstGeom prst="line">
            <a:avLst/>
          </a:prstGeom>
          <a:ln w="38100" cap="sq">
            <a:solidFill>
              <a:srgbClr val="FF0000"/>
            </a:solidFill>
            <a:prstDash val="dash"/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1E27B9C4-C29E-104B-A355-4D3217098217}"/>
              </a:ext>
            </a:extLst>
          </p:cNvPr>
          <p:cNvSpPr txBox="1"/>
          <p:nvPr/>
        </p:nvSpPr>
        <p:spPr>
          <a:xfrm flipH="1">
            <a:off x="2661337" y="6474519"/>
            <a:ext cx="1397439" cy="24572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b="1">
                <a:solidFill>
                  <a:srgbClr val="FF0000"/>
                </a:solidFill>
              </a:rPr>
              <a:t>NRT/Centralized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9D72218-B284-3F4E-B75B-F6980A5F11C6}"/>
              </a:ext>
            </a:extLst>
          </p:cNvPr>
          <p:cNvSpPr/>
          <p:nvPr/>
        </p:nvSpPr>
        <p:spPr>
          <a:xfrm>
            <a:off x="6171643" y="6428970"/>
            <a:ext cx="20613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RT/Distributed</a:t>
            </a:r>
          </a:p>
        </p:txBody>
      </p:sp>
      <p:sp>
        <p:nvSpPr>
          <p:cNvPr id="9" name="Right Arrow 8">
            <a:extLst>
              <a:ext uri="{FF2B5EF4-FFF2-40B4-BE49-F238E27FC236}">
                <a16:creationId xmlns:a16="http://schemas.microsoft.com/office/drawing/2014/main" id="{C114B69B-473B-7944-BA69-ACA8B14F28FC}"/>
              </a:ext>
            </a:extLst>
          </p:cNvPr>
          <p:cNvSpPr/>
          <p:nvPr/>
        </p:nvSpPr>
        <p:spPr>
          <a:xfrm>
            <a:off x="5520503" y="6441780"/>
            <a:ext cx="584042" cy="311203"/>
          </a:xfrm>
          <a:prstGeom prst="rightArrow">
            <a:avLst/>
          </a:prstGeom>
          <a:solidFill>
            <a:srgbClr val="FF0000"/>
          </a:solidFill>
          <a:ln w="12700">
            <a:solidFill>
              <a:schemeClr val="bg1"/>
            </a:solidFill>
          </a:ln>
        </p:spPr>
        <p:style>
          <a:lnRef idx="0">
            <a:schemeClr val="dk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    <a:prstTxWarp prst="textNoShape">
              <a:avLst/>
            </a:prstTxWarp>
            <a:normAutofit fontScale="25000" lnSpcReduction="20000"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bg1"/>
              </a:buClr>
              <a:buSzTx/>
              <a:buFont typeface="ATT Aleck Sans" panose="020B0604020202020204" pitchFamily="34" charset="0"/>
              <a:buNone/>
              <a:tabLst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ATT Aleck Sans" panose="020B0503020203020204" pitchFamily="34" charset="0"/>
            </a:endParaRPr>
          </a:p>
        </p:txBody>
      </p:sp>
      <p:sp>
        <p:nvSpPr>
          <p:cNvPr id="76" name="Right Arrow 75">
            <a:extLst>
              <a:ext uri="{FF2B5EF4-FFF2-40B4-BE49-F238E27FC236}">
                <a16:creationId xmlns:a16="http://schemas.microsoft.com/office/drawing/2014/main" id="{E334B4EC-17A6-D44C-8B29-44E6EBD7B96A}"/>
              </a:ext>
            </a:extLst>
          </p:cNvPr>
          <p:cNvSpPr/>
          <p:nvPr/>
        </p:nvSpPr>
        <p:spPr>
          <a:xfrm rot="10800000">
            <a:off x="4585373" y="6441779"/>
            <a:ext cx="584042" cy="311203"/>
          </a:xfrm>
          <a:prstGeom prst="rightArrow">
            <a:avLst/>
          </a:prstGeom>
          <a:solidFill>
            <a:srgbClr val="FF0000"/>
          </a:solidFill>
          <a:ln w="12700">
            <a:solidFill>
              <a:schemeClr val="bg1"/>
            </a:solidFill>
          </a:ln>
        </p:spPr>
        <p:style>
          <a:lnRef idx="0">
            <a:schemeClr val="dk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    <a:prstTxWarp prst="textNoShape">
              <a:avLst/>
            </a:prstTxWarp>
            <a:normAutofit fontScale="25000" lnSpcReduction="20000"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bg1"/>
              </a:buClr>
              <a:buSzTx/>
              <a:buFont typeface="ATT Aleck Sans" panose="020B0604020202020204" pitchFamily="34" charset="0"/>
              <a:buNone/>
              <a:tabLst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ATT Aleck Sans" panose="020B0503020203020204" pitchFamily="34" charset="0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7C9107B7-7DD3-154C-9CD3-789C53505270}"/>
              </a:ext>
            </a:extLst>
          </p:cNvPr>
          <p:cNvSpPr/>
          <p:nvPr/>
        </p:nvSpPr>
        <p:spPr>
          <a:xfrm>
            <a:off x="10158063" y="2850537"/>
            <a:ext cx="1788535" cy="261778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buClr>
                <a:schemeClr val="bg1"/>
              </a:buClr>
            </a:pPr>
            <a:r>
              <a:rPr lang="en-US" b="1">
                <a:solidFill>
                  <a:srgbClr val="FF0000"/>
                </a:solidFill>
              </a:rPr>
              <a:t>Key use cases</a:t>
            </a:r>
          </a:p>
          <a:p>
            <a:pPr marL="342900" indent="-34290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tx1"/>
                </a:solidFill>
              </a:rPr>
              <a:t>Mobility</a:t>
            </a:r>
          </a:p>
          <a:p>
            <a:pPr marL="342900" indent="-34290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tx1"/>
                </a:solidFill>
              </a:rPr>
              <a:t>MU-MIMO</a:t>
            </a:r>
          </a:p>
          <a:p>
            <a:pPr marL="342900" indent="-34290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tx1"/>
                </a:solidFill>
              </a:rPr>
              <a:t>Beam-management</a:t>
            </a:r>
          </a:p>
          <a:p>
            <a:pPr marL="342900" indent="-34290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tx1"/>
                </a:solidFill>
              </a:rPr>
              <a:t>Positioning / localization</a:t>
            </a:r>
          </a:p>
          <a:p>
            <a:pPr marL="342900" indent="-34290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tx1"/>
                </a:solidFill>
              </a:rPr>
              <a:t>App-specific PHY optimization</a:t>
            </a:r>
          </a:p>
        </p:txBody>
      </p:sp>
    </p:spTree>
    <p:extLst>
      <p:ext uri="{BB962C8B-B14F-4D97-AF65-F5344CB8AC3E}">
        <p14:creationId xmlns:p14="http://schemas.microsoft.com/office/powerpoint/2010/main" val="35418336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9A8799D-D794-9B4B-BD96-EF70E6DFB8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69" y="283465"/>
            <a:ext cx="10882069" cy="471909"/>
          </a:xfrm>
        </p:spPr>
        <p:txBody>
          <a:bodyPr/>
          <a:lstStyle/>
          <a:p>
            <a:r>
              <a:rPr lang="en-US" dirty="0"/>
              <a:t>Example Use Case 1: Online Learning for Enhanced MU-MIMO Scheduling</a:t>
            </a:r>
          </a:p>
        </p:txBody>
      </p:sp>
      <p:sp>
        <p:nvSpPr>
          <p:cNvPr id="42" name="Content Placeholder 41">
            <a:extLst>
              <a:ext uri="{FF2B5EF4-FFF2-40B4-BE49-F238E27FC236}">
                <a16:creationId xmlns:a16="http://schemas.microsoft.com/office/drawing/2014/main" id="{38117510-8A1E-7F4A-A3D4-1A38E9E1439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92801" y="1016754"/>
            <a:ext cx="6240228" cy="2785989"/>
          </a:xfrm>
          <a:ln w="38100">
            <a:noFill/>
          </a:ln>
        </p:spPr>
        <p:txBody>
          <a:bodyPr wrap="square" lIns="91440" tIns="91440" rIns="91440" bIns="0"/>
          <a:lstStyle/>
          <a:p>
            <a:pPr marL="342900" indent="-34290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An online clustering and multi-user rate region learning approach that auto-tunes to different deployment scenarios</a:t>
            </a:r>
          </a:p>
          <a:p>
            <a:pPr marL="342900" indent="-34290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Greatly reduces complexity by clustering users for scheduling based on learning the channel state and capacity regions of the local environment</a:t>
            </a:r>
          </a:p>
          <a:p>
            <a:pPr marL="342900" indent="-34290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Specifically for MU-MIMO, significant gains in system throughput can be achieved by increasing the probability of successful user pairs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77DF18B-3143-D146-869E-033A36BFA6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3</a:t>
            </a:fld>
            <a:r>
              <a:rPr lang="en-US"/>
              <a:t> 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75231ED7-12B4-B94E-87DD-CEF2B32F5F81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2314863" y="3942888"/>
            <a:ext cx="3066505" cy="22363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D332A0D-FFC1-1A4A-B747-8E2A13BFD4B7}"/>
              </a:ext>
            </a:extLst>
          </p:cNvPr>
          <p:cNvSpPr txBox="1"/>
          <p:nvPr/>
        </p:nvSpPr>
        <p:spPr>
          <a:xfrm>
            <a:off x="2465899" y="6179218"/>
            <a:ext cx="2915469" cy="329184"/>
          </a:xfrm>
          <a:prstGeom prst="rect">
            <a:avLst/>
          </a:prstGeom>
          <a:noFill/>
        </p:spPr>
        <p:txBody>
          <a:bodyPr wrap="square" lIns="0" tIns="0" rIns="0" bIns="0" rtlCol="0" anchor="t"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Example DU connected architecture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46BA953-E549-6D43-89BE-563440E979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5352" y="1016754"/>
            <a:ext cx="2547332" cy="20050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221D1D9-86B1-1149-848B-1A4999A91C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09923" y="1141186"/>
            <a:ext cx="2547332" cy="195718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65A4014-AC5A-F841-8680-0D340062AD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55327" y="3519941"/>
            <a:ext cx="2380546" cy="177787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BA0F325-E603-5D47-8E58-72DA5B322F47}"/>
              </a:ext>
            </a:extLst>
          </p:cNvPr>
          <p:cNvSpPr txBox="1"/>
          <p:nvPr/>
        </p:nvSpPr>
        <p:spPr>
          <a:xfrm>
            <a:off x="7508529" y="5961526"/>
            <a:ext cx="3936359" cy="382284"/>
          </a:xfrm>
          <a:prstGeom prst="rect">
            <a:avLst/>
          </a:prstGeom>
          <a:noFill/>
        </p:spPr>
        <p:txBody>
          <a:bodyPr wrap="square" lIns="0" tIns="0" rIns="0" bIns="0" rtlCol="0" anchor="t"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Example SLS results for a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UMi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 scenario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93277DC-CBFF-1E44-AD40-1FD7A636F91B}"/>
              </a:ext>
            </a:extLst>
          </p:cNvPr>
          <p:cNvSpPr txBox="1"/>
          <p:nvPr/>
        </p:nvSpPr>
        <p:spPr>
          <a:xfrm>
            <a:off x="7341019" y="3051734"/>
            <a:ext cx="1836134" cy="231443"/>
          </a:xfrm>
          <a:prstGeom prst="rect">
            <a:avLst/>
          </a:prstGeom>
          <a:noFill/>
        </p:spPr>
        <p:txBody>
          <a:bodyPr wrap="square" lIns="0" tIns="0" rIns="0" bIns="0" rtlCol="0" anchor="t"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Average throughput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17513F7-F71F-E845-94BE-9C3641FC417F}"/>
              </a:ext>
            </a:extLst>
          </p:cNvPr>
          <p:cNvSpPr txBox="1"/>
          <p:nvPr/>
        </p:nvSpPr>
        <p:spPr>
          <a:xfrm>
            <a:off x="9332684" y="3064660"/>
            <a:ext cx="2715291" cy="333270"/>
          </a:xfrm>
          <a:prstGeom prst="rect">
            <a:avLst/>
          </a:prstGeom>
          <a:noFill/>
        </p:spPr>
        <p:txBody>
          <a:bodyPr wrap="square" lIns="0" tIns="0" rIns="0" bIns="0" rtlCol="0" anchor="t"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Probability of successful transmissions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BB2C77-1F32-7847-BCD5-72EFB28D58BA}"/>
              </a:ext>
            </a:extLst>
          </p:cNvPr>
          <p:cNvSpPr txBox="1"/>
          <p:nvPr/>
        </p:nvSpPr>
        <p:spPr>
          <a:xfrm>
            <a:off x="8558642" y="5281717"/>
            <a:ext cx="1836134" cy="231443"/>
          </a:xfrm>
          <a:prstGeom prst="rect">
            <a:avLst/>
          </a:prstGeom>
          <a:noFill/>
        </p:spPr>
        <p:txBody>
          <a:bodyPr wrap="square" lIns="0" tIns="0" rIns="0" bIns="0" rtlCol="0" anchor="t"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# of MU transmissions</a:t>
            </a:r>
          </a:p>
        </p:txBody>
      </p:sp>
    </p:spTree>
    <p:extLst>
      <p:ext uri="{BB962C8B-B14F-4D97-AF65-F5344CB8AC3E}">
        <p14:creationId xmlns:p14="http://schemas.microsoft.com/office/powerpoint/2010/main" val="6261328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9907AF-25AD-D448-B022-E024D9C017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Use Case 2: Antenna Parameters Configuration and Optimization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CE1EB9-756E-C64A-9D16-FB08F95B9AA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4</a:t>
            </a:fld>
            <a:endParaRPr lang="en-US"/>
          </a:p>
        </p:txBody>
      </p:sp>
      <p:sp>
        <p:nvSpPr>
          <p:cNvPr id="5" name="Content Placeholder 41">
            <a:extLst>
              <a:ext uri="{FF2B5EF4-FFF2-40B4-BE49-F238E27FC236}">
                <a16:creationId xmlns:a16="http://schemas.microsoft.com/office/drawing/2014/main" id="{73921EFB-2D49-594C-8D2B-C45F02F7A44B}"/>
              </a:ext>
            </a:extLst>
          </p:cNvPr>
          <p:cNvSpPr txBox="1">
            <a:spLocks/>
          </p:cNvSpPr>
          <p:nvPr/>
        </p:nvSpPr>
        <p:spPr>
          <a:xfrm>
            <a:off x="392801" y="1016754"/>
            <a:ext cx="6655756" cy="2597984"/>
          </a:xfrm>
          <a:prstGeom prst="rect">
            <a:avLst/>
          </a:prstGeom>
          <a:ln w="38100">
            <a:noFill/>
          </a:ln>
        </p:spPr>
        <p:txBody>
          <a:bodyPr vert="horz" wrap="square" lIns="91440" tIns="91440" rIns="91440" bIns="0" spcCol="493776" rtlCol="0"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1"/>
              </a:buClr>
              <a:buFontTx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ATT Aleck Sans" panose="020B0503020203020204" pitchFamily="34" charset="0"/>
              </a:defRPr>
            </a:lvl1pPr>
            <a:lvl2pPr marL="285750" indent="-2857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Pct val="101000"/>
              <a:buFont typeface="ATT Aleck Sans" panose="020B0604020202020204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2pPr>
            <a:lvl3pPr marL="4572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Font typeface="ATT Aleck Sans" panose="020F0502020204030204" pitchFamily="34" charset="0"/>
              <a:buChar char="‒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3pPr>
            <a:lvl4pPr marL="742950" indent="-2857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Pct val="75000"/>
              <a:buFont typeface="ATT Aleck San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4pPr>
            <a:lvl5pPr marL="9144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Pct val="60000"/>
              <a:buFont typeface="ATT Aleck Sans" panose="02070309020205020404" pitchFamily="49" charset="0"/>
              <a:buChar char="o"/>
              <a:defRPr sz="14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5pPr>
            <a:lvl6pPr marL="11430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Font typeface="ATT Aleck Sans" panose="020F0502020204030204" pitchFamily="34" charset="0"/>
              <a:buChar char="◦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6pPr>
            <a:lvl7pPr marL="13716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Font typeface="ATT Aleck Sans" panose="020F0502020204030204" pitchFamily="34" charset="0"/>
              <a:buChar char="›"/>
              <a:defRPr sz="14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7pPr>
            <a:lvl8pPr marL="16002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Font typeface="ATT Aleck Sans" panose="020F0502020204030204" pitchFamily="34" charset="0"/>
              <a:buChar char="▫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Font typeface="ATT Aleck Sans" panose="020F0502020204030204" pitchFamily="34" charset="0"/>
              <a:buChar char="†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Data-driven method to enable online and autonomous Tx parameter optimization locally</a:t>
            </a:r>
          </a:p>
          <a:p>
            <a:pPr marL="342900" indent="-34290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Greatly reduces overhead and latency constraints on network interfaces involved</a:t>
            </a:r>
          </a:p>
          <a:p>
            <a:pPr marL="342900" indent="-34290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Potential to scale to optimize a larger set of RAN parameters without centralization and offline aggregation of large data sets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3825BF87-9028-B74F-A3F4-D4DC66C6EEC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977672" y="3350891"/>
            <a:ext cx="2998793" cy="239607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A6E3587F-8C6F-2B4C-9BF9-97D412F8B08F}"/>
              </a:ext>
            </a:extLst>
          </p:cNvPr>
          <p:cNvSpPr txBox="1"/>
          <p:nvPr/>
        </p:nvSpPr>
        <p:spPr>
          <a:xfrm>
            <a:off x="1942428" y="5776276"/>
            <a:ext cx="4777686" cy="437061"/>
          </a:xfrm>
          <a:prstGeom prst="rect">
            <a:avLst/>
          </a:prstGeom>
          <a:noFill/>
        </p:spPr>
        <p:txBody>
          <a:bodyPr wrap="square" lIns="0" tIns="0" rIns="0" bIns="0" rtlCol="0" anchor="t">
            <a:normAutofit fontScale="92500"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Example Hybrid DU/CU connected architecture</a:t>
            </a:r>
          </a:p>
        </p:txBody>
      </p:sp>
      <p:pic>
        <p:nvPicPr>
          <p:cNvPr id="3" name="Picture 24" descr="Chart, box and whisker chart&#10;&#10;Description automatically generated">
            <a:extLst>
              <a:ext uri="{FF2B5EF4-FFF2-40B4-BE49-F238E27FC236}">
                <a16:creationId xmlns:a16="http://schemas.microsoft.com/office/drawing/2014/main" id="{6E130462-AB64-439D-A09E-C1416D53A6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4932" y="3293244"/>
            <a:ext cx="2998793" cy="2254093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6B4EEF26-DD06-DA4D-B94E-8C475366CFB5}"/>
              </a:ext>
            </a:extLst>
          </p:cNvPr>
          <p:cNvSpPr txBox="1"/>
          <p:nvPr/>
        </p:nvSpPr>
        <p:spPr>
          <a:xfrm>
            <a:off x="7363387" y="5799892"/>
            <a:ext cx="4475786" cy="413445"/>
          </a:xfrm>
          <a:prstGeom prst="rect">
            <a:avLst/>
          </a:prstGeom>
          <a:noFill/>
        </p:spPr>
        <p:txBody>
          <a:bodyPr wrap="square" lIns="0" tIns="0" rIns="0" bIns="0" rtlCol="0" anchor="t"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Example SLS results for a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HetNet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 scenario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151766A7-D3F9-764F-86B5-BB697111F6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4933" y="1016754"/>
            <a:ext cx="2910708" cy="2140823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F368714C-13D3-4441-8109-E2A8A239F19D}"/>
              </a:ext>
            </a:extLst>
          </p:cNvPr>
          <p:cNvSpPr txBox="1"/>
          <p:nvPr/>
        </p:nvSpPr>
        <p:spPr>
          <a:xfrm>
            <a:off x="10713725" y="1643914"/>
            <a:ext cx="1085474" cy="554056"/>
          </a:xfrm>
          <a:prstGeom prst="rect">
            <a:avLst/>
          </a:prstGeom>
          <a:noFill/>
        </p:spPr>
        <p:txBody>
          <a:bodyPr wrap="square" lIns="0" tIns="0" rIns="0" bIns="0" rtlCol="0" anchor="t"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lang="en-US" sz="1400" dirty="0">
                <a:solidFill>
                  <a:schemeClr val="tx2"/>
                </a:solidFill>
                <a:cs typeface="ATT Aleck Sans" panose="020B0503020203020204" pitchFamily="34" charset="0"/>
              </a:rPr>
              <a:t>UE SINR comparison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ATT Aleck Sans" panose="020B0503020203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07386A7-2B90-B94D-89AA-D5A97C656BA7}"/>
              </a:ext>
            </a:extLst>
          </p:cNvPr>
          <p:cNvSpPr txBox="1"/>
          <p:nvPr/>
        </p:nvSpPr>
        <p:spPr>
          <a:xfrm>
            <a:off x="10753699" y="4067079"/>
            <a:ext cx="1085474" cy="554056"/>
          </a:xfrm>
          <a:prstGeom prst="rect">
            <a:avLst/>
          </a:prstGeom>
          <a:noFill/>
        </p:spPr>
        <p:txBody>
          <a:bodyPr wrap="square" lIns="0" tIns="0" rIns="0" bIns="0" rtlCol="0" anchor="t">
            <a:normAutofit fontScale="92500" lnSpcReduction="10000"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lang="en-US" sz="1400" dirty="0">
                <a:solidFill>
                  <a:schemeClr val="tx2"/>
                </a:solidFill>
                <a:cs typeface="ATT Aleck Sans" panose="020B0503020203020204" pitchFamily="34" charset="0"/>
              </a:rPr>
              <a:t>Outage probability comparison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ATT Aleck Sans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54202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C23392-B6CD-6C45-8844-4246541604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RAN-enabled AI/ML for Rel. 18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9013F7-6EBA-824F-9DF4-09ADE18F39AB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In Rel.17, RAN3 led item on high level principles of AI-enabled RAN, use cases with current NG-RAN architecture</a:t>
            </a:r>
          </a:p>
          <a:p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In Rel. 18, RAN1/RAN2/RAN3 item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Identify use cases where AI/ML methods lead to performance gains over current approaches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Study standardization framework to enable AI/ML in RAN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Study potential interface enhancements to support training and model updates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Consider processing power/latency/availability requirements of RAN nodes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Consider support for multi-vendor interoperability in ML/AI algorithm design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1A5E21-2053-7444-9593-64A30EF7068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9730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6719805"/>
      </p:ext>
    </p:extLst>
  </p:cSld>
  <p:clrMapOvr>
    <a:masterClrMapping/>
  </p:clrMapOvr>
</p:sld>
</file>

<file path=ppt/theme/theme1.xml><?xml version="1.0" encoding="utf-8"?>
<a:theme xmlns:a="http://schemas.openxmlformats.org/drawingml/2006/main" name="ATTInternal052019">
  <a:themeElements>
    <a:clrScheme name="ATT 2019 theme and supporting palette">
      <a:dk1>
        <a:srgbClr val="000000"/>
      </a:dk1>
      <a:lt1>
        <a:srgbClr val="FFFFFF"/>
      </a:lt1>
      <a:dk2>
        <a:srgbClr val="009FDB"/>
      </a:dk2>
      <a:lt2>
        <a:srgbClr val="E5E5E5"/>
      </a:lt2>
      <a:accent1>
        <a:srgbClr val="0057B8"/>
      </a:accent1>
      <a:accent2>
        <a:srgbClr val="49EEDC"/>
      </a:accent2>
      <a:accent3>
        <a:srgbClr val="AF28BB"/>
      </a:accent3>
      <a:accent4>
        <a:srgbClr val="FFB000"/>
      </a:accent4>
      <a:accent5>
        <a:srgbClr val="91DC00"/>
      </a:accent5>
      <a:accent6>
        <a:srgbClr val="FF585D"/>
      </a:accent6>
      <a:hlink>
        <a:srgbClr val="0057B8"/>
      </a:hlink>
      <a:folHlink>
        <a:srgbClr val="0057B8"/>
      </a:folHlink>
    </a:clrScheme>
    <a:fontScheme name="ATT 2018">
      <a:majorFont>
        <a:latin typeface="ATT Aleck Sans" panose="020B0503020203020204" pitchFamily="34" charset="0"/>
        <a:ea typeface=""/>
        <a:cs typeface=""/>
      </a:majorFont>
      <a:minorFont>
        <a:latin typeface="ATT Aleck Sans" panose="020B0503020203020204" pitchFamily="34" charset="0"/>
        <a:ea typeface=""/>
        <a:cs typeface=""/>
      </a:minorFont>
    </a:fontScheme>
    <a:fmtScheme name="ATT 2018">
      <a:fillStyleLst>
        <a:solidFill>
          <a:srgbClr val="009FDB"/>
        </a:solidFill>
        <a:solidFill>
          <a:srgbClr val="009FDB"/>
        </a:solidFill>
        <a:solidFill>
          <a:srgbClr val="009FDB"/>
        </a:solidFill>
      </a:fillStyleLst>
      <a:lnStyleLst>
        <a:ln w="6350" cap="sq" cmpd="sng" algn="ctr">
          <a:solidFill>
            <a:schemeClr val="phClr"/>
          </a:solidFill>
          <a:prstDash val="solid"/>
        </a:ln>
        <a:ln w="6350" cap="sq" cmpd="sng" algn="ctr">
          <a:solidFill>
            <a:schemeClr val="phClr"/>
          </a:solidFill>
          <a:prstDash val="solid"/>
        </a:ln>
        <a:ln w="635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 w="12700">
          <a:solidFill>
            <a:schemeClr val="bg1"/>
          </a:solidFill>
        </a:ln>
      </a:spPr>
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<a:prstTxWarp prst="textNoShape">
          <a:avLst/>
        </a:prstTxWarp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800"/>
          </a:spcAft>
          <a:buClr>
            <a:schemeClr val="bg1"/>
          </a:buClr>
          <a:buSzTx/>
          <a:buFont typeface="ATT Aleck Sans" panose="020B0604020202020204" pitchFamily="34" charset="0"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bg1"/>
            </a:solidFill>
            <a:effectLst/>
            <a:uLnTx/>
            <a:uFillTx/>
            <a:latin typeface="+mn-lt"/>
            <a:ea typeface="+mn-ea"/>
            <a:cs typeface="ATT Aleck Sans" panose="020B0503020203020204" pitchFamily="34" charset="0"/>
          </a:defRPr>
        </a:defPPr>
      </a:lstStyle>
      <a:style>
        <a:lnRef idx="0">
          <a:schemeClr val="dk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6350" cap="sq"/>
      </a:spPr>
      <a:bodyPr/>
      <a:lstStyle/>
      <a:style>
        <a:lnRef idx="1">
          <a:schemeClr val="dk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 anchor="t"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800"/>
          </a:spcAft>
          <a:buClr>
            <a:srgbClr val="000000"/>
          </a:buClr>
          <a:buSzTx/>
          <a:buFontTx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n-lt"/>
            <a:ea typeface="+mn-ea"/>
            <a:cs typeface="ATT Aleck Sans" panose="020B0503020203020204" pitchFamily="34" charset="0"/>
          </a:defRPr>
        </a:defPPr>
      </a:lstStyle>
    </a:txDef>
  </a:objectDefaults>
  <a:extraClrSchemeLst/>
  <a:custClrLst>
    <a:custClr name="Gray 5">
      <a:srgbClr val="E5E5E5"/>
    </a:custClr>
    <a:custClr name="Gray 2">
      <a:srgbClr val="D2D2D2"/>
    </a:custClr>
    <a:custClr name="Gray 3">
      <a:srgbClr val="959595"/>
    </a:custClr>
    <a:custClr name="Gray 4">
      <a:srgbClr val="5A5A5A"/>
    </a:custClr>
  </a:custClrLst>
  <a:extLst>
    <a:ext uri="{05A4C25C-085E-4340-85A3-A5531E510DB2}">
      <thm15:themeFamily xmlns:thm15="http://schemas.microsoft.com/office/thememl/2012/main" name="Presentation4" id="{A6AC4C66-AFEE-4710-91DE-8FCA659FEFA0}" vid="{A909D5E5-5DE0-4AD0-8A85-4642A0FC6400}"/>
    </a:ext>
  </a:extLst>
</a:theme>
</file>

<file path=ppt/theme/theme2.xml><?xml version="1.0" encoding="utf-8"?>
<a:theme xmlns:a="http://schemas.openxmlformats.org/drawingml/2006/main" name="ATTInternal052019">
  <a:themeElements>
    <a:clrScheme name="ATT 2019 theme and supporting palette">
      <a:dk1>
        <a:srgbClr val="000000"/>
      </a:dk1>
      <a:lt1>
        <a:srgbClr val="FFFFFF"/>
      </a:lt1>
      <a:dk2>
        <a:srgbClr val="009FDB"/>
      </a:dk2>
      <a:lt2>
        <a:srgbClr val="E5E5E5"/>
      </a:lt2>
      <a:accent1>
        <a:srgbClr val="0057B8"/>
      </a:accent1>
      <a:accent2>
        <a:srgbClr val="49EEDC"/>
      </a:accent2>
      <a:accent3>
        <a:srgbClr val="AF28BB"/>
      </a:accent3>
      <a:accent4>
        <a:srgbClr val="FFB000"/>
      </a:accent4>
      <a:accent5>
        <a:srgbClr val="91DC00"/>
      </a:accent5>
      <a:accent6>
        <a:srgbClr val="FF585D"/>
      </a:accent6>
      <a:hlink>
        <a:srgbClr val="0057B8"/>
      </a:hlink>
      <a:folHlink>
        <a:srgbClr val="0057B8"/>
      </a:folHlink>
    </a:clrScheme>
    <a:fontScheme name="ATT 2018">
      <a:majorFont>
        <a:latin typeface="ATT Aleck Sans" panose="020B0503020203020204" pitchFamily="34" charset="0"/>
        <a:ea typeface=""/>
        <a:cs typeface=""/>
      </a:majorFont>
      <a:minorFont>
        <a:latin typeface="ATT Aleck Sans" panose="020B0503020203020204" pitchFamily="34" charset="0"/>
        <a:ea typeface=""/>
        <a:cs typeface=""/>
      </a:minorFont>
    </a:fontScheme>
    <a:fmtScheme name="ATT 2018">
      <a:fillStyleLst>
        <a:solidFill>
          <a:srgbClr val="009FDB"/>
        </a:solidFill>
        <a:solidFill>
          <a:srgbClr val="009FDB"/>
        </a:solidFill>
        <a:solidFill>
          <a:srgbClr val="009FDB"/>
        </a:solidFill>
      </a:fillStyleLst>
      <a:lnStyleLst>
        <a:ln w="6350" cap="sq" cmpd="sng" algn="ctr">
          <a:solidFill>
            <a:schemeClr val="phClr"/>
          </a:solidFill>
          <a:prstDash val="solid"/>
        </a:ln>
        <a:ln w="6350" cap="sq" cmpd="sng" algn="ctr">
          <a:solidFill>
            <a:schemeClr val="phClr"/>
          </a:solidFill>
          <a:prstDash val="solid"/>
        </a:ln>
        <a:ln w="635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 w="12700">
          <a:solidFill>
            <a:schemeClr val="bg1"/>
          </a:solidFill>
        </a:ln>
      </a:spPr>
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<a:prstTxWarp prst="textNoShape">
          <a:avLst/>
        </a:prstTxWarp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800"/>
          </a:spcAft>
          <a:buClr>
            <a:schemeClr val="bg1"/>
          </a:buClr>
          <a:buSzTx/>
          <a:buFont typeface="ATT Aleck Sans" panose="020B0604020202020204" pitchFamily="34" charset="0"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bg1"/>
            </a:solidFill>
            <a:effectLst/>
            <a:uLnTx/>
            <a:uFillTx/>
            <a:latin typeface="+mn-lt"/>
            <a:ea typeface="+mn-ea"/>
            <a:cs typeface="ATT Aleck Sans" panose="020B0503020203020204" pitchFamily="34" charset="0"/>
          </a:defRPr>
        </a:defPPr>
      </a:lstStyle>
      <a:style>
        <a:lnRef idx="0">
          <a:schemeClr val="dk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6350" cap="sq"/>
      </a:spPr>
      <a:bodyPr/>
      <a:lstStyle/>
      <a:style>
        <a:lnRef idx="1">
          <a:schemeClr val="dk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 anchor="t"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800"/>
          </a:spcAft>
          <a:buClr>
            <a:srgbClr val="000000"/>
          </a:buClr>
          <a:buSzTx/>
          <a:buFontTx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n-lt"/>
            <a:ea typeface="+mn-ea"/>
            <a:cs typeface="ATT Aleck Sans" panose="020B0503020203020204" pitchFamily="34" charset="0"/>
          </a:defRPr>
        </a:defPPr>
      </a:lstStyle>
    </a:txDef>
  </a:objectDefaults>
  <a:extraClrSchemeLst/>
  <a:custClrLst>
    <a:custClr name="Gray 5">
      <a:srgbClr val="E5E5E5"/>
    </a:custClr>
    <a:custClr name="Gray 2">
      <a:srgbClr val="D2D2D2"/>
    </a:custClr>
    <a:custClr name="Gray 3">
      <a:srgbClr val="959595"/>
    </a:custClr>
    <a:custClr name="Gray 4">
      <a:srgbClr val="5A5A5A"/>
    </a:custClr>
  </a:custClrLst>
  <a:extLst>
    <a:ext uri="{05A4C25C-085E-4340-85A3-A5531E510DB2}">
      <thm15:themeFamily xmlns:thm15="http://schemas.microsoft.com/office/thememl/2012/main" name="ATTInternal052019" id="{2CE3A184-F8DA-A044-84B5-A17120E961FD}" vid="{EA593E4D-BBEC-214A-B8BC-CD4543940F88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TT Aleck Sans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TT Aleck Sans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TT Aleck Sans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TT Aleck Sans"/>
        <a:font script="Hebr" typeface="ATT Aleck Sans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TT Aleck Sans"/>
        <a:font script="Uigh" typeface="Microsoft Uighur"/>
        <a:font script="Geor" typeface="Sylfaen"/>
        <a:font script="Armn" typeface="ATT Aleck Sans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B23FCBD9C73CE47B90D2B67B11B0C0D" ma:contentTypeVersion="2" ma:contentTypeDescription="Create a new document." ma:contentTypeScope="" ma:versionID="8797bcdad64fc887cc3d40d9c8ca1de5">
  <xsd:schema xmlns:xsd="http://www.w3.org/2001/XMLSchema" xmlns:xs="http://www.w3.org/2001/XMLSchema" xmlns:p="http://schemas.microsoft.com/office/2006/metadata/properties" xmlns:ns2="797ff052-2fb6-4b12-9f9e-27a2d09d8871" targetNamespace="http://schemas.microsoft.com/office/2006/metadata/properties" ma:root="true" ma:fieldsID="e5436db38295b8e813eccdb72dc001e9" ns2:_="">
    <xsd:import namespace="797ff052-2fb6-4b12-9f9e-27a2d09d887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7ff052-2fb6-4b12-9f9e-27a2d09d887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326F3D9-490C-41BB-92B0-F8260DA37D8D}">
  <ds:schemaRefs>
    <ds:schemaRef ds:uri="797ff052-2fb6-4b12-9f9e-27a2d09d887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B6BEE766-FF72-4122-A130-1D48286C72B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4ED8DED-2318-4B13-B36B-661D2E9EA813}">
  <ds:schemaRefs>
    <ds:schemaRef ds:uri="http://schemas.microsoft.com/office/2006/metadata/properties"/>
    <ds:schemaRef ds:uri="797ff052-2fb6-4b12-9f9e-27a2d09d8871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341</TotalTime>
  <Words>400</Words>
  <Application>Microsoft Office PowerPoint</Application>
  <PresentationFormat>Widescreen</PresentationFormat>
  <Paragraphs>68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ATT Aleck Sans</vt:lpstr>
      <vt:lpstr>ATT Aleck Sans Medium</vt:lpstr>
      <vt:lpstr>ATTInternal052019</vt:lpstr>
      <vt:lpstr>Agenda Item:  4.3 Source:    AT&amp;T Title:     Views on Machine Learning &amp; Artificial Intelligence in RAN Document for:  Discussion/Decision</vt:lpstr>
      <vt:lpstr>ML/AI embedded in the RAN</vt:lpstr>
      <vt:lpstr>Example Use Case 1: Online Learning for Enhanced MU-MIMO Scheduling</vt:lpstr>
      <vt:lpstr>Example Use Case 2: Antenna Parameters Configuration and Optimization</vt:lpstr>
      <vt:lpstr>RAN-enabled AI/ML for Rel. 18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RWS-210214 - Views on ML-AI in RAN</dc:title>
  <dc:creator>Milap Majmundar (AT&amp;T)</dc:creator>
  <cp:lastModifiedBy>Milap Majmundar (AT&amp;T)</cp:lastModifiedBy>
  <cp:revision>56</cp:revision>
  <dcterms:created xsi:type="dcterms:W3CDTF">2020-09-01T19:50:03Z</dcterms:created>
  <dcterms:modified xsi:type="dcterms:W3CDTF">2021-06-07T18:40:17Z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0x0101004B23FCBD9C73CE47B90D2B67B11B0C0D</vt:lpwstr>
  </property>
</Properties>
</file>