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0" r:id="rId4"/>
  </p:sldMasterIdLst>
  <p:notesMasterIdLst>
    <p:notesMasterId r:id="rId13"/>
  </p:notesMasterIdLst>
  <p:handoutMasterIdLst>
    <p:handoutMasterId r:id="rId14"/>
  </p:handoutMasterIdLst>
  <p:sldIdLst>
    <p:sldId id="334" r:id="rId5"/>
    <p:sldId id="445" r:id="rId6"/>
    <p:sldId id="454" r:id="rId7"/>
    <p:sldId id="490" r:id="rId8"/>
    <p:sldId id="455" r:id="rId9"/>
    <p:sldId id="496" r:id="rId10"/>
    <p:sldId id="456" r:id="rId11"/>
    <p:sldId id="444" r:id="rId12"/>
  </p:sldIdLst>
  <p:sldSz cx="12192000" cy="6858000"/>
  <p:notesSz cx="6858000" cy="9144000"/>
  <p:embeddedFontLst>
    <p:embeddedFont>
      <p:font typeface="ATT Aleck Sans" panose="020B0604020202020204" charset="0"/>
      <p:regular r:id="rId15"/>
      <p:bold r:id="rId16"/>
      <p:italic r:id="rId17"/>
      <p:boldItalic r:id="rId18"/>
    </p:embeddedFont>
    <p:embeddedFont>
      <p:font typeface="ATT Aleck Sans Medium" panose="020B0604020202020204" charset="0"/>
      <p:regular r:id="rId19"/>
      <p:italic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ZQUIERDO, LUIS F" initials="ILF" lastIdx="1" clrIdx="0">
    <p:extLst>
      <p:ext uri="{19B8F6BF-5375-455C-9EA6-DF929625EA0E}">
        <p15:presenceInfo xmlns:p15="http://schemas.microsoft.com/office/powerpoint/2012/main" userId="S::LI680E@att.com::818971e9-6e33-42f4-8efa-f3c832d41ad3" providerId="AD"/>
      </p:ext>
    </p:extLst>
  </p:cmAuthor>
  <p:cmAuthor id="2" name="SPANO, ELLEN (Legal)" initials="SE(" lastIdx="7" clrIdx="1">
    <p:extLst>
      <p:ext uri="{19B8F6BF-5375-455C-9EA6-DF929625EA0E}">
        <p15:presenceInfo xmlns:p15="http://schemas.microsoft.com/office/powerpoint/2012/main" userId="S::es2465@att.com::4023b8fd-e1b2-43eb-82bb-6f49af60dcbe" providerId="AD"/>
      </p:ext>
    </p:extLst>
  </p:cmAuthor>
  <p:cmAuthor id="3" name="PRABHU, SARITA S (Legal)" initials="PSS(" lastIdx="1" clrIdx="2">
    <p:extLst>
      <p:ext uri="{19B8F6BF-5375-455C-9EA6-DF929625EA0E}">
        <p15:presenceInfo xmlns:p15="http://schemas.microsoft.com/office/powerpoint/2012/main" userId="S::sp627k@att.com::8879dc57-4687-4bdb-bfff-495ae942c0ed" providerId="AD"/>
      </p:ext>
    </p:extLst>
  </p:cmAuthor>
  <p:cmAuthor id="4" name="AT&amp;T" initials="MM" lastIdx="2" clrIdx="3">
    <p:extLst>
      <p:ext uri="{19B8F6BF-5375-455C-9EA6-DF929625EA0E}">
        <p15:presenceInfo xmlns:p15="http://schemas.microsoft.com/office/powerpoint/2012/main" userId="AT&amp;T" providerId="None"/>
      </p:ext>
    </p:extLst>
  </p:cmAuthor>
  <p:cmAuthor id="5" name="AKOUM, SALAM" initials="AS" lastIdx="1" clrIdx="4">
    <p:extLst>
      <p:ext uri="{19B8F6BF-5375-455C-9EA6-DF929625EA0E}">
        <p15:presenceInfo xmlns:p15="http://schemas.microsoft.com/office/powerpoint/2012/main" userId="S::sa469y@att.com::e455c026-cf76-47c4-afd9-347030b1f014" providerId="AD"/>
      </p:ext>
    </p:extLst>
  </p:cmAuthor>
  <p:cmAuthor id="6" name="BENDLIN, RALF M" initials="BM" lastIdx="1" clrIdx="5">
    <p:extLst>
      <p:ext uri="{19B8F6BF-5375-455C-9EA6-DF929625EA0E}">
        <p15:presenceInfo xmlns:p15="http://schemas.microsoft.com/office/powerpoint/2012/main" userId="S::rb691m@att.com::db6e464e-075a-46a1-9361-006b5d7539e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D1E6"/>
    <a:srgbClr val="FFE100"/>
    <a:srgbClr val="E20074"/>
    <a:srgbClr val="ECEDEC"/>
    <a:srgbClr val="FBFBFB"/>
    <a:srgbClr val="FFDD05"/>
    <a:srgbClr val="FFFFFF"/>
    <a:srgbClr val="CF0000"/>
    <a:srgbClr val="ED008C"/>
    <a:srgbClr val="D80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3D6F13-A90A-4FAD-AFFE-1EBB1385882B}" v="5" dt="2021-06-05T03:23:52.916"/>
    <p1510:client id="{5528ACE1-3D25-4F05-B1C6-F95344A3C3E3}" v="72" dt="2021-06-04T15:47:34.501"/>
    <p1510:client id="{5A1D67B5-5170-439E-BB73-9A91C348494A}" v="102" dt="2021-06-05T13:27:35.179"/>
    <p1510:client id="{5DC5AA1F-B465-4BD2-B288-81E1B05E401A}" v="8" dt="2021-06-02T14:34:23.338"/>
    <p1510:client id="{87FA555D-4808-49FA-9C77-934C6809A5C1}" v="2" dt="2021-06-04T15:38:59.806"/>
    <p1510:client id="{8BFBE999-4888-48E8-81E9-ABE162A8B6A2}" v="11" dt="2021-06-05T13:31:36.483"/>
    <p1510:client id="{A4A44595-E746-4830-9AC8-6CAD63CD125F}" v="14" dt="2021-06-04T15:41:32.72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6" d="100"/>
          <a:sy n="116" d="100"/>
        </p:scale>
        <p:origin x="2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font" Target="fonts/font7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3.fntdata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10.fntdata"/><Relationship Id="rId5" Type="http://schemas.openxmlformats.org/officeDocument/2006/relationships/slide" Target="slides/slide1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font" Target="fonts/font5.fntdata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Relationship Id="rId22" Type="http://schemas.openxmlformats.org/officeDocument/2006/relationships/font" Target="fonts/font8.fntdata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JMUNDAR, MILAP" userId="S::mm1804@att.com::4741d807-7857-4b1b-99a7-fb43d1eebec2" providerId="AD" clId="Web-{5A1D67B5-5170-439E-BB73-9A91C348494A}"/>
    <pc:docChg chg="modSld">
      <pc:chgData name="MAJMUNDAR, MILAP" userId="S::mm1804@att.com::4741d807-7857-4b1b-99a7-fb43d1eebec2" providerId="AD" clId="Web-{5A1D67B5-5170-439E-BB73-9A91C348494A}" dt="2021-06-05T13:27:35.179" v="52"/>
      <pc:docMkLst>
        <pc:docMk/>
      </pc:docMkLst>
      <pc:sldChg chg="delSp modSp">
        <pc:chgData name="MAJMUNDAR, MILAP" userId="S::mm1804@att.com::4741d807-7857-4b1b-99a7-fb43d1eebec2" providerId="AD" clId="Web-{5A1D67B5-5170-439E-BB73-9A91C348494A}" dt="2021-06-05T13:27:35.179" v="52"/>
        <pc:sldMkLst>
          <pc:docMk/>
          <pc:sldMk cId="3832174283" sldId="334"/>
        </pc:sldMkLst>
        <pc:spChg chg="del">
          <ac:chgData name="MAJMUNDAR, MILAP" userId="S::mm1804@att.com::4741d807-7857-4b1b-99a7-fb43d1eebec2" providerId="AD" clId="Web-{5A1D67B5-5170-439E-BB73-9A91C348494A}" dt="2021-06-05T13:27:35.179" v="52"/>
          <ac:spMkLst>
            <pc:docMk/>
            <pc:sldMk cId="3832174283" sldId="334"/>
            <ac:spMk id="2" creationId="{E514C78C-1621-45D8-8A45-A89031DE55C2}"/>
          </ac:spMkLst>
        </pc:spChg>
        <pc:spChg chg="mod">
          <ac:chgData name="MAJMUNDAR, MILAP" userId="S::mm1804@att.com::4741d807-7857-4b1b-99a7-fb43d1eebec2" providerId="AD" clId="Web-{5A1D67B5-5170-439E-BB73-9A91C348494A}" dt="2021-06-05T13:24:44.562" v="2" actId="20577"/>
          <ac:spMkLst>
            <pc:docMk/>
            <pc:sldMk cId="3832174283" sldId="334"/>
            <ac:spMk id="4" creationId="{DA17B4E8-EC92-4BC0-93F8-1661BA1E0CEF}"/>
          </ac:spMkLst>
        </pc:spChg>
      </pc:sldChg>
      <pc:sldChg chg="modSp">
        <pc:chgData name="MAJMUNDAR, MILAP" userId="S::mm1804@att.com::4741d807-7857-4b1b-99a7-fb43d1eebec2" providerId="AD" clId="Web-{5A1D67B5-5170-439E-BB73-9A91C348494A}" dt="2021-06-05T13:26:42.927" v="51" actId="20577"/>
        <pc:sldMkLst>
          <pc:docMk/>
          <pc:sldMk cId="3384775481" sldId="445"/>
        </pc:sldMkLst>
        <pc:spChg chg="mod">
          <ac:chgData name="MAJMUNDAR, MILAP" userId="S::mm1804@att.com::4741d807-7857-4b1b-99a7-fb43d1eebec2" providerId="AD" clId="Web-{5A1D67B5-5170-439E-BB73-9A91C348494A}" dt="2021-06-05T13:25:05.093" v="8" actId="20577"/>
          <ac:spMkLst>
            <pc:docMk/>
            <pc:sldMk cId="3384775481" sldId="445"/>
            <ac:spMk id="4" creationId="{476F83A3-1F23-4E18-AC43-0915AAC67470}"/>
          </ac:spMkLst>
        </pc:spChg>
        <pc:spChg chg="mod">
          <ac:chgData name="MAJMUNDAR, MILAP" userId="S::mm1804@att.com::4741d807-7857-4b1b-99a7-fb43d1eebec2" providerId="AD" clId="Web-{5A1D67B5-5170-439E-BB73-9A91C348494A}" dt="2021-06-05T13:26:42.927" v="51" actId="20577"/>
          <ac:spMkLst>
            <pc:docMk/>
            <pc:sldMk cId="3384775481" sldId="445"/>
            <ac:spMk id="8" creationId="{C1AFCC6B-07E5-4AAF-89D5-C9DC9C7286BB}"/>
          </ac:spMkLst>
        </pc:spChg>
        <pc:spChg chg="mod">
          <ac:chgData name="MAJMUNDAR, MILAP" userId="S::mm1804@att.com::4741d807-7857-4b1b-99a7-fb43d1eebec2" providerId="AD" clId="Web-{5A1D67B5-5170-439E-BB73-9A91C348494A}" dt="2021-06-05T13:26:01.129" v="48" actId="20577"/>
          <ac:spMkLst>
            <pc:docMk/>
            <pc:sldMk cId="3384775481" sldId="445"/>
            <ac:spMk id="10" creationId="{85BE75E4-F2BD-47BA-AB6B-E2E75484F95F}"/>
          </ac:spMkLst>
        </pc:spChg>
      </pc:sldChg>
    </pc:docChg>
  </pc:docChgLst>
  <pc:docChgLst>
    <pc:chgData name="AKOUM, SALAM" userId="S::sa469y@att.com::e455c026-cf76-47c4-afd9-347030b1f014" providerId="AD" clId="Web-{5DC5AA1F-B465-4BD2-B288-81E1B05E401A}"/>
    <pc:docChg chg="modSld">
      <pc:chgData name="AKOUM, SALAM" userId="S::sa469y@att.com::e455c026-cf76-47c4-afd9-347030b1f014" providerId="AD" clId="Web-{5DC5AA1F-B465-4BD2-B288-81E1B05E401A}" dt="2021-06-02T14:34:13.916" v="5"/>
      <pc:docMkLst>
        <pc:docMk/>
      </pc:docMkLst>
      <pc:sldChg chg="modSp">
        <pc:chgData name="AKOUM, SALAM" userId="S::sa469y@att.com::e455c026-cf76-47c4-afd9-347030b1f014" providerId="AD" clId="Web-{5DC5AA1F-B465-4BD2-B288-81E1B05E401A}" dt="2021-06-02T14:34:13.916" v="5"/>
        <pc:sldMkLst>
          <pc:docMk/>
          <pc:sldMk cId="560420281" sldId="490"/>
        </pc:sldMkLst>
        <pc:graphicFrameChg chg="mod modGraphic">
          <ac:chgData name="AKOUM, SALAM" userId="S::sa469y@att.com::e455c026-cf76-47c4-afd9-347030b1f014" providerId="AD" clId="Web-{5DC5AA1F-B465-4BD2-B288-81E1B05E401A}" dt="2021-06-02T14:34:13.916" v="5"/>
          <ac:graphicFrameMkLst>
            <pc:docMk/>
            <pc:sldMk cId="560420281" sldId="490"/>
            <ac:graphicFrameMk id="5" creationId="{001C8487-D7E2-B04E-BE69-AEE608E67F6F}"/>
          </ac:graphicFrameMkLst>
        </pc:graphicFrameChg>
      </pc:sldChg>
    </pc:docChg>
  </pc:docChgLst>
  <pc:docChgLst>
    <pc:chgData name="BENDLIN, RALF M" userId="S::rb691m@att.com::db6e464e-075a-46a1-9361-006b5d7539e2" providerId="AD" clId="Web-{5528ACE1-3D25-4F05-B1C6-F95344A3C3E3}"/>
    <pc:docChg chg="modSld">
      <pc:chgData name="BENDLIN, RALF M" userId="S::rb691m@att.com::db6e464e-075a-46a1-9361-006b5d7539e2" providerId="AD" clId="Web-{5528ACE1-3D25-4F05-B1C6-F95344A3C3E3}" dt="2021-06-04T15:47:34.501" v="67" actId="20577"/>
      <pc:docMkLst>
        <pc:docMk/>
      </pc:docMkLst>
      <pc:sldChg chg="modSp">
        <pc:chgData name="BENDLIN, RALF M" userId="S::rb691m@att.com::db6e464e-075a-46a1-9361-006b5d7539e2" providerId="AD" clId="Web-{5528ACE1-3D25-4F05-B1C6-F95344A3C3E3}" dt="2021-06-04T15:47:34.501" v="67" actId="20577"/>
        <pc:sldMkLst>
          <pc:docMk/>
          <pc:sldMk cId="3281921311" sldId="455"/>
        </pc:sldMkLst>
        <pc:spChg chg="mod">
          <ac:chgData name="BENDLIN, RALF M" userId="S::rb691m@att.com::db6e464e-075a-46a1-9361-006b5d7539e2" providerId="AD" clId="Web-{5528ACE1-3D25-4F05-B1C6-F95344A3C3E3}" dt="2021-06-04T15:47:34.501" v="67" actId="20577"/>
          <ac:spMkLst>
            <pc:docMk/>
            <pc:sldMk cId="3281921311" sldId="455"/>
            <ac:spMk id="5" creationId="{84984BEE-471F-4B6A-BE4C-E017C5115C75}"/>
          </ac:spMkLst>
        </pc:spChg>
      </pc:sldChg>
    </pc:docChg>
  </pc:docChgLst>
  <pc:docChgLst>
    <pc:chgData name="BENDLIN, RALF M" userId="S::rb691m@att.com::db6e464e-075a-46a1-9361-006b5d7539e2" providerId="AD" clId="Web-{87FA555D-4808-49FA-9C77-934C6809A5C1}"/>
    <pc:docChg chg="modSld">
      <pc:chgData name="BENDLIN, RALF M" userId="S::rb691m@att.com::db6e464e-075a-46a1-9361-006b5d7539e2" providerId="AD" clId="Web-{87FA555D-4808-49FA-9C77-934C6809A5C1}" dt="2021-06-04T15:38:59.806" v="1"/>
      <pc:docMkLst>
        <pc:docMk/>
      </pc:docMkLst>
      <pc:sldChg chg="modSp">
        <pc:chgData name="BENDLIN, RALF M" userId="S::rb691m@att.com::db6e464e-075a-46a1-9361-006b5d7539e2" providerId="AD" clId="Web-{87FA555D-4808-49FA-9C77-934C6809A5C1}" dt="2021-06-04T15:38:59.806" v="1"/>
        <pc:sldMkLst>
          <pc:docMk/>
          <pc:sldMk cId="560420281" sldId="490"/>
        </pc:sldMkLst>
        <pc:graphicFrameChg chg="mod modGraphic">
          <ac:chgData name="BENDLIN, RALF M" userId="S::rb691m@att.com::db6e464e-075a-46a1-9361-006b5d7539e2" providerId="AD" clId="Web-{87FA555D-4808-49FA-9C77-934C6809A5C1}" dt="2021-06-04T15:38:59.806" v="1"/>
          <ac:graphicFrameMkLst>
            <pc:docMk/>
            <pc:sldMk cId="560420281" sldId="490"/>
            <ac:graphicFrameMk id="5" creationId="{001C8487-D7E2-B04E-BE69-AEE608E67F6F}"/>
          </ac:graphicFrameMkLst>
        </pc:graphicFrameChg>
      </pc:sldChg>
    </pc:docChg>
  </pc:docChgLst>
  <pc:docChgLst>
    <pc:chgData name="BENDLIN, RALF M" userId="S::rb691m@att.com::db6e464e-075a-46a1-9361-006b5d7539e2" providerId="AD" clId="Web-{A4A44595-E746-4830-9AC8-6CAD63CD125F}"/>
    <pc:docChg chg="modSld">
      <pc:chgData name="BENDLIN, RALF M" userId="S::rb691m@att.com::db6e464e-075a-46a1-9361-006b5d7539e2" providerId="AD" clId="Web-{A4A44595-E746-4830-9AC8-6CAD63CD125F}" dt="2021-06-04T15:41:31.117" v="13" actId="20577"/>
      <pc:docMkLst>
        <pc:docMk/>
      </pc:docMkLst>
      <pc:sldChg chg="modSp">
        <pc:chgData name="BENDLIN, RALF M" userId="S::rb691m@att.com::db6e464e-075a-46a1-9361-006b5d7539e2" providerId="AD" clId="Web-{A4A44595-E746-4830-9AC8-6CAD63CD125F}" dt="2021-06-04T15:41:31.117" v="13" actId="20577"/>
        <pc:sldMkLst>
          <pc:docMk/>
          <pc:sldMk cId="3281921311" sldId="455"/>
        </pc:sldMkLst>
        <pc:spChg chg="mod">
          <ac:chgData name="BENDLIN, RALF M" userId="S::rb691m@att.com::db6e464e-075a-46a1-9361-006b5d7539e2" providerId="AD" clId="Web-{A4A44595-E746-4830-9AC8-6CAD63CD125F}" dt="2021-06-04T15:41:31.117" v="13" actId="20577"/>
          <ac:spMkLst>
            <pc:docMk/>
            <pc:sldMk cId="3281921311" sldId="455"/>
            <ac:spMk id="5" creationId="{84984BEE-471F-4B6A-BE4C-E017C5115C75}"/>
          </ac:spMkLst>
        </pc:spChg>
      </pc:sldChg>
    </pc:docChg>
  </pc:docChgLst>
  <pc:docChgLst>
    <pc:chgData name="AKOUM, SALAM" userId="S::sa469y@att.com::e455c026-cf76-47c4-afd9-347030b1f014" providerId="AD" clId="Web-{293D6F13-A90A-4FAD-AFFE-1EBB1385882B}"/>
    <pc:docChg chg="modSld">
      <pc:chgData name="AKOUM, SALAM" userId="S::sa469y@att.com::e455c026-cf76-47c4-afd9-347030b1f014" providerId="AD" clId="Web-{293D6F13-A90A-4FAD-AFFE-1EBB1385882B}" dt="2021-06-05T03:23:40.009" v="1"/>
      <pc:docMkLst>
        <pc:docMk/>
      </pc:docMkLst>
      <pc:sldChg chg="modSp">
        <pc:chgData name="AKOUM, SALAM" userId="S::sa469y@att.com::e455c026-cf76-47c4-afd9-347030b1f014" providerId="AD" clId="Web-{293D6F13-A90A-4FAD-AFFE-1EBB1385882B}" dt="2021-06-05T03:23:40.009" v="1"/>
        <pc:sldMkLst>
          <pc:docMk/>
          <pc:sldMk cId="560420281" sldId="490"/>
        </pc:sldMkLst>
        <pc:graphicFrameChg chg="mod modGraphic">
          <ac:chgData name="AKOUM, SALAM" userId="S::sa469y@att.com::e455c026-cf76-47c4-afd9-347030b1f014" providerId="AD" clId="Web-{293D6F13-A90A-4FAD-AFFE-1EBB1385882B}" dt="2021-06-05T03:23:40.009" v="1"/>
          <ac:graphicFrameMkLst>
            <pc:docMk/>
            <pc:sldMk cId="560420281" sldId="490"/>
            <ac:graphicFrameMk id="5" creationId="{001C8487-D7E2-B04E-BE69-AEE608E67F6F}"/>
          </ac:graphicFrameMkLst>
        </pc:graphicFrameChg>
      </pc:sldChg>
    </pc:docChg>
  </pc:docChgLst>
  <pc:docChgLst>
    <pc:chgData name="MAJMUNDAR, MILAP" userId="S::mm1804@att.com::4741d807-7857-4b1b-99a7-fb43d1eebec2" providerId="AD" clId="Web-{8BFBE999-4888-48E8-81E9-ABE162A8B6A2}"/>
    <pc:docChg chg="modSld">
      <pc:chgData name="MAJMUNDAR, MILAP" userId="S::mm1804@att.com::4741d807-7857-4b1b-99a7-fb43d1eebec2" providerId="AD" clId="Web-{8BFBE999-4888-48E8-81E9-ABE162A8B6A2}" dt="2021-06-05T13:31:35.577" v="9" actId="20577"/>
      <pc:docMkLst>
        <pc:docMk/>
      </pc:docMkLst>
      <pc:sldChg chg="modSp">
        <pc:chgData name="MAJMUNDAR, MILAP" userId="S::mm1804@att.com::4741d807-7857-4b1b-99a7-fb43d1eebec2" providerId="AD" clId="Web-{8BFBE999-4888-48E8-81E9-ABE162A8B6A2}" dt="2021-06-05T13:31:35.577" v="9" actId="20577"/>
        <pc:sldMkLst>
          <pc:docMk/>
          <pc:sldMk cId="3832174283" sldId="334"/>
        </pc:sldMkLst>
        <pc:spChg chg="mod">
          <ac:chgData name="MAJMUNDAR, MILAP" userId="S::mm1804@att.com::4741d807-7857-4b1b-99a7-fb43d1eebec2" providerId="AD" clId="Web-{8BFBE999-4888-48E8-81E9-ABE162A8B6A2}" dt="2021-06-05T13:31:35.577" v="9" actId="20577"/>
          <ac:spMkLst>
            <pc:docMk/>
            <pc:sldMk cId="3832174283" sldId="334"/>
            <ac:spMk id="7" creationId="{F05C8DE6-FBEB-4031-B9B4-A424EFE36CEC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75FEA16-8A5E-D549-BDFC-3EA5C1455AB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91440" y="18288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800">
              <a:latin typeface="ATT Aleck Sans" panose="020B0503020203020204" pitchFamily="34" charset="0"/>
              <a:cs typeface="ATT Aleck Sans" panose="020B0503020203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568E8A-1037-2B4E-9C9D-E9B4EC77995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749040" y="18288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3DB710-E12C-F34F-B562-02586FED4E3F}" type="datetimeFigureOut">
              <a:rPr lang="en-US" sz="800" smtClean="0">
                <a:latin typeface="ATT Aleck Sans" panose="020B0503020203020204" pitchFamily="34" charset="0"/>
                <a:cs typeface="ATT Aleck Sans" panose="020B0503020203020204" pitchFamily="34" charset="0"/>
              </a:rPr>
              <a:t>6/7/2021</a:t>
            </a:fld>
            <a:endParaRPr lang="en-US" sz="800">
              <a:latin typeface="ATT Aleck Sans" panose="020B0503020203020204" pitchFamily="34" charset="0"/>
              <a:cs typeface="ATT Aleck Sans" panose="020B0503020203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0C3554-986F-C244-A215-E9A6F3CED27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91440" y="8412480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800">
              <a:latin typeface="ATT Aleck Sans" panose="020B0503020203020204" pitchFamily="34" charset="0"/>
              <a:cs typeface="ATT Aleck Sans" panose="020B0503020203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BCB737E-10F0-0048-8326-EB96EEC4B57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749040" y="8412480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0BF05-43C8-C944-97EB-D82187DF08FF}" type="slidenum">
              <a:rPr lang="en-US" sz="800" smtClean="0">
                <a:latin typeface="ATT Aleck Sans" panose="020B0503020203020204" pitchFamily="34" charset="0"/>
                <a:cs typeface="ATT Aleck Sans" panose="020B0503020203020204" pitchFamily="34" charset="0"/>
              </a:rPr>
              <a:t>‹#›</a:t>
            </a:fld>
            <a:endParaRPr lang="en-US" sz="800">
              <a:latin typeface="ATT Aleck Sans" panose="020B0503020203020204" pitchFamily="34" charset="0"/>
              <a:cs typeface="ATT Aleck Sans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5024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91440" y="18288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8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49040" y="18288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800">
                <a:latin typeface="+mn-lt"/>
              </a:defRPr>
            </a:lvl1pPr>
          </a:lstStyle>
          <a:p>
            <a:fld id="{87DB8F6E-55DE-8D4A-9395-10AA5202A834}" type="datetimeFigureOut">
              <a:rPr lang="en-US" smtClean="0"/>
              <a:pPr/>
              <a:t>6/7/2021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03400" y="756501"/>
            <a:ext cx="3251200" cy="1828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2790334"/>
            <a:ext cx="5486400" cy="521066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91440" y="8412480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49040" y="8412480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latin typeface="+mn-lt"/>
              </a:defRPr>
            </a:lvl1pPr>
          </a:lstStyle>
          <a:p>
            <a:fld id="{EFC7EECF-FABC-D645-AD4B-53E101010D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938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indent="0" algn="l" defTabSz="914400" rtl="0" eaLnBrk="1" latinLnBrk="0" hangingPunct="1">
      <a:tabLst/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182880" indent="-182880" algn="l" defTabSz="914400" rtl="0" eaLnBrk="1" latinLnBrk="0" hangingPunct="1">
      <a:buFont typeface="ATT Aleck Sans" panose="020B0604020202020204" pitchFamily="34" charset="0"/>
      <a:buChar char="•"/>
      <a:tabLst/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182880" indent="-182880" algn="l" defTabSz="914400" rtl="0" eaLnBrk="1" latinLnBrk="0" hangingPunct="1">
      <a:buFont typeface="ATT Aleck Sans"/>
      <a:buChar char="–"/>
      <a:tabLst/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365760" indent="-182880" algn="l" defTabSz="914400" rtl="0" eaLnBrk="1" latinLnBrk="0" hangingPunct="1">
      <a:buFont typeface="ATT Aleck Sans" panose="020B0604020202020204" pitchFamily="34" charset="0"/>
      <a:buChar char="•"/>
      <a:tabLst/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548640" indent="-182880" algn="l" defTabSz="914400" rtl="0" eaLnBrk="1" latinLnBrk="0" hangingPunct="1">
      <a:buFont typeface="ATT Aleck Sans" panose="020B0604020202020204" pitchFamily="34" charset="0"/>
      <a:buChar char="•"/>
      <a:tabLst/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ig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63088" y="315137"/>
            <a:ext cx="8702271" cy="4655326"/>
          </a:xfrm>
          <a:effectLst/>
        </p:spPr>
        <p:txBody>
          <a:bodyPr anchor="t" anchorCtr="0"/>
          <a:lstStyle>
            <a:lvl1pPr>
              <a:lnSpc>
                <a:spcPct val="80000"/>
              </a:lnSpc>
              <a:spcAft>
                <a:spcPts val="0"/>
              </a:spcAft>
              <a:defRPr sz="9600" b="0" i="0">
                <a:solidFill>
                  <a:schemeClr val="tx2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/>
              <a:t>[Presentation title]</a:t>
            </a:r>
          </a:p>
        </p:txBody>
      </p:sp>
      <p:sp>
        <p:nvSpPr>
          <p:cNvPr id="4" name="Subtitle Placeholder"/>
          <p:cNvSpPr>
            <a:spLocks noGrp="1"/>
          </p:cNvSpPr>
          <p:nvPr>
            <p:ph type="body" sz="quarter" idx="18" hasCustomPrompt="1"/>
          </p:nvPr>
        </p:nvSpPr>
        <p:spPr>
          <a:xfrm>
            <a:off x="334689" y="5166360"/>
            <a:ext cx="5761311" cy="713232"/>
          </a:xfrm>
          <a:effectLst/>
        </p:spPr>
        <p:txBody>
          <a:bodyPr anchor="t"/>
          <a:lstStyle>
            <a:lvl1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1pPr>
            <a:lvl2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[Optional subtitle]</a:t>
            </a:r>
          </a:p>
        </p:txBody>
      </p:sp>
      <p:sp>
        <p:nvSpPr>
          <p:cNvPr id="7" name="Text Box">
            <a:extLst>
              <a:ext uri="{FF2B5EF4-FFF2-40B4-BE49-F238E27FC236}">
                <a16:creationId xmlns:a16="http://schemas.microsoft.com/office/drawing/2014/main" id="{5E861747-F6BD-2B4E-8905-D6F5FB3BEBA5}"/>
              </a:ext>
            </a:extLst>
          </p:cNvPr>
          <p:cNvSpPr txBox="1"/>
          <p:nvPr/>
        </p:nvSpPr>
        <p:spPr>
          <a:xfrm>
            <a:off x="347753" y="6176891"/>
            <a:ext cx="5748246" cy="33027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>
                <a:solidFill>
                  <a:schemeClr val="tx1"/>
                </a:solidFill>
              </a:rPr>
              <a:t>© 2020 AT&amp;T Intellectual Property. AT&amp;T, Globe logo, and DIRECTV are registered trademarks and service marks of </a:t>
            </a:r>
            <a:br>
              <a:rPr lang="en-US" sz="600">
                <a:solidFill>
                  <a:schemeClr val="tx1"/>
                </a:solidFill>
              </a:rPr>
            </a:br>
            <a:r>
              <a:rPr lang="en-US" sz="600">
                <a:solidFill>
                  <a:schemeClr val="tx1"/>
                </a:solidFill>
              </a:rPr>
              <a:t>AT&amp;T Intellectual Property and/or AT&amp;T affiliated companies. All other marks are the property of their respective owners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600" b="1">
              <a:solidFill>
                <a:schemeClr val="tx1"/>
              </a:solidFill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1">
                <a:solidFill>
                  <a:schemeClr val="tx1"/>
                </a:solidFill>
              </a:rPr>
              <a:t>AT&amp;T Proprietary (Internal Use Only) - Not for use or disclosure outside the AT&amp;T companies except under written agreement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6E7DD58-94C6-4387-A911-3BE708BBB71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9966" y="6005661"/>
            <a:ext cx="1451979" cy="715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7738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5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6"/>
            <a:ext cx="1847569" cy="43368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743485" y="1822036"/>
            <a:ext cx="1847569" cy="43355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C7F918-8831-034A-8C00-253A50C274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157699" y="1822036"/>
            <a:ext cx="184756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6008138-E871-7042-B79E-B1592A15A6E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571914" y="1822036"/>
            <a:ext cx="184756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FC1FA193-BA39-E74D-928F-507D2FA49A3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986129" y="1822036"/>
            <a:ext cx="1848331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">
            <a:extLst>
              <a:ext uri="{FF2B5EF4-FFF2-40B4-BE49-F238E27FC236}">
                <a16:creationId xmlns:a16="http://schemas.microsoft.com/office/drawing/2014/main" id="{E8DF81BC-3E43-4D48-B23A-C8E39A6F5A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388B6CF1-0A87-4E79-9B29-5A83807D35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301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text call-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59" y="301752"/>
            <a:ext cx="11606759" cy="4663440"/>
          </a:xfrm>
        </p:spPr>
        <p:txBody>
          <a:bodyPr/>
          <a:lstStyle>
            <a:lvl1pPr>
              <a:lnSpc>
                <a:spcPct val="80000"/>
              </a:lnSpc>
              <a:defRPr sz="1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6" name="Straight Connector">
            <a:extLst>
              <a:ext uri="{FF2B5EF4-FFF2-40B4-BE49-F238E27FC236}">
                <a16:creationId xmlns:a16="http://schemas.microsoft.com/office/drawing/2014/main" id="{9D21E93F-FCBB-BF41-9B79-F82598BF2F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ln w="6350" cap="sq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9752BE81-F7C2-4A77-ABF0-46A74487E4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2597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ng quo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3178712" y="271793"/>
            <a:ext cx="8660770" cy="4698670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4800" b="0" i="0">
                <a:solidFill>
                  <a:schemeClr val="tx2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/>
              <a:t>[Insert quote here]</a:t>
            </a:r>
          </a:p>
        </p:txBody>
      </p:sp>
      <p:sp>
        <p:nvSpPr>
          <p:cNvPr id="4" name="Slide Number Placeholder">
            <a:extLst>
              <a:ext uri="{FF2B5EF4-FFF2-40B4-BE49-F238E27FC236}">
                <a16:creationId xmlns:a16="http://schemas.microsoft.com/office/drawing/2014/main" id="{C76B9F2C-706D-4C4D-9E1A-F252EC67416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">
            <a:extLst>
              <a:ext uri="{FF2B5EF4-FFF2-40B4-BE49-F238E27FC236}">
                <a16:creationId xmlns:a16="http://schemas.microsoft.com/office/drawing/2014/main" id="{5BBCAD71-7FCF-4145-86F3-146DC4757B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02815F9C-023C-4113-A56A-12AC4DFF7E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6918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um quo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6068284" y="271793"/>
            <a:ext cx="5771199" cy="4698670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4800" b="0" i="0">
                <a:solidFill>
                  <a:schemeClr val="tx2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/>
              <a:t>[Insert quote here]</a:t>
            </a:r>
          </a:p>
        </p:txBody>
      </p:sp>
      <p:sp>
        <p:nvSpPr>
          <p:cNvPr id="4" name="Slide Number Placeholder">
            <a:extLst>
              <a:ext uri="{FF2B5EF4-FFF2-40B4-BE49-F238E27FC236}">
                <a16:creationId xmlns:a16="http://schemas.microsoft.com/office/drawing/2014/main" id="{C76B9F2C-706D-4C4D-9E1A-F252EC67416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">
            <a:extLst>
              <a:ext uri="{FF2B5EF4-FFF2-40B4-BE49-F238E27FC236}">
                <a16:creationId xmlns:a16="http://schemas.microsoft.com/office/drawing/2014/main" id="{5BBCAD71-7FCF-4145-86F3-146DC4757B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1EA09E01-CCC3-4E3D-A6E4-E1A8AACFF0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4527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2665535" cy="134579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69" y="1831180"/>
            <a:ext cx="2665535" cy="43299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able Placeholder">
            <a:extLst>
              <a:ext uri="{FF2B5EF4-FFF2-40B4-BE49-F238E27FC236}">
                <a16:creationId xmlns:a16="http://schemas.microsoft.com/office/drawing/2014/main" id="{6CD9315E-F477-2446-82CB-6BF7F161B77B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>
          <a:xfrm>
            <a:off x="3452124" y="338140"/>
            <a:ext cx="8387359" cy="5822949"/>
          </a:xfrm>
          <a:pattFill prst="ltUpDiag">
            <a:fgClr>
              <a:srgbClr val="E8E8E8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/>
              <a:t>Click icon to add table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">
            <a:extLst>
              <a:ext uri="{FF2B5EF4-FFF2-40B4-BE49-F238E27FC236}">
                <a16:creationId xmlns:a16="http://schemas.microsoft.com/office/drawing/2014/main" id="{08F8CA46-8130-744D-B5AC-D0DFF7637E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247E99BC-659A-46D2-9AA4-C92179D0611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6227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2665535" cy="1344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31180"/>
            <a:ext cx="2665535" cy="43299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hart Placeholder">
            <a:extLst>
              <a:ext uri="{FF2B5EF4-FFF2-40B4-BE49-F238E27FC236}">
                <a16:creationId xmlns:a16="http://schemas.microsoft.com/office/drawing/2014/main" id="{1C7BD4DB-E9C7-7E4B-B7E0-B3D954B1366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3452125" y="338140"/>
            <a:ext cx="8387359" cy="5822948"/>
          </a:xfrm>
          <a:pattFill prst="ltUpDiag">
            <a:fgClr>
              <a:srgbClr val="E8E8E8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/>
              <a:t>Click icon to add chart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">
            <a:extLst>
              <a:ext uri="{FF2B5EF4-FFF2-40B4-BE49-F238E27FC236}">
                <a16:creationId xmlns:a16="http://schemas.microsoft.com/office/drawing/2014/main" id="{5A21ED91-B37B-4244-8417-091A7E8343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D3E564DF-0039-4226-BA3B-747DCE98B9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5653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Headline on photo (full bleed)">
    <p:bg>
      <p:bgPr>
        <a:solidFill>
          <a:srgbClr val="E8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035B9A5E-75A7-C940-9B39-A66F6C0AAD5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2000" cy="6858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92684" y="265176"/>
            <a:ext cx="9885841" cy="3163824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6000" b="0" i="0">
                <a:solidFill>
                  <a:schemeClr val="tx1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/>
              <a:t>[Insert headline here]</a:t>
            </a:r>
          </a:p>
        </p:txBody>
      </p:sp>
      <p:sp>
        <p:nvSpPr>
          <p:cNvPr id="4" name="Slide Number Placeholder">
            <a:extLst>
              <a:ext uri="{FF2B5EF4-FFF2-40B4-BE49-F238E27FC236}">
                <a16:creationId xmlns:a16="http://schemas.microsoft.com/office/drawing/2014/main" id="{BE940FB6-9BA4-4B4A-BF43-FD019C596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EF1C7F-9480-4F76-9094-C78C70DB00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5029" y="6411739"/>
            <a:ext cx="744218" cy="36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0448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1/2 image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685" y="265176"/>
            <a:ext cx="5574657" cy="5895912"/>
          </a:xfrm>
        </p:spPr>
        <p:txBody>
          <a:bodyPr/>
          <a:lstStyle>
            <a:lvl1pPr>
              <a:lnSpc>
                <a:spcPct val="90000"/>
              </a:lnSpc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Picture Placeholder">
            <a:extLst>
              <a:ext uri="{FF2B5EF4-FFF2-40B4-BE49-F238E27FC236}">
                <a16:creationId xmlns:a16="http://schemas.microsoft.com/office/drawing/2014/main" id="{BBEEA372-8B0E-CB42-B7A8-955EE4FE32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1237" y="0"/>
            <a:ext cx="6100764" cy="6858000"/>
          </a:xfrm>
          <a:solidFill>
            <a:srgbClr val="E8E8E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2BCEDB3-818B-408E-978F-D9C589DF0C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5029" y="6411739"/>
            <a:ext cx="744218" cy="36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9850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+ 1/2 image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5538071" cy="41344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Picture Placeholder">
            <a:extLst>
              <a:ext uri="{FF2B5EF4-FFF2-40B4-BE49-F238E27FC236}">
                <a16:creationId xmlns:a16="http://schemas.microsoft.com/office/drawing/2014/main" id="{BBEEA372-8B0E-CB42-B7A8-955EE4FE32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1237" y="0"/>
            <a:ext cx="6100764" cy="6858000"/>
          </a:xfrm>
          <a:solidFill>
            <a:srgbClr val="E8E8E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013791"/>
            <a:ext cx="5538071" cy="514729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A0E2126-E2C2-4A24-96BE-37FBCF34D8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5029" y="6411739"/>
            <a:ext cx="744218" cy="36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0233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1/2 image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">
            <a:extLst>
              <a:ext uri="{FF2B5EF4-FFF2-40B4-BE49-F238E27FC236}">
                <a16:creationId xmlns:a16="http://schemas.microsoft.com/office/drawing/2014/main" id="{BBEEA372-8B0E-CB42-B7A8-955EE4FE32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100764" cy="6858000"/>
          </a:xfrm>
          <a:solidFill>
            <a:srgbClr val="E8E8E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1639" y="266104"/>
            <a:ext cx="5567845" cy="5894984"/>
          </a:xfrm>
        </p:spPr>
        <p:txBody>
          <a:bodyPr/>
          <a:lstStyle>
            <a:lvl1pPr>
              <a:lnSpc>
                <a:spcPct val="90000"/>
              </a:lnSpc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FD7FB67-AE6E-4A7C-AC36-9280CE55BF0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021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mall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90806" y="245863"/>
            <a:ext cx="8674555" cy="1636913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6000" b="0" i="0">
                <a:solidFill>
                  <a:schemeClr val="tx2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/>
              <a:t>[Presentation title]</a:t>
            </a:r>
          </a:p>
        </p:txBody>
      </p:sp>
      <p:sp>
        <p:nvSpPr>
          <p:cNvPr id="4" name="Text Placeholder"/>
          <p:cNvSpPr>
            <a:spLocks noGrp="1"/>
          </p:cNvSpPr>
          <p:nvPr>
            <p:ph type="body" sz="quarter" idx="18" hasCustomPrompt="1"/>
          </p:nvPr>
        </p:nvSpPr>
        <p:spPr>
          <a:xfrm>
            <a:off x="334689" y="2071376"/>
            <a:ext cx="5761311" cy="713232"/>
          </a:xfrm>
          <a:effectLst/>
        </p:spPr>
        <p:txBody>
          <a:bodyPr anchor="t"/>
          <a:lstStyle>
            <a:lvl1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1pPr>
            <a:lvl2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[Optional subtitle]</a:t>
            </a:r>
          </a:p>
        </p:txBody>
      </p:sp>
      <p:sp>
        <p:nvSpPr>
          <p:cNvPr id="7" name="Text Box">
            <a:extLst>
              <a:ext uri="{FF2B5EF4-FFF2-40B4-BE49-F238E27FC236}">
                <a16:creationId xmlns:a16="http://schemas.microsoft.com/office/drawing/2014/main" id="{71C472D9-27CE-418D-B85E-A4B1AFFCA23A}"/>
              </a:ext>
            </a:extLst>
          </p:cNvPr>
          <p:cNvSpPr txBox="1"/>
          <p:nvPr userDrawn="1"/>
        </p:nvSpPr>
        <p:spPr>
          <a:xfrm>
            <a:off x="347753" y="6176891"/>
            <a:ext cx="5748246" cy="33027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>
                <a:solidFill>
                  <a:schemeClr val="tx1"/>
                </a:solidFill>
              </a:rPr>
              <a:t>© 2021 AT&amp;T Intellectual Property. AT&amp;T, Globe logo, and DIRECTV are registered trademarks and service marks of </a:t>
            </a:r>
            <a:br>
              <a:rPr lang="en-US" sz="600">
                <a:solidFill>
                  <a:schemeClr val="tx1"/>
                </a:solidFill>
              </a:rPr>
            </a:br>
            <a:r>
              <a:rPr lang="en-US" sz="600">
                <a:solidFill>
                  <a:schemeClr val="tx1"/>
                </a:solidFill>
              </a:rPr>
              <a:t>AT&amp;T Intellectual Property and/or AT&amp;T affiliated companies. All other marks are the property of their respective owners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600" b="1">
              <a:solidFill>
                <a:schemeClr val="tx1"/>
              </a:solidFill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1">
                <a:solidFill>
                  <a:schemeClr val="tx1"/>
                </a:solidFill>
              </a:rPr>
              <a:t>AT&amp;T Proprietary  - Not for use or disclosure outside the AT&amp;T companies except under written agreement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0D48E13-5AC4-4D81-8F5A-56905755586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9966" y="6005661"/>
            <a:ext cx="1451979" cy="715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1158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+ 1/2 image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">
            <a:extLst>
              <a:ext uri="{FF2B5EF4-FFF2-40B4-BE49-F238E27FC236}">
                <a16:creationId xmlns:a16="http://schemas.microsoft.com/office/drawing/2014/main" id="{BBEEA372-8B0E-CB42-B7A8-955EE4FE32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100764" cy="6858000"/>
          </a:xfrm>
          <a:solidFill>
            <a:srgbClr val="E8E8E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150" y="283464"/>
            <a:ext cx="5538071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98150" y="1822036"/>
            <a:ext cx="5538071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770EDB3F-BA1C-8549-8E96-DFBA213B2AD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894731" y="6492240"/>
            <a:ext cx="5323108" cy="1920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/ Month XX, 2020 / © 2020 AT&amp;T Intellectual Property - AT&amp;T Proprietary (Internal Use Only)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260C527-ADB5-4D70-9923-5D27619E15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2715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text (on AT&amp;T blue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6"/>
            <a:ext cx="2665535" cy="433904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4F98A8BB-6209-574B-B436-4BC74C0794E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/ Month XX, 2020 / © 2020 AT&amp;T Intellectual Property - AT&amp;T Proprietary (Internal Use Only) </a:t>
            </a:r>
          </a:p>
        </p:txBody>
      </p:sp>
      <p:cxnSp>
        <p:nvCxnSpPr>
          <p:cNvPr id="7" name="Straight Connector">
            <a:extLst>
              <a:ext uri="{FF2B5EF4-FFF2-40B4-BE49-F238E27FC236}">
                <a16:creationId xmlns:a16="http://schemas.microsoft.com/office/drawing/2014/main" id="{CC653A88-1579-A54E-95FF-23E7360792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ln w="6350" cap="sq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873AFA4B-8F87-4894-A620-E4C0D0731B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5029" y="6411739"/>
            <a:ext cx="744218" cy="36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2716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328987" y="280928"/>
            <a:ext cx="11510496" cy="652852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/>
              <a:t>[Slide title]</a:t>
            </a:r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285ECC81-F806-1342-B46E-27DAB802BEC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Presentation title / Month XX, 2020 / © 2020 AT&amp;T Intellectual Property - AT&amp;T Proprietary (Internal Use Only) </a:t>
            </a:r>
          </a:p>
        </p:txBody>
      </p:sp>
      <p:cxnSp>
        <p:nvCxnSpPr>
          <p:cNvPr id="6" name="Straight Connector">
            <a:extLst>
              <a:ext uri="{FF2B5EF4-FFF2-40B4-BE49-F238E27FC236}">
                <a16:creationId xmlns:a16="http://schemas.microsoft.com/office/drawing/2014/main" id="{D367BE66-D6F2-1046-B922-95193B856F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2FC5DA52-EA53-417E-A4F6-7CBD2ADEBB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7331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2" name="Footer Placeholder">
            <a:extLst>
              <a:ext uri="{FF2B5EF4-FFF2-40B4-BE49-F238E27FC236}">
                <a16:creationId xmlns:a16="http://schemas.microsoft.com/office/drawing/2014/main" id="{3CE87F42-0DBA-1F4D-BB94-6D9B444C73E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Presentation title / Month XX, 2020 / © 2020 AT&amp;T Intellectual Property - AT&amp;T Proprietary (Internal Use Only) </a:t>
            </a:r>
          </a:p>
        </p:txBody>
      </p:sp>
      <p:cxnSp>
        <p:nvCxnSpPr>
          <p:cNvPr id="5" name="Straight Connector">
            <a:extLst>
              <a:ext uri="{FF2B5EF4-FFF2-40B4-BE49-F238E27FC236}">
                <a16:creationId xmlns:a16="http://schemas.microsoft.com/office/drawing/2014/main" id="{A8B53130-DD9A-C949-850D-7D7CC44F6D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7520840C-D89F-41CD-AB90-EEB1F5426C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5207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Globe (on AT&amp;T blue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57B4-DF4F-498D-BACA-FA958A6895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9410" y="2075686"/>
            <a:ext cx="5605824" cy="2761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0726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Globe (on white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45E5479-2146-4B7E-B6DF-D980BB0D90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4262" y="2120127"/>
            <a:ext cx="5314018" cy="2617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1852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92684" y="246888"/>
            <a:ext cx="10109738" cy="2511058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6000" b="0" i="0">
                <a:solidFill>
                  <a:schemeClr val="bg1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/>
              <a:t>[Section divider title]</a:t>
            </a:r>
          </a:p>
        </p:txBody>
      </p:sp>
      <p:sp>
        <p:nvSpPr>
          <p:cNvPr id="5" name="Text Placeholder">
            <a:extLst>
              <a:ext uri="{FF2B5EF4-FFF2-40B4-BE49-F238E27FC236}">
                <a16:creationId xmlns:a16="http://schemas.microsoft.com/office/drawing/2014/main" id="{39714527-FCC7-B147-AF40-40DA070BE4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5080" y="3414782"/>
            <a:ext cx="5760921" cy="1555680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  <a:lvl2pPr marL="0" indent="0">
              <a:buNone/>
              <a:defRPr>
                <a:solidFill>
                  <a:schemeClr val="bg1"/>
                </a:solidFill>
              </a:defRPr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2" name="Slide Number Placeholder">
            <a:extLst>
              <a:ext uri="{FF2B5EF4-FFF2-40B4-BE49-F238E27FC236}">
                <a16:creationId xmlns:a16="http://schemas.microsoft.com/office/drawing/2014/main" id="{A5D6ECD3-2A6B-C148-87A6-983275D435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340565" y="6494061"/>
            <a:ext cx="722839" cy="1920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ooter Placeholder">
            <a:extLst>
              <a:ext uri="{FF2B5EF4-FFF2-40B4-BE49-F238E27FC236}">
                <a16:creationId xmlns:a16="http://schemas.microsoft.com/office/drawing/2014/main" id="{E14FC8C8-B3CF-7340-BDD3-D7C39E58108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063405" y="6494061"/>
            <a:ext cx="5403204" cy="1920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/ Month XX, 2020 / © 2020 AT&amp;T Intellectual Property - AT&amp;T Proprietary (Internal Use Only) </a:t>
            </a:r>
          </a:p>
        </p:txBody>
      </p:sp>
      <p:cxnSp>
        <p:nvCxnSpPr>
          <p:cNvPr id="6" name="Straight Connector">
            <a:extLst>
              <a:ext uri="{FF2B5EF4-FFF2-40B4-BE49-F238E27FC236}">
                <a16:creationId xmlns:a16="http://schemas.microsoft.com/office/drawing/2014/main" id="{648CFAC4-3F6A-4249-9F48-503A85B316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ln w="6350" cap="sq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BD3AB9EE-BAE8-427D-A4A4-C9C3250A2DC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5029" y="6411739"/>
            <a:ext cx="744218" cy="36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2355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1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09903" cy="41344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581" y="1073426"/>
            <a:ext cx="11506148" cy="5087662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">
            <a:extLst>
              <a:ext uri="{FF2B5EF4-FFF2-40B4-BE49-F238E27FC236}">
                <a16:creationId xmlns:a16="http://schemas.microsoft.com/office/drawing/2014/main" id="{FEA13839-5F72-2046-B228-6DC99C91AD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6C3A6A8D-74A3-4012-8FDF-CE7DBAD5DD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  <p:sp>
        <p:nvSpPr>
          <p:cNvPr id="8" name="Slide Number Placeholder">
            <a:extLst>
              <a:ext uri="{FF2B5EF4-FFF2-40B4-BE49-F238E27FC236}">
                <a16:creationId xmlns:a16="http://schemas.microsoft.com/office/drawing/2014/main" id="{7D8D3284-779E-4F63-811A-69FB4C762AB1}"/>
              </a:ext>
            </a:extLst>
          </p:cNvPr>
          <p:cNvSpPr txBox="1">
            <a:spLocks/>
          </p:cNvSpPr>
          <p:nvPr userDrawn="1"/>
        </p:nvSpPr>
        <p:spPr>
          <a:xfrm>
            <a:off x="341483" y="6495776"/>
            <a:ext cx="722839" cy="19202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457200" rtl="0" eaLnBrk="1" latinLnBrk="0" hangingPunct="1">
              <a:lnSpc>
                <a:spcPts val="1000"/>
              </a:lnSpc>
              <a:defRPr sz="800" b="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E3109C-F841-A249-A33C-708B7DCDEF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519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10213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6"/>
            <a:ext cx="5538071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99967" y="1822037"/>
            <a:ext cx="5533561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">
            <a:extLst>
              <a:ext uri="{FF2B5EF4-FFF2-40B4-BE49-F238E27FC236}">
                <a16:creationId xmlns:a16="http://schemas.microsoft.com/office/drawing/2014/main" id="{A0C418EE-6460-8E42-8C30-54DF8EF556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0D6BC2D4-40A6-4FF2-A9A2-2ED9BB39B5C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146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3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10213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5"/>
            <a:ext cx="3475625" cy="43368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346564" y="1822036"/>
            <a:ext cx="3475625" cy="43355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C7F918-8831-034A-8C00-253A50C274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63858" y="1822036"/>
            <a:ext cx="3475625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">
            <a:extLst>
              <a:ext uri="{FF2B5EF4-FFF2-40B4-BE49-F238E27FC236}">
                <a16:creationId xmlns:a16="http://schemas.microsoft.com/office/drawing/2014/main" id="{A033881D-54A3-0A48-AB72-ECF64E6D02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7983C5B5-EB9E-4048-998B-3A0DADBE58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885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 (4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5"/>
            <a:ext cx="2707329" cy="43368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64441" y="1822036"/>
            <a:ext cx="2707329" cy="43355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C7F918-8831-034A-8C00-253A50C274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99612" y="1822036"/>
            <a:ext cx="270732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6008138-E871-7042-B79E-B1592A15A6E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9134783" y="1822036"/>
            <a:ext cx="270732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">
            <a:extLst>
              <a:ext uri="{FF2B5EF4-FFF2-40B4-BE49-F238E27FC236}">
                <a16:creationId xmlns:a16="http://schemas.microsoft.com/office/drawing/2014/main" id="{ADAD2240-3AE4-B34C-947E-EEBCB854A7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1ABA2181-9333-41AB-A901-D0C31AD3D5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557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4 column sta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10213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7"/>
            <a:ext cx="5533561" cy="16312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306651" y="1822037"/>
            <a:ext cx="5533561" cy="16312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3D1597-8385-C34D-9200-EF459D29C83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9270" y="3621025"/>
            <a:ext cx="5533561" cy="16328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82BFD262-FDB9-0A42-93DD-19561916691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311004" y="3621025"/>
            <a:ext cx="5533561" cy="16328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">
            <a:extLst>
              <a:ext uri="{FF2B5EF4-FFF2-40B4-BE49-F238E27FC236}">
                <a16:creationId xmlns:a16="http://schemas.microsoft.com/office/drawing/2014/main" id="{6510501E-5E7E-9B4C-B972-9D7AA5865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B6C2DE48-A9C4-4463-B920-41E7B96985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610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4 column content with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2605631"/>
            <a:ext cx="2707329" cy="822945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64163" y="2605631"/>
            <a:ext cx="2707329" cy="822697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C7F918-8831-034A-8C00-253A50C274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99056" y="2605630"/>
            <a:ext cx="2707329" cy="823370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6008138-E871-7042-B79E-B1592A15A6E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9133949" y="2605630"/>
            <a:ext cx="2707329" cy="823370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A754FB65-0049-2A4D-84B3-0E1EDA03A3DC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29270" y="4050793"/>
            <a:ext cx="2707329" cy="2110335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F6C07FEE-269E-1941-9A24-31C3DDCB814B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3261654" y="4050792"/>
            <a:ext cx="2707329" cy="2110294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7">
            <a:extLst>
              <a:ext uri="{FF2B5EF4-FFF2-40B4-BE49-F238E27FC236}">
                <a16:creationId xmlns:a16="http://schemas.microsoft.com/office/drawing/2014/main" id="{A6253EE2-43B8-6C42-839E-C05FE49D703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194039" y="4050793"/>
            <a:ext cx="2707329" cy="2110336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8">
            <a:extLst>
              <a:ext uri="{FF2B5EF4-FFF2-40B4-BE49-F238E27FC236}">
                <a16:creationId xmlns:a16="http://schemas.microsoft.com/office/drawing/2014/main" id="{F908B1C9-21E2-1143-88A4-CF2A7BB33D27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9126423" y="4050792"/>
            <a:ext cx="2707329" cy="2110294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">
            <a:extLst>
              <a:ext uri="{FF2B5EF4-FFF2-40B4-BE49-F238E27FC236}">
                <a16:creationId xmlns:a16="http://schemas.microsoft.com/office/drawing/2014/main" id="{E70A6D88-32A0-FE4A-BCFF-A28D2F09E7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9F4C8360-2ED5-4EB4-9C3B-A17C380688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411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/>
          </p:nvPr>
        </p:nvSpPr>
        <p:spPr>
          <a:xfrm>
            <a:off x="330592" y="281967"/>
            <a:ext cx="11508891" cy="8626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[Slide title]               </a:t>
            </a:r>
          </a:p>
        </p:txBody>
      </p:sp>
      <p:sp>
        <p:nvSpPr>
          <p:cNvPr id="3" name="Text Placeholder"/>
          <p:cNvSpPr>
            <a:spLocks noGrp="1"/>
          </p:cNvSpPr>
          <p:nvPr>
            <p:ph type="body" idx="1"/>
          </p:nvPr>
        </p:nvSpPr>
        <p:spPr>
          <a:xfrm>
            <a:off x="324518" y="1826247"/>
            <a:ext cx="11514966" cy="4334841"/>
          </a:xfrm>
          <a:prstGeom prst="rect">
            <a:avLst/>
          </a:prstGeom>
        </p:spPr>
        <p:txBody>
          <a:bodyPr vert="horz" lIns="0" tIns="0" rIns="0" bIns="0" spcCol="493776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4"/>
          </p:nvPr>
        </p:nvSpPr>
        <p:spPr>
          <a:xfrm>
            <a:off x="340565" y="6492240"/>
            <a:ext cx="722839" cy="19202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lnSpc>
                <a:spcPts val="1000"/>
              </a:lnSpc>
              <a:defRPr sz="800" b="0">
                <a:solidFill>
                  <a:schemeClr val="tx1"/>
                </a:solidFill>
                <a:latin typeface="+mn-lt"/>
                <a:cs typeface="ATT Aleck Sans" panose="020B0503020203020204" pitchFamily="34" charset="0"/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">
            <a:extLst>
              <a:ext uri="{FF2B5EF4-FFF2-40B4-BE49-F238E27FC236}">
                <a16:creationId xmlns:a16="http://schemas.microsoft.com/office/drawing/2014/main" id="{EA75AFFA-2073-4D48-A217-E9467D3F99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63405" y="6492240"/>
            <a:ext cx="5323108" cy="19202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 / Month XX, 2020 / © 2020 AT&amp;T Intellectual Property - AT&amp;T Proprietary (Internal Use Only) </a:t>
            </a:r>
          </a:p>
        </p:txBody>
      </p:sp>
    </p:spTree>
    <p:extLst>
      <p:ext uri="{BB962C8B-B14F-4D97-AF65-F5344CB8AC3E}">
        <p14:creationId xmlns:p14="http://schemas.microsoft.com/office/powerpoint/2010/main" val="740336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</p:sldLayoutIdLst>
  <p:hf hd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spcAft>
          <a:spcPts val="0"/>
        </a:spcAft>
        <a:buNone/>
        <a:defRPr sz="2400" b="0" i="0" kern="1200">
          <a:solidFill>
            <a:schemeClr val="tx1"/>
          </a:solidFill>
          <a:latin typeface="ATT Aleck Sans Medium" panose="020B0503020203020204" pitchFamily="34" charset="0"/>
          <a:ea typeface="+mj-ea"/>
          <a:cs typeface="ATT Aleck Sans Medium" panose="020B0503020203020204" pitchFamily="34" charset="0"/>
        </a:defRPr>
      </a:lvl1pPr>
    </p:titleStyle>
    <p:bodyStyle>
      <a:lvl1pPr marL="0" indent="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1"/>
        </a:buClr>
        <a:buFontTx/>
        <a:buNone/>
        <a:defRPr sz="2400" kern="1200">
          <a:solidFill>
            <a:schemeClr val="tx2"/>
          </a:solidFill>
          <a:latin typeface="+mn-lt"/>
          <a:ea typeface="+mn-ea"/>
          <a:cs typeface="ATT Aleck Sans" panose="020B0503020203020204" pitchFamily="34" charset="0"/>
        </a:defRPr>
      </a:lvl1pPr>
      <a:lvl2pPr marL="285750" indent="-28575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Pct val="101000"/>
        <a:buFont typeface="ATT Aleck Sans" panose="020B0604020202020204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2pPr>
      <a:lvl3pPr marL="4572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‒"/>
        <a:defRPr sz="1400" kern="1200" baseline="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3pPr>
      <a:lvl4pPr marL="742950" indent="-28575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Pct val="75000"/>
        <a:buFont typeface="ATT Aleck San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4pPr>
      <a:lvl5pPr marL="9144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Pct val="60000"/>
        <a:buFont typeface="ATT Aleck Sans" panose="02070309020205020404" pitchFamily="49" charset="0"/>
        <a:buChar char="o"/>
        <a:defRPr sz="1400" kern="120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5pPr>
      <a:lvl6pPr marL="11430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◦"/>
        <a:defRPr sz="1400" kern="1200" baseline="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6pPr>
      <a:lvl7pPr marL="13716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›"/>
        <a:defRPr sz="1400" kern="120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7pPr>
      <a:lvl8pPr marL="16002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▫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†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pos="7456">
          <p15:clr>
            <a:srgbClr val="F26B43"/>
          </p15:clr>
        </p15:guide>
        <p15:guide id="6" pos="219">
          <p15:clr>
            <a:srgbClr val="F26B43"/>
          </p15:clr>
        </p15:guide>
        <p15:guide id="13" pos="3983">
          <p15:clr>
            <a:srgbClr val="5ACBF0"/>
          </p15:clr>
        </p15:guide>
        <p15:guide id="14" pos="3695">
          <p15:clr>
            <a:srgbClr val="5ACBF0"/>
          </p15:clr>
        </p15:guide>
        <p15:guide id="17" orient="horz" pos="216">
          <p15:clr>
            <a:srgbClr val="F26B43"/>
          </p15:clr>
        </p15:guide>
        <p15:guide id="18" orient="horz" pos="4122">
          <p15:clr>
            <a:srgbClr val="F26B43"/>
          </p15:clr>
        </p15:guide>
        <p15:guide id="21" orient="horz" pos="1186">
          <p15:clr>
            <a:srgbClr val="F26B43"/>
          </p15:clr>
        </p15:guide>
        <p15:guide id="28" orient="horz" pos="3131">
          <p15:clr>
            <a:srgbClr val="F26B43"/>
          </p15:clr>
        </p15:guide>
        <p15:guide id="36" pos="3839">
          <p15:clr>
            <a:srgbClr val="F26B43"/>
          </p15:clr>
        </p15:guide>
        <p15:guide id="37" pos="2932">
          <p15:clr>
            <a:srgbClr val="F26B43"/>
          </p15:clr>
        </p15:guide>
        <p15:guide id="39" pos="2028">
          <p15:clr>
            <a:srgbClr val="F26B43"/>
          </p15:clr>
        </p15:guide>
        <p15:guide id="40" pos="1124">
          <p15:clr>
            <a:srgbClr val="F26B43"/>
          </p15:clr>
        </p15:guide>
        <p15:guide id="41" pos="5646">
          <p15:clr>
            <a:srgbClr val="F26B43"/>
          </p15:clr>
        </p15:guide>
        <p15:guide id="42" pos="6551">
          <p15:clr>
            <a:srgbClr val="F26B43"/>
          </p15:clr>
        </p15:guide>
        <p15:guide id="43" pos="4744">
          <p15:clr>
            <a:srgbClr val="F26B43"/>
          </p15:clr>
        </p15:guide>
        <p15:guide id="44" pos="982">
          <p15:clr>
            <a:srgbClr val="5ACBF0"/>
          </p15:clr>
        </p15:guide>
        <p15:guide id="46" pos="1271">
          <p15:clr>
            <a:srgbClr val="5ACBF0"/>
          </p15:clr>
        </p15:guide>
        <p15:guide id="47" pos="1886">
          <p15:clr>
            <a:srgbClr val="5ACBF0"/>
          </p15:clr>
        </p15:guide>
        <p15:guide id="48" pos="2174">
          <p15:clr>
            <a:srgbClr val="5ACBF0"/>
          </p15:clr>
        </p15:guide>
        <p15:guide id="49" pos="2791">
          <p15:clr>
            <a:srgbClr val="5ACBF0"/>
          </p15:clr>
        </p15:guide>
        <p15:guide id="50" pos="3079">
          <p15:clr>
            <a:srgbClr val="5ACBF0"/>
          </p15:clr>
        </p15:guide>
        <p15:guide id="51" pos="4602">
          <p15:clr>
            <a:srgbClr val="5ACBF0"/>
          </p15:clr>
        </p15:guide>
        <p15:guide id="52" pos="4885">
          <p15:clr>
            <a:srgbClr val="5ACBF0"/>
          </p15:clr>
        </p15:guide>
        <p15:guide id="53" pos="5504">
          <p15:clr>
            <a:srgbClr val="5ACBF0"/>
          </p15:clr>
        </p15:guide>
        <p15:guide id="54" pos="5791">
          <p15:clr>
            <a:srgbClr val="5ACBF0"/>
          </p15:clr>
        </p15:guide>
        <p15:guide id="55" pos="6410">
          <p15:clr>
            <a:srgbClr val="5ACBF0"/>
          </p15:clr>
        </p15:guide>
        <p15:guide id="56" pos="6696">
          <p15:clr>
            <a:srgbClr val="5ACBF0"/>
          </p15:clr>
        </p15:guide>
        <p15:guide id="58" orient="horz" pos="2160">
          <p15:clr>
            <a:srgbClr val="F26B43"/>
          </p15:clr>
        </p15:guide>
        <p15:guide id="59" orient="horz" pos="3881">
          <p15:clr>
            <a:srgbClr val="547EBF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_70B3E6D9.vsd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B4E8-EC92-4BC0-93F8-1661BA1E0CEF}"/>
              </a:ext>
            </a:extLst>
          </p:cNvPr>
          <p:cNvSpPr txBox="1">
            <a:spLocks/>
          </p:cNvSpPr>
          <p:nvPr/>
        </p:nvSpPr>
        <p:spPr>
          <a:xfrm>
            <a:off x="498798" y="1069012"/>
            <a:ext cx="11213719" cy="783336"/>
          </a:xfrm>
          <a:prstGeom prst="rect">
            <a:avLst/>
          </a:prstGeom>
          <a:effectLst/>
        </p:spPr>
        <p:txBody>
          <a:bodyPr vert="horz" lIns="0" tIns="0" rIns="0" bIns="0" spcCol="493776" rtlCol="0" anchor="t"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1pPr>
            <a:lvl2pPr marL="0" indent="-2857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1000"/>
              <a:buFontTx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2pPr>
            <a:lvl3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3pPr>
            <a:lvl4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4pPr>
            <a:lvl5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60000"/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5pPr>
            <a:lvl6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6pPr>
            <a:lvl7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7pPr>
            <a:lvl8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>
                <a:latin typeface="ATT Aleck Sans"/>
                <a:cs typeface="ATT Aleck Sans"/>
              </a:rPr>
              <a:t>3GPP TSG RAN Rel-18 workshop										RWS-210212</a:t>
            </a:r>
            <a:endParaRPr lang="en-US" sz="2400" dirty="0"/>
          </a:p>
          <a:p>
            <a:pPr hangingPunct="0"/>
            <a:r>
              <a:rPr lang="en-GB" sz="2400" b="1" dirty="0">
                <a:latin typeface="ATT Aleck Sans"/>
                <a:cs typeface="ATT Aleck Sans"/>
              </a:rPr>
              <a:t>Electronic Meeting, June 28 - July 2, 2021</a:t>
            </a:r>
            <a:endParaRPr lang="en-US" sz="2400" dirty="0">
              <a:latin typeface="ATT Aleck Sans"/>
              <a:cs typeface="ATT Aleck Sans"/>
            </a:endParaRP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F05C8DE6-FBEB-4031-B9B4-A424EFE36C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880" y="2195011"/>
            <a:ext cx="11209064" cy="203304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3000"/>
              </a:spcAft>
            </a:pPr>
            <a:r>
              <a:rPr lang="en-US" sz="2400" b="1" dirty="0">
                <a:solidFill>
                  <a:schemeClr val="tx1"/>
                </a:solidFill>
                <a:latin typeface="ATT Aleck Sans Medium"/>
                <a:cs typeface="ATT Aleck Sans Medium"/>
              </a:rPr>
              <a:t>Agenda Item: 	4.1</a:t>
            </a:r>
            <a:br>
              <a:rPr lang="en-US" sz="2400" b="1" dirty="0"/>
            </a:br>
            <a:r>
              <a:rPr lang="en-US" sz="2400" b="1" dirty="0">
                <a:solidFill>
                  <a:schemeClr val="tx1"/>
                </a:solidFill>
                <a:latin typeface="ATT Aleck Sans Medium"/>
                <a:cs typeface="ATT Aleck Sans Medium"/>
              </a:rPr>
              <a:t>Source: 			AT&amp;T</a:t>
            </a:r>
            <a:br>
              <a:rPr lang="en-US" sz="2400" b="1" dirty="0"/>
            </a:br>
            <a:r>
              <a:rPr lang="en-US" sz="2400" b="1" dirty="0">
                <a:solidFill>
                  <a:schemeClr val="tx1"/>
                </a:solidFill>
                <a:latin typeface="ATT Aleck Sans Medium"/>
                <a:cs typeface="ATT Aleck Sans Medium"/>
              </a:rPr>
              <a:t>Title: 				Views on </a:t>
            </a:r>
            <a:r>
              <a:rPr lang="en-US" sz="2400" b="1" dirty="0" err="1">
                <a:solidFill>
                  <a:schemeClr val="tx1"/>
                </a:solidFill>
                <a:latin typeface="ATT Aleck Sans Medium"/>
                <a:cs typeface="ATT Aleck Sans Medium"/>
              </a:rPr>
              <a:t>eMBB</a:t>
            </a:r>
            <a:r>
              <a:rPr lang="en-US" sz="2400" b="1" dirty="0">
                <a:solidFill>
                  <a:schemeClr val="tx1"/>
                </a:solidFill>
                <a:latin typeface="ATT Aleck Sans Medium"/>
                <a:cs typeface="ATT Aleck Sans Medium"/>
              </a:rPr>
              <a:t>-driven Functional Evolution for Rel-18</a:t>
            </a:r>
            <a:br>
              <a:rPr lang="en-US" sz="2400" b="1" dirty="0"/>
            </a:br>
            <a:r>
              <a:rPr lang="en-US" sz="2400" b="1" dirty="0">
                <a:solidFill>
                  <a:schemeClr val="tx1"/>
                </a:solidFill>
                <a:latin typeface="ATT Aleck Sans Medium"/>
                <a:cs typeface="ATT Aleck Sans Medium"/>
              </a:rPr>
              <a:t>Document for: 	Discussion/Decision</a:t>
            </a:r>
          </a:p>
        </p:txBody>
      </p:sp>
    </p:spTree>
    <p:extLst>
      <p:ext uri="{BB962C8B-B14F-4D97-AF65-F5344CB8AC3E}">
        <p14:creationId xmlns:p14="http://schemas.microsoft.com/office/powerpoint/2010/main" val="3832174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36BAD-1827-479B-BA13-64F38DCE6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/>
              <a:t>eMBB</a:t>
            </a:r>
            <a:r>
              <a:rPr lang="en-US"/>
              <a:t>-driven Functional Evolution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6F83A3-1F23-4E18-AC43-0915AAC6747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581" y="1073426"/>
            <a:ext cx="11280782" cy="872820"/>
          </a:xfrm>
        </p:spPr>
        <p:txBody>
          <a:bodyPr vert="horz" lIns="0" tIns="0" rIns="0" bIns="0" spcCol="493776" rtlCol="0" anchor="t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>
                <a:latin typeface="ATT Aleck Sans"/>
                <a:cs typeface="ATT Aleck Sans"/>
              </a:rPr>
              <a:t>This contribution provides AT&amp;T’s views on </a:t>
            </a:r>
            <a:r>
              <a:rPr lang="en-US" sz="2200" dirty="0" err="1">
                <a:latin typeface="ATT Aleck Sans"/>
                <a:cs typeface="ATT Aleck Sans"/>
              </a:rPr>
              <a:t>eMBB</a:t>
            </a:r>
            <a:r>
              <a:rPr lang="en-US" sz="2200" dirty="0">
                <a:latin typeface="ATT Aleck Sans"/>
                <a:cs typeface="ATT Aleck Sans"/>
              </a:rPr>
              <a:t>-driven enhancements for Rel-18 </a:t>
            </a:r>
            <a:endParaRPr lang="en-US" sz="22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>
                <a:latin typeface="ATT Aleck Sans"/>
                <a:cs typeface="ATT Aleck Sans"/>
              </a:rPr>
              <a:t>Specifically, the following </a:t>
            </a:r>
            <a:r>
              <a:rPr lang="en-US" sz="2200" dirty="0" err="1">
                <a:latin typeface="ATT Aleck Sans"/>
                <a:cs typeface="ATT Aleck Sans"/>
              </a:rPr>
              <a:t>eMBB</a:t>
            </a:r>
            <a:r>
              <a:rPr lang="en-US" sz="2200" dirty="0">
                <a:latin typeface="ATT Aleck Sans"/>
                <a:cs typeface="ATT Aleck Sans"/>
              </a:rPr>
              <a:t>-driven enhancements are proposed to be specified/studied in Rel-18, of which a subset are described further in this contribution, as indicated below:</a:t>
            </a: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TT Aleck Sans"/>
                <a:cs typeface="ATT Aleck Sans"/>
              </a:rPr>
              <a:t>FWA enhancements</a:t>
            </a: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TT Aleck Sans"/>
                <a:cs typeface="ATT Aleck Sans"/>
              </a:rPr>
              <a:t>Further enhancements on MIMO</a:t>
            </a: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TT Aleck Sans"/>
                <a:cs typeface="ATT Aleck Sans"/>
              </a:rPr>
              <a:t>NR-U enhancements</a:t>
            </a: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TT Aleck Sans"/>
                <a:cs typeface="ATT Aleck Sans"/>
              </a:rPr>
              <a:t>Intra-node full duplex</a:t>
            </a: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TT Aleck Sans"/>
                <a:cs typeface="ATT Aleck Sans"/>
              </a:rPr>
              <a:t>DSS enhancements</a:t>
            </a: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TT Aleck Sans"/>
                <a:cs typeface="ATT Aleck Sans"/>
              </a:rPr>
              <a:t>UL coverage enhancements </a:t>
            </a: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TT Aleck Sans"/>
                <a:cs typeface="ATT Aleck Sans"/>
              </a:rPr>
              <a:t>Smart repeaters </a:t>
            </a: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TT Aleck Sans"/>
                <a:cs typeface="ATT Aleck Sans"/>
              </a:rPr>
              <a:t>FR2 mobility enhancements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>
                <a:latin typeface="ATT Aleck Sans"/>
                <a:cs typeface="ATT Aleck Sans"/>
              </a:rPr>
              <a:t>Note that AT&amp;T’s high-level views on overall Rel-18 enhancements are provided in [1]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AFCC6B-07E5-4AAF-89D5-C9DC9C7286BB}"/>
              </a:ext>
            </a:extLst>
          </p:cNvPr>
          <p:cNvSpPr txBox="1"/>
          <p:nvPr/>
        </p:nvSpPr>
        <p:spPr>
          <a:xfrm>
            <a:off x="780175" y="6459523"/>
            <a:ext cx="9764785" cy="377505"/>
          </a:xfrm>
          <a:prstGeom prst="rect">
            <a:avLst/>
          </a:prstGeom>
          <a:noFill/>
        </p:spPr>
        <p:txBody>
          <a:bodyPr wrap="none" lIns="0" tIns="0" rIns="0" bIns="0" rtlCol="0" anchor="t">
            <a:normAutofit/>
          </a:bodyPr>
          <a:lstStyle/>
          <a:p>
            <a:pPr>
              <a:spcAft>
                <a:spcPts val="800"/>
              </a:spcAft>
              <a:buClr>
                <a:srgbClr val="000000"/>
              </a:buClr>
            </a:pPr>
            <a:r>
              <a:rPr lang="en-US" sz="1400" dirty="0">
                <a:latin typeface="ATT Aleck Sans"/>
                <a:cs typeface="ATT Aleck Sans"/>
              </a:rPr>
              <a:t>[1] RWS-210211, Views on 5G Enhancements for Release 18 and Beyond, AT&amp;T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TT Aleck Sans"/>
              <a:cs typeface="ATT Aleck Sans"/>
            </a:endParaRPr>
          </a:p>
        </p:txBody>
      </p:sp>
      <p:sp>
        <p:nvSpPr>
          <p:cNvPr id="9" name="Right Brace 8">
            <a:extLst>
              <a:ext uri="{FF2B5EF4-FFF2-40B4-BE49-F238E27FC236}">
                <a16:creationId xmlns:a16="http://schemas.microsoft.com/office/drawing/2014/main" id="{7A62C144-0F54-4B29-B495-80D210CE0CBD}"/>
              </a:ext>
            </a:extLst>
          </p:cNvPr>
          <p:cNvSpPr/>
          <p:nvPr/>
        </p:nvSpPr>
        <p:spPr>
          <a:xfrm>
            <a:off x="4593392" y="2661331"/>
            <a:ext cx="649727" cy="1807829"/>
          </a:xfrm>
          <a:prstGeom prst="rightBrace">
            <a:avLst/>
          </a:prstGeom>
          <a:ln w="6350" cap="sq"/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5BE75E4-F2BD-47BA-AB6B-E2E75484F95F}"/>
              </a:ext>
            </a:extLst>
          </p:cNvPr>
          <p:cNvSpPr txBox="1"/>
          <p:nvPr/>
        </p:nvSpPr>
        <p:spPr>
          <a:xfrm>
            <a:off x="5330230" y="3393271"/>
            <a:ext cx="2985637" cy="377505"/>
          </a:xfrm>
          <a:prstGeom prst="rect">
            <a:avLst/>
          </a:prstGeom>
          <a:noFill/>
        </p:spPr>
        <p:txBody>
          <a:bodyPr wrap="none" lIns="0" tIns="0" rIns="0" bIns="0" rtlCol="0" anchor="t">
            <a:normAutofit fontScale="70000" lnSpcReduction="20000"/>
          </a:bodyPr>
          <a:lstStyle/>
          <a:p>
            <a:pPr>
              <a:spcAft>
                <a:spcPts val="800"/>
              </a:spcAft>
              <a:buClr>
                <a:srgbClr val="000000"/>
              </a:buClr>
            </a:pPr>
            <a:r>
              <a:rPr lang="en-US" sz="1600" dirty="0">
                <a:latin typeface="ATT Aleck Sans"/>
                <a:cs typeface="ATT Aleck Sans"/>
              </a:rPr>
              <a:t>Enhancements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TT Aleck Sans"/>
                <a:cs typeface="ATT Aleck Sans"/>
              </a:rPr>
              <a:t> further </a:t>
            </a:r>
            <a:r>
              <a:rPr lang="en-US" sz="1600" dirty="0">
                <a:latin typeface="ATT Aleck Sans"/>
                <a:cs typeface="ATT Aleck Sans"/>
              </a:rPr>
              <a:t>described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TT Aleck Sans"/>
                <a:cs typeface="ATT Aleck Sans"/>
              </a:rPr>
              <a:t> in this contribution</a:t>
            </a:r>
            <a:r>
              <a:rPr lang="en-US" sz="1600" dirty="0">
                <a:latin typeface="ATT Aleck Sans"/>
                <a:cs typeface="ATT Aleck Sans"/>
              </a:rPr>
              <a:t>, </a:t>
            </a:r>
            <a:endParaRPr lang="en-US" sz="1600" dirty="0">
              <a:latin typeface="ATT Aleck Sans" panose="020B0503020203020204" pitchFamily="34" charset="0"/>
              <a:cs typeface="ATT Aleck Sans" panose="020B0503020203020204" pitchFamily="34" charset="0"/>
            </a:endParaRPr>
          </a:p>
          <a:p>
            <a:pPr>
              <a:spcAft>
                <a:spcPts val="800"/>
              </a:spcAft>
            </a:pPr>
            <a:r>
              <a:rPr lang="en-US" sz="1600" dirty="0">
                <a:latin typeface="ATT Aleck Sans"/>
                <a:cs typeface="ATT Aleck Sans"/>
              </a:rPr>
              <a:t>although some other features may be equally important</a:t>
            </a:r>
            <a:endParaRPr 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TT Aleck Sans"/>
              <a:cs typeface="ATT Aleck Sans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47754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86A8D5-8817-444E-9E71-E2FA375E44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FWA enhancements </a:t>
            </a:r>
            <a:br>
              <a:rPr lang="en-US"/>
            </a:br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4984BEE-471F-4B6A-BE4C-E017C5115C75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 vert="horz" lIns="0" tIns="0" rIns="0" bIns="0" spcCol="493776" rtlCol="0" anchor="t">
            <a:noAutofit/>
          </a:bodyPr>
          <a:lstStyle/>
          <a:p>
            <a:r>
              <a:rPr lang="en-US"/>
              <a:t>UL MIMO Enhancements</a:t>
            </a:r>
          </a:p>
          <a:p>
            <a:pPr lvl="2"/>
            <a:r>
              <a:rPr lang="en-US"/>
              <a:t>Target stationary devices with large number of antennas (CPE/FWA)</a:t>
            </a:r>
          </a:p>
          <a:p>
            <a:pPr lvl="2"/>
            <a:r>
              <a:rPr lang="en-US"/>
              <a:t>Increase parity between UL and DL in capabilities and features</a:t>
            </a:r>
          </a:p>
          <a:p>
            <a:pPr lvl="2"/>
            <a:r>
              <a:rPr lang="en-US"/>
              <a:t>UL TPMI enhancements incl. sub-band precoding</a:t>
            </a:r>
          </a:p>
          <a:p>
            <a:pPr lvl="2"/>
            <a:r>
              <a:rPr lang="en-US"/>
              <a:t>Higher order SU-MIMO (&gt;4 layers) in UL</a:t>
            </a:r>
          </a:p>
          <a:p>
            <a:pPr lvl="2"/>
            <a:r>
              <a:rPr lang="en-US"/>
              <a:t>Simultaneous UL Transmissions (</a:t>
            </a:r>
            <a:r>
              <a:rPr lang="en-US" err="1"/>
              <a:t>mTRP</a:t>
            </a:r>
            <a:r>
              <a:rPr lang="en-US"/>
              <a:t>/</a:t>
            </a:r>
            <a:r>
              <a:rPr lang="en-US" err="1"/>
              <a:t>mPanel</a:t>
            </a:r>
            <a:r>
              <a:rPr lang="en-US"/>
              <a:t> enhancements)</a:t>
            </a:r>
          </a:p>
          <a:p>
            <a:pPr lvl="2"/>
            <a:endParaRPr lang="en-US"/>
          </a:p>
          <a:p>
            <a:r>
              <a:rPr lang="en-US"/>
              <a:t>Enhanced UL coverage</a:t>
            </a:r>
          </a:p>
          <a:p>
            <a:pPr lvl="2"/>
            <a:r>
              <a:rPr lang="en-US"/>
              <a:t>Further enhance upon Rel. 17 coverage enhancements</a:t>
            </a:r>
          </a:p>
          <a:p>
            <a:pPr lvl="2"/>
            <a:r>
              <a:rPr lang="en-US">
                <a:latin typeface="ATT Aleck Sans"/>
                <a:cs typeface="ATT Aleck Sans"/>
              </a:rPr>
              <a:t>Focus on power domain </a:t>
            </a:r>
            <a:r>
              <a:rPr lang="en-US">
                <a:ea typeface="+mn-lt"/>
                <a:cs typeface="+mn-lt"/>
              </a:rPr>
              <a:t>enhancements</a:t>
            </a:r>
            <a:endParaRPr lang="en-US"/>
          </a:p>
          <a:p>
            <a:endParaRPr lang="en-US"/>
          </a:p>
          <a:p>
            <a:r>
              <a:rPr lang="en-US"/>
              <a:t>Higher order modulation alphabets</a:t>
            </a:r>
          </a:p>
          <a:p>
            <a:pPr lvl="2"/>
            <a:r>
              <a:rPr lang="en-US"/>
              <a:t>Specify 4096 QAM for DL</a:t>
            </a:r>
          </a:p>
        </p:txBody>
      </p:sp>
    </p:spTree>
    <p:extLst>
      <p:ext uri="{BB962C8B-B14F-4D97-AF65-F5344CB8AC3E}">
        <p14:creationId xmlns:p14="http://schemas.microsoft.com/office/powerpoint/2010/main" val="13451144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77F640-A297-1144-BF48-DFC154558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Further Enhancements on MIMO 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001C8487-D7E2-B04E-BE69-AEE608E67F6F}"/>
              </a:ext>
            </a:extLst>
          </p:cNvPr>
          <p:cNvGraphicFramePr>
            <a:graphicFrameLocks noGrp="1"/>
          </p:cNvGraphicFramePr>
          <p:nvPr>
            <p:ph sz="quarter" idx="11"/>
            <p:extLst>
              <p:ext uri="{D42A27DB-BD31-4B8C-83A1-F6EECF244321}">
                <p14:modId xmlns:p14="http://schemas.microsoft.com/office/powerpoint/2010/main" val="3375373763"/>
              </p:ext>
            </p:extLst>
          </p:nvPr>
        </p:nvGraphicFramePr>
        <p:xfrm>
          <a:off x="342900" y="881129"/>
          <a:ext cx="11506200" cy="52971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53100">
                  <a:extLst>
                    <a:ext uri="{9D8B030D-6E8A-4147-A177-3AD203B41FA5}">
                      <a16:colId xmlns:a16="http://schemas.microsoft.com/office/drawing/2014/main" val="686906048"/>
                    </a:ext>
                  </a:extLst>
                </a:gridCol>
                <a:gridCol w="5753100">
                  <a:extLst>
                    <a:ext uri="{9D8B030D-6E8A-4147-A177-3AD203B41FA5}">
                      <a16:colId xmlns:a16="http://schemas.microsoft.com/office/drawing/2014/main" val="4049150990"/>
                    </a:ext>
                  </a:extLst>
                </a:gridCol>
              </a:tblGrid>
              <a:tr h="4439942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endParaRPr lang="en-US" sz="160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</a:rPr>
                        <a:t>Low FR1 band Enhancements</a:t>
                      </a:r>
                    </a:p>
                    <a:p>
                      <a:pPr marL="57150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Targeting low FR1 bands (&lt;1GHz)</a:t>
                      </a:r>
                    </a:p>
                    <a:p>
                      <a:pPr marL="57150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CSI enhancements</a:t>
                      </a:r>
                    </a:p>
                    <a:p>
                      <a:pPr marL="57150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Enhancements to </a:t>
                      </a:r>
                      <a:r>
                        <a:rPr lang="en-US" sz="1600" dirty="0" err="1"/>
                        <a:t>mTRP</a:t>
                      </a:r>
                      <a:r>
                        <a:rPr lang="en-US" sz="1600" dirty="0"/>
                        <a:t> </a:t>
                      </a:r>
                    </a:p>
                    <a:p>
                      <a:pPr marL="628650" lvl="1" indent="-342900">
                        <a:buFont typeface="Arial" panose="020B0604020202020204" pitchFamily="34" charset="0"/>
                        <a:buChar char="•"/>
                      </a:pPr>
                      <a:endParaRPr lang="en-US" sz="1600"/>
                    </a:p>
                    <a:p>
                      <a:pPr marL="57150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</a:rPr>
                        <a:t>Mobility Enhancements</a:t>
                      </a:r>
                    </a:p>
                    <a:p>
                      <a:pPr marL="628650" lvl="1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CSI enhancements incl. Doppler domain exploitation/compensation to reduce the overhead of CSI feedback</a:t>
                      </a:r>
                    </a:p>
                    <a:p>
                      <a:pPr marL="628650" lvl="1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L1/L2 inter-cell mobility enhancements including inter-DU enhancements</a:t>
                      </a:r>
                    </a:p>
                    <a:p>
                      <a:pPr marL="628650" lvl="1" indent="-342900">
                        <a:buFont typeface="Arial" panose="020B0604020202020204" pitchFamily="34" charset="0"/>
                        <a:buChar char="•"/>
                      </a:pPr>
                      <a:endParaRPr lang="en-US" sz="160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</a:rPr>
                        <a:t>High Capability UEs and UL Enhancements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Target devices with large number of antennas 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UL TPMI enhancements 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Higher order SU-MIMO (&gt;4 layers) in 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endParaRPr lang="en-US" sz="160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</a:rPr>
                        <a:t>Multi-TRP/multi-Panel Enhancements</a:t>
                      </a:r>
                    </a:p>
                    <a:p>
                      <a:pPr marL="628650" lvl="1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Enhancements on inter-cell operation with non-ideal synchronization</a:t>
                      </a:r>
                    </a:p>
                    <a:p>
                      <a:pPr marL="628650" lvl="1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Multi-panel enhancements to consider self and cross-link interference</a:t>
                      </a:r>
                    </a:p>
                    <a:p>
                      <a:pPr marL="628650" lvl="1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Simultaneous multi-panel UL transmissions</a:t>
                      </a:r>
                    </a:p>
                    <a:p>
                      <a:pPr marL="628650" lvl="1" indent="-342900">
                        <a:buFont typeface="Arial" panose="020B0604020202020204" pitchFamily="34" charset="0"/>
                        <a:buChar char="•"/>
                      </a:pPr>
                      <a:endParaRPr lang="en-US" sz="160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</a:rPr>
                        <a:t>Multi-Beam/Multi-Panel Enhancements</a:t>
                      </a:r>
                    </a:p>
                    <a:p>
                      <a:pPr marL="628650" lvl="1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Enhancements on beam indication and measurement/reporting beyond Rel. 17</a:t>
                      </a:r>
                    </a:p>
                    <a:p>
                      <a:pPr marL="628650" lvl="1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Enhancements on overhead and latency reduction beyond Rel. 17 </a:t>
                      </a:r>
                    </a:p>
                    <a:p>
                      <a:pPr marL="628650" lvl="1" indent="-342900">
                        <a:buFont typeface="Arial" panose="020B0604020202020204" pitchFamily="34" charset="0"/>
                        <a:buChar char="•"/>
                      </a:pPr>
                      <a:endParaRPr lang="en-US" sz="1600"/>
                    </a:p>
                    <a:p>
                      <a:pPr marL="628650" lvl="1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</a:rPr>
                        <a:t>Robust CSI Enhancements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Further CSI enhancements for DL MIMO, MU-MIMO and UL MIMO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CSI enhancements for feedback overhead and latency reduction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9888868"/>
                  </a:ext>
                </a:extLst>
              </a:tr>
              <a:tr h="481305">
                <a:tc>
                  <a:txBody>
                    <a:bodyPr/>
                    <a:lstStyle/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sz="160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1551174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DF39C5-6CD3-B443-BECE-A97BCB68DD0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4202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86A8D5-8817-444E-9E71-E2FA375E44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Enhancements for NR operation in unlicensed spectrum</a:t>
            </a:r>
            <a:br>
              <a:rPr lang="en-US"/>
            </a:br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4984BEE-471F-4B6A-BE4C-E017C5115C75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 vert="horz" lIns="0" tIns="0" rIns="0" bIns="0" spcCol="493776" rtlCol="0" anchor="t">
            <a:noAutofit/>
          </a:bodyPr>
          <a:lstStyle/>
          <a:p>
            <a:r>
              <a:rPr lang="en-US">
                <a:latin typeface="ATT Aleck Sans"/>
                <a:ea typeface="+mn-lt"/>
                <a:cs typeface="ATT Aleck Sans"/>
              </a:rPr>
              <a:t>Receiver assisted channel access in Rel. 16 and Rel. 17</a:t>
            </a:r>
          </a:p>
          <a:p>
            <a:pPr lvl="2"/>
            <a:r>
              <a:rPr lang="en-US">
                <a:latin typeface="ATT Aleck Sans"/>
                <a:ea typeface="+mn-lt"/>
                <a:cs typeface="ATT Aleck Sans"/>
              </a:rPr>
              <a:t>Included in the Rel. 16 NR-U WID (down-scoped due to lack of time) and the Rel. 17 52.6-71 GHz WID</a:t>
            </a:r>
          </a:p>
          <a:p>
            <a:pPr lvl="2"/>
            <a:r>
              <a:rPr lang="en-US">
                <a:latin typeface="ATT Aleck Sans"/>
                <a:ea typeface="+mn-lt"/>
                <a:cs typeface="ATT Aleck Sans"/>
              </a:rPr>
              <a:t>Rel. 17, if anything, will only focus on Class A receiver assisted channel access </a:t>
            </a:r>
          </a:p>
          <a:p>
            <a:pPr lvl="2"/>
            <a:r>
              <a:rPr lang="en-US">
                <a:latin typeface="ATT Aleck Sans"/>
                <a:ea typeface="+mn-lt"/>
                <a:cs typeface="ATT Aleck Sans"/>
              </a:rPr>
              <a:t>Rel. 17 only introduces receiver assisted channel access for 52.6-71 GHz</a:t>
            </a:r>
          </a:p>
          <a:p>
            <a:endParaRPr lang="en-US">
              <a:latin typeface="ATT Aleck Sans"/>
              <a:ea typeface="+mn-lt"/>
              <a:cs typeface="ATT Aleck Sans"/>
            </a:endParaRPr>
          </a:p>
          <a:p>
            <a:r>
              <a:rPr lang="en-US">
                <a:latin typeface="ATT Aleck Sans"/>
                <a:ea typeface="+mn-lt"/>
                <a:cs typeface="ATT Aleck Sans"/>
              </a:rPr>
              <a:t>Receiver assisted channel access in Rel. 18</a:t>
            </a:r>
          </a:p>
          <a:p>
            <a:pPr lvl="2"/>
            <a:r>
              <a:rPr lang="en-US">
                <a:latin typeface="ATT Aleck Sans"/>
                <a:ea typeface="+mn-lt"/>
                <a:cs typeface="ATT Aleck Sans"/>
              </a:rPr>
              <a:t>Specify Class B (and potentially Class A if it is not included in Rel. 17) receiver assisted channel access</a:t>
            </a:r>
          </a:p>
          <a:p>
            <a:pPr lvl="2"/>
            <a:r>
              <a:rPr lang="en-US">
                <a:latin typeface="ATT Aleck Sans"/>
                <a:ea typeface="+mn-lt"/>
                <a:cs typeface="ATT Aleck Sans"/>
              </a:rPr>
              <a:t>Allow Rel. 17/18 receiver assisted channel access enhancements in FR1</a:t>
            </a:r>
          </a:p>
          <a:p>
            <a:pPr lvl="2"/>
            <a:r>
              <a:rPr lang="en-US">
                <a:latin typeface="ATT Aleck Sans"/>
                <a:ea typeface="+mn-lt"/>
                <a:cs typeface="ATT Aleck Sans"/>
              </a:rPr>
              <a:t>Specifically target </a:t>
            </a:r>
            <a:r>
              <a:rPr lang="en-US" err="1">
                <a:latin typeface="ATT Aleck Sans"/>
                <a:ea typeface="+mn-lt"/>
                <a:cs typeface="ATT Aleck Sans"/>
              </a:rPr>
              <a:t>mTRP</a:t>
            </a:r>
            <a:r>
              <a:rPr lang="en-US">
                <a:latin typeface="ATT Aleck Sans"/>
                <a:ea typeface="+mn-lt"/>
                <a:cs typeface="ATT Aleck Sans"/>
              </a:rPr>
              <a:t> operation in unlicensed spectrum</a:t>
            </a:r>
          </a:p>
          <a:p>
            <a:pPr lvl="2"/>
            <a:endParaRPr lang="en-US">
              <a:solidFill>
                <a:srgbClr val="000000"/>
              </a:solidFill>
              <a:latin typeface="ATT Aleck Sans"/>
            </a:endParaRPr>
          </a:p>
          <a:p>
            <a:r>
              <a:rPr lang="en-US">
                <a:latin typeface="ATT Aleck Sans"/>
                <a:ea typeface="+mn-lt"/>
                <a:cs typeface="ATT Aleck Sans"/>
              </a:rPr>
              <a:t>This WID, while </a:t>
            </a:r>
            <a:r>
              <a:rPr lang="en-US" err="1">
                <a:latin typeface="ATT Aleck Sans"/>
                <a:ea typeface="+mn-lt"/>
                <a:cs typeface="ATT Aleck Sans"/>
              </a:rPr>
              <a:t>eMBB</a:t>
            </a:r>
            <a:r>
              <a:rPr lang="en-US">
                <a:latin typeface="ATT Aleck Sans"/>
                <a:ea typeface="+mn-lt"/>
                <a:cs typeface="ATT Aleck Sans"/>
              </a:rPr>
              <a:t> focused, can also cover </a:t>
            </a:r>
            <a:r>
              <a:rPr lang="en-US" err="1">
                <a:latin typeface="ATT Aleck Sans"/>
                <a:ea typeface="+mn-lt"/>
                <a:cs typeface="ATT Aleck Sans"/>
              </a:rPr>
              <a:t>sidelink</a:t>
            </a:r>
            <a:r>
              <a:rPr lang="en-US">
                <a:latin typeface="ATT Aleck Sans"/>
                <a:ea typeface="+mn-lt"/>
                <a:cs typeface="ATT Aleck Sans"/>
              </a:rPr>
              <a:t> enhancements and IAB enhancements specific to operation in unlicensed bands</a:t>
            </a:r>
          </a:p>
          <a:p>
            <a:r>
              <a:rPr lang="en-US">
                <a:latin typeface="ATT Aleck Sans"/>
                <a:ea typeface="+mn-lt"/>
                <a:cs typeface="ATT Aleck Sans"/>
              </a:rPr>
              <a:t>Other left-overs that were down-scoped from the Rel. 16 NR-U and Rel. 17 </a:t>
            </a:r>
            <a:br>
              <a:rPr lang="en-US">
                <a:latin typeface="ATT Aleck Sans"/>
                <a:ea typeface="+mn-lt"/>
                <a:cs typeface="ATT Aleck Sans"/>
              </a:rPr>
            </a:br>
            <a:r>
              <a:rPr lang="en-US">
                <a:latin typeface="ATT Aleck Sans"/>
                <a:ea typeface="+mn-lt"/>
                <a:cs typeface="ATT Aleck Sans"/>
              </a:rPr>
              <a:t>52.6-71 GHz WIDs because of lack of TUs can also be considered for Rel. 18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921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86A8D5-8817-444E-9E71-E2FA375E44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TT Aleck Sans Medium"/>
                <a:cs typeface="ATT Aleck Sans Medium"/>
              </a:rPr>
              <a:t>Intra-node Full Duplex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4984BEE-471F-4B6A-BE4C-E017C5115C7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69" y="912793"/>
            <a:ext cx="11652523" cy="5087662"/>
          </a:xfrm>
        </p:spPr>
        <p:txBody>
          <a:bodyPr vert="horz" lIns="0" tIns="0" rIns="0" bIns="0" spcCol="493776" rtlCol="0" anchor="t">
            <a:noAutofit/>
          </a:bodyPr>
          <a:lstStyle/>
          <a:p>
            <a:r>
              <a:rPr lang="en-US">
                <a:latin typeface="ATT Aleck Sans"/>
                <a:cs typeface="ATT Aleck Sans"/>
              </a:rPr>
              <a:t>Full Duplex: Reduce PHY latency and improve UL coverage for TDD bands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>
                <a:solidFill>
                  <a:schemeClr val="tx1"/>
                </a:solidFill>
              </a:rPr>
              <a:t>Dynamically co-exist with half-duplex UEs/</a:t>
            </a:r>
            <a:r>
              <a:rPr lang="en-US" sz="1800" err="1">
                <a:solidFill>
                  <a:schemeClr val="tx1"/>
                </a:solidFill>
              </a:rPr>
              <a:t>gNBs</a:t>
            </a:r>
            <a:r>
              <a:rPr lang="en-US" sz="1800">
                <a:solidFill>
                  <a:schemeClr val="tx1"/>
                </a:solidFill>
              </a:rPr>
              <a:t> operating with the legacy frame structure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>
                <a:solidFill>
                  <a:schemeClr val="tx1"/>
                </a:solidFill>
              </a:rPr>
              <a:t>Support for interference measurement/management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>
                <a:solidFill>
                  <a:schemeClr val="tx1"/>
                </a:solidFill>
              </a:rPr>
              <a:t>Consider FR1/FR2 specific optimizations to enable sufficient spatial isolation</a:t>
            </a:r>
          </a:p>
          <a:p>
            <a:endParaRPr lang="en-US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E9D79642-F9BE-1A43-8812-1648CF2B22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0635" y="29098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9EC32DFF-7F40-C543-9069-A632A0AA2B3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35233" y="2702563"/>
          <a:ext cx="3860800" cy="325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36" r:id="rId3" imgW="6032500" imgH="5067300" progId="Visio.Drawing.15">
                  <p:embed/>
                </p:oleObj>
              </mc:Choice>
              <mc:Fallback>
                <p:oleObj r:id="rId3" imgW="6032500" imgH="5067300" progId="Visio.Drawing.15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9EC32DFF-7F40-C543-9069-A632A0AA2B3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5233" y="2702563"/>
                        <a:ext cx="3860800" cy="3251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 descr="Chart&#10;&#10;Description automatically generated">
            <a:extLst>
              <a:ext uri="{FF2B5EF4-FFF2-40B4-BE49-F238E27FC236}">
                <a16:creationId xmlns:a16="http://schemas.microsoft.com/office/drawing/2014/main" id="{3E846047-3B06-7045-B074-9AC05B1943D6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939" y="2773346"/>
            <a:ext cx="4181443" cy="310963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F1B100A-B4F8-D342-835A-13151206DBC5}"/>
              </a:ext>
            </a:extLst>
          </p:cNvPr>
          <p:cNvSpPr/>
          <p:nvPr/>
        </p:nvSpPr>
        <p:spPr>
          <a:xfrm>
            <a:off x="329270" y="6000456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b="1">
                <a:latin typeface="Calibri" panose="020F0502020204030204" pitchFamily="34" charset="0"/>
                <a:ea typeface="Times New Roman" panose="02020603050405020304" pitchFamily="18" charset="0"/>
              </a:rPr>
              <a:t>Top view of 28GHz phased array based Self Interference measurement system</a:t>
            </a:r>
            <a:r>
              <a:rPr lang="en-US" sz="1400" b="1"/>
              <a:t>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70D8F90-D30A-4140-A103-AD2F0F5ED0BC}"/>
              </a:ext>
            </a:extLst>
          </p:cNvPr>
          <p:cNvSpPr/>
          <p:nvPr/>
        </p:nvSpPr>
        <p:spPr>
          <a:xfrm>
            <a:off x="6636122" y="6000455"/>
            <a:ext cx="473507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>
                <a:latin typeface="Calibri" panose="020F0502020204030204" pitchFamily="34" charset="0"/>
                <a:ea typeface="Malgun Gothic" panose="020B0503020000020004" pitchFamily="34" charset="-127"/>
                <a:cs typeface="Batang" panose="02030600000101010101" pitchFamily="18" charset="-127"/>
              </a:rPr>
              <a:t>Mean received power at Receiver 1 as a function of direction</a:t>
            </a:r>
            <a:r>
              <a:rPr lang="en-US" sz="1400" b="1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950812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86A8D5-8817-444E-9E71-E2FA375E44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Dynamic Spectrum Sharing Enhancements</a:t>
            </a:r>
            <a:br>
              <a:rPr lang="en-US"/>
            </a:br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4984BEE-471F-4B6A-BE4C-E017C5115C75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 vert="horz" lIns="0" tIns="0" rIns="0" bIns="0" spcCol="493776" rtlCol="0">
            <a:noAutofit/>
          </a:bodyPr>
          <a:lstStyle/>
          <a:p>
            <a:r>
              <a:rPr lang="en-US"/>
              <a:t>Improved NB-IoT Coexistence with NR</a:t>
            </a:r>
          </a:p>
          <a:p>
            <a:pPr lvl="2"/>
            <a:r>
              <a:rPr lang="en-US"/>
              <a:t>Allow rate matching of NR channels/DMRS around a single PRB</a:t>
            </a:r>
          </a:p>
          <a:p>
            <a:pPr marL="228600" lvl="2" indent="0">
              <a:buNone/>
            </a:pPr>
            <a:endParaRPr lang="en-US"/>
          </a:p>
          <a:p>
            <a:pPr marL="57150" lvl="1" indent="0">
              <a:buNone/>
            </a:pPr>
            <a:r>
              <a:rPr lang="en-US" sz="2400">
                <a:solidFill>
                  <a:schemeClr val="tx2"/>
                </a:solidFill>
              </a:rPr>
              <a:t>Improved coexistence between LTE PDCCH and NR</a:t>
            </a:r>
          </a:p>
          <a:p>
            <a:pPr lvl="2"/>
            <a:r>
              <a:rPr lang="en-US"/>
              <a:t>Allow rate matching of NR PDCCH around LTE to prevent any zero-power resources for NR in a slot</a:t>
            </a:r>
          </a:p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6F5943-CF1A-4BA7-961D-5ED9FD6EC2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8524" y="3429000"/>
            <a:ext cx="5814952" cy="2920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9380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6719805"/>
      </p:ext>
    </p:extLst>
  </p:cSld>
  <p:clrMapOvr>
    <a:masterClrMapping/>
  </p:clrMapOvr>
</p:sld>
</file>

<file path=ppt/theme/theme1.xml><?xml version="1.0" encoding="utf-8"?>
<a:theme xmlns:a="http://schemas.openxmlformats.org/drawingml/2006/main" name="ATTInternal052019">
  <a:themeElements>
    <a:clrScheme name="ATT 2019 theme and supporting palette">
      <a:dk1>
        <a:srgbClr val="000000"/>
      </a:dk1>
      <a:lt1>
        <a:srgbClr val="FFFFFF"/>
      </a:lt1>
      <a:dk2>
        <a:srgbClr val="009FDB"/>
      </a:dk2>
      <a:lt2>
        <a:srgbClr val="E5E5E5"/>
      </a:lt2>
      <a:accent1>
        <a:srgbClr val="0057B8"/>
      </a:accent1>
      <a:accent2>
        <a:srgbClr val="49EEDC"/>
      </a:accent2>
      <a:accent3>
        <a:srgbClr val="AF28BB"/>
      </a:accent3>
      <a:accent4>
        <a:srgbClr val="FFB000"/>
      </a:accent4>
      <a:accent5>
        <a:srgbClr val="91DC00"/>
      </a:accent5>
      <a:accent6>
        <a:srgbClr val="FF585D"/>
      </a:accent6>
      <a:hlink>
        <a:srgbClr val="0057B8"/>
      </a:hlink>
      <a:folHlink>
        <a:srgbClr val="0057B8"/>
      </a:folHlink>
    </a:clrScheme>
    <a:fontScheme name="ATT 2018">
      <a:majorFont>
        <a:latin typeface="ATT Aleck Sans" panose="020B0503020203020204" pitchFamily="34" charset="0"/>
        <a:ea typeface=""/>
        <a:cs typeface=""/>
      </a:majorFont>
      <a:minorFont>
        <a:latin typeface="ATT Aleck Sans" panose="020B0503020203020204" pitchFamily="34" charset="0"/>
        <a:ea typeface=""/>
        <a:cs typeface=""/>
      </a:minorFont>
    </a:fontScheme>
    <a:fmtScheme name="ATT 2018">
      <a:fillStyleLst>
        <a:solidFill>
          <a:srgbClr val="009FDB"/>
        </a:solidFill>
        <a:solidFill>
          <a:srgbClr val="009FDB"/>
        </a:solidFill>
        <a:solidFill>
          <a:srgbClr val="009FDB"/>
        </a:solidFill>
      </a:fillStyleLst>
      <a:lnStyleLst>
        <a:ln w="6350" cap="sq" cmpd="sng" algn="ctr">
          <a:solidFill>
            <a:schemeClr val="phClr"/>
          </a:solidFill>
          <a:prstDash val="solid"/>
        </a:ln>
        <a:ln w="6350" cap="sq" cmpd="sng" algn="ctr">
          <a:solidFill>
            <a:schemeClr val="phClr"/>
          </a:solidFill>
          <a:prstDash val="solid"/>
        </a:ln>
        <a:ln w="635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 w="12700">
          <a:solidFill>
            <a:schemeClr val="bg1"/>
          </a:solidFill>
        </a:ln>
      </a:spPr>
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<a:prstTxWarp prst="textNoShape">
          <a:avLst/>
        </a:prstTxWarp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800"/>
          </a:spcAft>
          <a:buClr>
            <a:schemeClr val="bg1"/>
          </a:buClr>
          <a:buSzTx/>
          <a:buFont typeface="ATT Aleck Sans" panose="020B0604020202020204" pitchFamily="34" charset="0"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bg1"/>
            </a:solidFill>
            <a:effectLst/>
            <a:uLnTx/>
            <a:uFillTx/>
            <a:latin typeface="+mn-lt"/>
            <a:ea typeface="+mn-ea"/>
            <a:cs typeface="ATT Aleck Sans" panose="020B0503020203020204" pitchFamily="34" charset="0"/>
          </a:defRPr>
        </a:defPPr>
      </a:lstStyle>
      <a:style>
        <a:lnRef idx="0">
          <a:schemeClr val="dk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6350" cap="sq"/>
      </a:spPr>
      <a:bodyPr/>
      <a:lstStyle/>
      <a:style>
        <a:lnRef idx="1">
          <a:schemeClr val="dk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 anchor="t"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800"/>
          </a:spcAft>
          <a:buClr>
            <a:srgbClr val="000000"/>
          </a:buClr>
          <a:buSzTx/>
          <a:buFontTx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n-lt"/>
            <a:ea typeface="+mn-ea"/>
            <a:cs typeface="ATT Aleck Sans" panose="020B0503020203020204" pitchFamily="34" charset="0"/>
          </a:defRPr>
        </a:defPPr>
      </a:lstStyle>
    </a:txDef>
  </a:objectDefaults>
  <a:extraClrSchemeLst/>
  <a:custClrLst>
    <a:custClr name="Gray 5">
      <a:srgbClr val="E5E5E5"/>
    </a:custClr>
    <a:custClr name="Gray 2">
      <a:srgbClr val="D2D2D2"/>
    </a:custClr>
    <a:custClr name="Gray 3">
      <a:srgbClr val="959595"/>
    </a:custClr>
    <a:custClr name="Gray 4">
      <a:srgbClr val="5A5A5A"/>
    </a:custClr>
  </a:custClrLst>
  <a:extLst>
    <a:ext uri="{05A4C25C-085E-4340-85A3-A5531E510DB2}">
      <thm15:themeFamily xmlns:thm15="http://schemas.microsoft.com/office/thememl/2012/main" name="Presentation4" id="{A6AC4C66-AFEE-4710-91DE-8FCA659FEFA0}" vid="{A909D5E5-5DE0-4AD0-8A85-4642A0FC6400}"/>
    </a:ext>
  </a:extLst>
</a:theme>
</file>

<file path=ppt/theme/theme2.xml><?xml version="1.0" encoding="utf-8"?>
<a:theme xmlns:a="http://schemas.openxmlformats.org/drawingml/2006/main" name="ATTInternal052019">
  <a:themeElements>
    <a:clrScheme name="ATT 2019 theme and supporting palette">
      <a:dk1>
        <a:srgbClr val="000000"/>
      </a:dk1>
      <a:lt1>
        <a:srgbClr val="FFFFFF"/>
      </a:lt1>
      <a:dk2>
        <a:srgbClr val="009FDB"/>
      </a:dk2>
      <a:lt2>
        <a:srgbClr val="E5E5E5"/>
      </a:lt2>
      <a:accent1>
        <a:srgbClr val="0057B8"/>
      </a:accent1>
      <a:accent2>
        <a:srgbClr val="49EEDC"/>
      </a:accent2>
      <a:accent3>
        <a:srgbClr val="AF28BB"/>
      </a:accent3>
      <a:accent4>
        <a:srgbClr val="FFB000"/>
      </a:accent4>
      <a:accent5>
        <a:srgbClr val="91DC00"/>
      </a:accent5>
      <a:accent6>
        <a:srgbClr val="FF585D"/>
      </a:accent6>
      <a:hlink>
        <a:srgbClr val="0057B8"/>
      </a:hlink>
      <a:folHlink>
        <a:srgbClr val="0057B8"/>
      </a:folHlink>
    </a:clrScheme>
    <a:fontScheme name="ATT 2018">
      <a:majorFont>
        <a:latin typeface="ATT Aleck Sans" panose="020B0503020203020204" pitchFamily="34" charset="0"/>
        <a:ea typeface=""/>
        <a:cs typeface=""/>
      </a:majorFont>
      <a:minorFont>
        <a:latin typeface="ATT Aleck Sans" panose="020B0503020203020204" pitchFamily="34" charset="0"/>
        <a:ea typeface=""/>
        <a:cs typeface=""/>
      </a:minorFont>
    </a:fontScheme>
    <a:fmtScheme name="ATT 2018">
      <a:fillStyleLst>
        <a:solidFill>
          <a:srgbClr val="009FDB"/>
        </a:solidFill>
        <a:solidFill>
          <a:srgbClr val="009FDB"/>
        </a:solidFill>
        <a:solidFill>
          <a:srgbClr val="009FDB"/>
        </a:solidFill>
      </a:fillStyleLst>
      <a:lnStyleLst>
        <a:ln w="6350" cap="sq" cmpd="sng" algn="ctr">
          <a:solidFill>
            <a:schemeClr val="phClr"/>
          </a:solidFill>
          <a:prstDash val="solid"/>
        </a:ln>
        <a:ln w="6350" cap="sq" cmpd="sng" algn="ctr">
          <a:solidFill>
            <a:schemeClr val="phClr"/>
          </a:solidFill>
          <a:prstDash val="solid"/>
        </a:ln>
        <a:ln w="635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 w="12700">
          <a:solidFill>
            <a:schemeClr val="bg1"/>
          </a:solidFill>
        </a:ln>
      </a:spPr>
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<a:prstTxWarp prst="textNoShape">
          <a:avLst/>
        </a:prstTxWarp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800"/>
          </a:spcAft>
          <a:buClr>
            <a:schemeClr val="bg1"/>
          </a:buClr>
          <a:buSzTx/>
          <a:buFont typeface="ATT Aleck Sans" panose="020B0604020202020204" pitchFamily="34" charset="0"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bg1"/>
            </a:solidFill>
            <a:effectLst/>
            <a:uLnTx/>
            <a:uFillTx/>
            <a:latin typeface="+mn-lt"/>
            <a:ea typeface="+mn-ea"/>
            <a:cs typeface="ATT Aleck Sans" panose="020B0503020203020204" pitchFamily="34" charset="0"/>
          </a:defRPr>
        </a:defPPr>
      </a:lstStyle>
      <a:style>
        <a:lnRef idx="0">
          <a:schemeClr val="dk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6350" cap="sq"/>
      </a:spPr>
      <a:bodyPr/>
      <a:lstStyle/>
      <a:style>
        <a:lnRef idx="1">
          <a:schemeClr val="dk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 anchor="t"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800"/>
          </a:spcAft>
          <a:buClr>
            <a:srgbClr val="000000"/>
          </a:buClr>
          <a:buSzTx/>
          <a:buFontTx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n-lt"/>
            <a:ea typeface="+mn-ea"/>
            <a:cs typeface="ATT Aleck Sans" panose="020B0503020203020204" pitchFamily="34" charset="0"/>
          </a:defRPr>
        </a:defPPr>
      </a:lstStyle>
    </a:txDef>
  </a:objectDefaults>
  <a:extraClrSchemeLst/>
  <a:custClrLst>
    <a:custClr name="Gray 5">
      <a:srgbClr val="E5E5E5"/>
    </a:custClr>
    <a:custClr name="Gray 2">
      <a:srgbClr val="D2D2D2"/>
    </a:custClr>
    <a:custClr name="Gray 3">
      <a:srgbClr val="959595"/>
    </a:custClr>
    <a:custClr name="Gray 4">
      <a:srgbClr val="5A5A5A"/>
    </a:custClr>
  </a:custClrLst>
  <a:extLst>
    <a:ext uri="{05A4C25C-085E-4340-85A3-A5531E510DB2}">
      <thm15:themeFamily xmlns:thm15="http://schemas.microsoft.com/office/thememl/2012/main" name="ATTInternal052019" id="{2CE3A184-F8DA-A044-84B5-A17120E961FD}" vid="{EA593E4D-BBEC-214A-B8BC-CD4543940F88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TT Aleck Sans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TT Aleck Sans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TT Aleck Sans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TT Aleck Sans"/>
        <a:font script="Hebr" typeface="ATT Aleck Sans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TT Aleck Sans"/>
        <a:font script="Uigh" typeface="Microsoft Uighur"/>
        <a:font script="Geor" typeface="Sylfaen"/>
        <a:font script="Armn" typeface="ATT Aleck Sans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B23FCBD9C73CE47B90D2B67B11B0C0D" ma:contentTypeVersion="2" ma:contentTypeDescription="Create a new document." ma:contentTypeScope="" ma:versionID="8797bcdad64fc887cc3d40d9c8ca1de5">
  <xsd:schema xmlns:xsd="http://www.w3.org/2001/XMLSchema" xmlns:xs="http://www.w3.org/2001/XMLSchema" xmlns:p="http://schemas.microsoft.com/office/2006/metadata/properties" xmlns:ns2="797ff052-2fb6-4b12-9f9e-27a2d09d8871" targetNamespace="http://schemas.microsoft.com/office/2006/metadata/properties" ma:root="true" ma:fieldsID="e5436db38295b8e813eccdb72dc001e9" ns2:_="">
    <xsd:import namespace="797ff052-2fb6-4b12-9f9e-27a2d09d887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7ff052-2fb6-4b12-9f9e-27a2d09d887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4ED8DED-2318-4B13-B36B-661D2E9EA813}">
  <ds:schemaRefs>
    <ds:schemaRef ds:uri="http://schemas.microsoft.com/office/2006/metadata/properties"/>
    <ds:schemaRef ds:uri="797ff052-2fb6-4b12-9f9e-27a2d09d8871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6BEE766-FF72-4122-A130-1D48286C72B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326F3D9-490C-41BB-92B0-F8260DA37D8D}">
  <ds:schemaRefs>
    <ds:schemaRef ds:uri="797ff052-2fb6-4b12-9f9e-27a2d09d887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368</Words>
  <Application>Microsoft Office PowerPoint</Application>
  <PresentationFormat>Widescreen</PresentationFormat>
  <Paragraphs>87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ATT Aleck Sans</vt:lpstr>
      <vt:lpstr>ATT Aleck Sans Medium</vt:lpstr>
      <vt:lpstr>Calibri</vt:lpstr>
      <vt:lpstr>ATTInternal052019</vt:lpstr>
      <vt:lpstr>Visio.Drawing.15</vt:lpstr>
      <vt:lpstr>Agenda Item:  4.1 Source:    AT&amp;T Title:     Views on eMBB-driven Functional Evolution for Rel-18 Document for:  Discussion/Decision</vt:lpstr>
      <vt:lpstr>eMBB-driven Functional Evolution</vt:lpstr>
      <vt:lpstr>FWA enhancements  </vt:lpstr>
      <vt:lpstr>Further Enhancements on MIMO </vt:lpstr>
      <vt:lpstr>Enhancements for NR operation in unlicensed spectrum </vt:lpstr>
      <vt:lpstr>Intra-node Full Duplex</vt:lpstr>
      <vt:lpstr>Dynamic Spectrum Sharing Enhancements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RWS-210212 - Views on eMBB-driven Functional Evolution for Rel-18</dc:title>
  <dc:creator>Milap Majmundar (AT&amp;T)</dc:creator>
  <cp:lastModifiedBy>Milap Majmundar (AT&amp;T)</cp:lastModifiedBy>
  <cp:revision>20</cp:revision>
  <dcterms:created xsi:type="dcterms:W3CDTF">2020-09-01T19:50:03Z</dcterms:created>
  <dcterms:modified xsi:type="dcterms:W3CDTF">2021-06-07T18:32:57Z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0x0101004B23FCBD9C73CE47B90D2B67B11B0C0D</vt:lpwstr>
  </property>
</Properties>
</file>