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57" r:id="rId6"/>
    <p:sldId id="260" r:id="rId7"/>
    <p:sldId id="25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18" autoAdjust="0"/>
    <p:restoredTop sz="94660"/>
  </p:normalViewPr>
  <p:slideViewPr>
    <p:cSldViewPr snapToGrid="0">
      <p:cViewPr varScale="1">
        <p:scale>
          <a:sx n="158" d="100"/>
          <a:sy n="158" d="100"/>
        </p:scale>
        <p:origin x="110" y="35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elka-Liina Maattanen" userId="e26ee464-0f99-4fcb-98a1-6a2284a7ccf7" providerId="ADAL" clId="{33521C51-FC0D-43BA-9E77-8FF66605A1F8}"/>
    <pc:docChg chg="custSel modSld">
      <pc:chgData name="Helka-Liina Maattanen" userId="e26ee464-0f99-4fcb-98a1-6a2284a7ccf7" providerId="ADAL" clId="{33521C51-FC0D-43BA-9E77-8FF66605A1F8}" dt="2021-06-03T11:21:36.019" v="5" actId="27636"/>
      <pc:docMkLst>
        <pc:docMk/>
      </pc:docMkLst>
      <pc:sldChg chg="modSp mod">
        <pc:chgData name="Helka-Liina Maattanen" userId="e26ee464-0f99-4fcb-98a1-6a2284a7ccf7" providerId="ADAL" clId="{33521C51-FC0D-43BA-9E77-8FF66605A1F8}" dt="2021-06-03T11:21:36.019" v="5" actId="27636"/>
        <pc:sldMkLst>
          <pc:docMk/>
          <pc:sldMk cId="310053220" sldId="259"/>
        </pc:sldMkLst>
        <pc:spChg chg="mod">
          <ac:chgData name="Helka-Liina Maattanen" userId="e26ee464-0f99-4fcb-98a1-6a2284a7ccf7" providerId="ADAL" clId="{33521C51-FC0D-43BA-9E77-8FF66605A1F8}" dt="2021-06-03T11:21:36.019" v="5" actId="27636"/>
          <ac:spMkLst>
            <pc:docMk/>
            <pc:sldMk cId="310053220" sldId="259"/>
            <ac:spMk id="3" creationId="{C3FC5797-744E-4B62-8996-5C3FE70958EF}"/>
          </ac:spMkLst>
        </pc:spChg>
      </pc:sldChg>
    </pc:docChg>
  </pc:docChgLst>
  <pc:docChgLst>
    <pc:chgData name="Mattias Bergström A" userId="c58df720-3711-42b6-ade6-a50cc3541ff4" providerId="ADAL" clId="{8594DA74-2F6E-4B0E-8DC3-95D3140348B5}"/>
    <pc:docChg chg="undo custSel addSld delSld modSld">
      <pc:chgData name="Mattias Bergström A" userId="c58df720-3711-42b6-ade6-a50cc3541ff4" providerId="ADAL" clId="{8594DA74-2F6E-4B0E-8DC3-95D3140348B5}" dt="2021-06-03T11:27:17.231" v="1649" actId="20577"/>
      <pc:docMkLst>
        <pc:docMk/>
      </pc:docMkLst>
      <pc:sldChg chg="modSp mod">
        <pc:chgData name="Mattias Bergström A" userId="c58df720-3711-42b6-ade6-a50cc3541ff4" providerId="ADAL" clId="{8594DA74-2F6E-4B0E-8DC3-95D3140348B5}" dt="2021-05-28T10:49:55.599" v="1220" actId="6549"/>
        <pc:sldMkLst>
          <pc:docMk/>
          <pc:sldMk cId="229816563" sldId="256"/>
        </pc:sldMkLst>
        <pc:spChg chg="mod">
          <ac:chgData name="Mattias Bergström A" userId="c58df720-3711-42b6-ade6-a50cc3541ff4" providerId="ADAL" clId="{8594DA74-2F6E-4B0E-8DC3-95D3140348B5}" dt="2021-05-28T10:49:55.599" v="1220" actId="6549"/>
          <ac:spMkLst>
            <pc:docMk/>
            <pc:sldMk cId="229816563" sldId="256"/>
            <ac:spMk id="2" creationId="{9A046D5F-BC63-4079-80E5-0B0494F2D3DD}"/>
          </ac:spMkLst>
        </pc:spChg>
        <pc:spChg chg="mod">
          <ac:chgData name="Mattias Bergström A" userId="c58df720-3711-42b6-ade6-a50cc3541ff4" providerId="ADAL" clId="{8594DA74-2F6E-4B0E-8DC3-95D3140348B5}" dt="2021-05-27T18:13:24.146" v="59" actId="13926"/>
          <ac:spMkLst>
            <pc:docMk/>
            <pc:sldMk cId="229816563" sldId="256"/>
            <ac:spMk id="4" creationId="{1003391A-1E59-44C9-84CD-D2B3F965B2AB}"/>
          </ac:spMkLst>
        </pc:spChg>
        <pc:spChg chg="mod">
          <ac:chgData name="Mattias Bergström A" userId="c58df720-3711-42b6-ade6-a50cc3541ff4" providerId="ADAL" clId="{8594DA74-2F6E-4B0E-8DC3-95D3140348B5}" dt="2021-05-27T18:14:48.022" v="124" actId="20577"/>
          <ac:spMkLst>
            <pc:docMk/>
            <pc:sldMk cId="229816563" sldId="256"/>
            <ac:spMk id="5" creationId="{A65AE59A-BC4D-47E5-896D-441A26897792}"/>
          </ac:spMkLst>
        </pc:spChg>
      </pc:sldChg>
      <pc:sldChg chg="modSp mod">
        <pc:chgData name="Mattias Bergström A" userId="c58df720-3711-42b6-ade6-a50cc3541ff4" providerId="ADAL" clId="{8594DA74-2F6E-4B0E-8DC3-95D3140348B5}" dt="2021-05-28T10:50:02.201" v="1224" actId="20577"/>
        <pc:sldMkLst>
          <pc:docMk/>
          <pc:sldMk cId="1933883829" sldId="257"/>
        </pc:sldMkLst>
        <pc:spChg chg="mod">
          <ac:chgData name="Mattias Bergström A" userId="c58df720-3711-42b6-ade6-a50cc3541ff4" providerId="ADAL" clId="{8594DA74-2F6E-4B0E-8DC3-95D3140348B5}" dt="2021-05-28T10:50:02.201" v="1224" actId="20577"/>
          <ac:spMkLst>
            <pc:docMk/>
            <pc:sldMk cId="1933883829" sldId="257"/>
            <ac:spMk id="3" creationId="{D2DC334A-2898-4939-90A6-B13B10648516}"/>
          </ac:spMkLst>
        </pc:spChg>
      </pc:sldChg>
      <pc:sldChg chg="modSp del mod">
        <pc:chgData name="Mattias Bergström A" userId="c58df720-3711-42b6-ade6-a50cc3541ff4" providerId="ADAL" clId="{8594DA74-2F6E-4B0E-8DC3-95D3140348B5}" dt="2021-05-27T18:23:59.580" v="815" actId="47"/>
        <pc:sldMkLst>
          <pc:docMk/>
          <pc:sldMk cId="658300603" sldId="258"/>
        </pc:sldMkLst>
        <pc:spChg chg="mod">
          <ac:chgData name="Mattias Bergström A" userId="c58df720-3711-42b6-ade6-a50cc3541ff4" providerId="ADAL" clId="{8594DA74-2F6E-4B0E-8DC3-95D3140348B5}" dt="2021-05-27T18:21:27.677" v="549" actId="20577"/>
          <ac:spMkLst>
            <pc:docMk/>
            <pc:sldMk cId="658300603" sldId="258"/>
            <ac:spMk id="2" creationId="{7B0BE271-CF2B-49BF-AF66-A662FB1C2AF5}"/>
          </ac:spMkLst>
        </pc:spChg>
        <pc:spChg chg="mod">
          <ac:chgData name="Mattias Bergström A" userId="c58df720-3711-42b6-ade6-a50cc3541ff4" providerId="ADAL" clId="{8594DA74-2F6E-4B0E-8DC3-95D3140348B5}" dt="2021-05-27T18:22:16.894" v="691" actId="20577"/>
          <ac:spMkLst>
            <pc:docMk/>
            <pc:sldMk cId="658300603" sldId="258"/>
            <ac:spMk id="3" creationId="{BFD05E67-E84B-4D3F-B850-0010E14511FA}"/>
          </ac:spMkLst>
        </pc:spChg>
      </pc:sldChg>
      <pc:sldChg chg="modSp mod">
        <pc:chgData name="Mattias Bergström A" userId="c58df720-3711-42b6-ade6-a50cc3541ff4" providerId="ADAL" clId="{8594DA74-2F6E-4B0E-8DC3-95D3140348B5}" dt="2021-06-03T11:27:17.231" v="1649" actId="20577"/>
        <pc:sldMkLst>
          <pc:docMk/>
          <pc:sldMk cId="310053220" sldId="259"/>
        </pc:sldMkLst>
        <pc:spChg chg="mod">
          <ac:chgData name="Mattias Bergström A" userId="c58df720-3711-42b6-ade6-a50cc3541ff4" providerId="ADAL" clId="{8594DA74-2F6E-4B0E-8DC3-95D3140348B5}" dt="2021-05-27T18:20:49.366" v="505" actId="20577"/>
          <ac:spMkLst>
            <pc:docMk/>
            <pc:sldMk cId="310053220" sldId="259"/>
            <ac:spMk id="2" creationId="{43092B43-CF0A-4549-8289-3D2EE57970A8}"/>
          </ac:spMkLst>
        </pc:spChg>
        <pc:spChg chg="mod">
          <ac:chgData name="Mattias Bergström A" userId="c58df720-3711-42b6-ade6-a50cc3541ff4" providerId="ADAL" clId="{8594DA74-2F6E-4B0E-8DC3-95D3140348B5}" dt="2021-06-03T11:27:17.231" v="1649" actId="20577"/>
          <ac:spMkLst>
            <pc:docMk/>
            <pc:sldMk cId="310053220" sldId="259"/>
            <ac:spMk id="3" creationId="{C3FC5797-744E-4B62-8996-5C3FE70958EF}"/>
          </ac:spMkLst>
        </pc:spChg>
      </pc:sldChg>
      <pc:sldChg chg="modSp new mod">
        <pc:chgData name="Mattias Bergström A" userId="c58df720-3711-42b6-ade6-a50cc3541ff4" providerId="ADAL" clId="{8594DA74-2F6E-4B0E-8DC3-95D3140348B5}" dt="2021-05-28T11:00:15.734" v="1648" actId="27636"/>
        <pc:sldMkLst>
          <pc:docMk/>
          <pc:sldMk cId="2349541938" sldId="260"/>
        </pc:sldMkLst>
        <pc:spChg chg="mod">
          <ac:chgData name="Mattias Bergström A" userId="c58df720-3711-42b6-ade6-a50cc3541ff4" providerId="ADAL" clId="{8594DA74-2F6E-4B0E-8DC3-95D3140348B5}" dt="2021-05-27T18:23:13.989" v="721" actId="20577"/>
          <ac:spMkLst>
            <pc:docMk/>
            <pc:sldMk cId="2349541938" sldId="260"/>
            <ac:spMk id="2" creationId="{01068FF8-7D93-4337-A2DB-DB0C230DED8C}"/>
          </ac:spMkLst>
        </pc:spChg>
        <pc:spChg chg="mod">
          <ac:chgData name="Mattias Bergström A" userId="c58df720-3711-42b6-ade6-a50cc3541ff4" providerId="ADAL" clId="{8594DA74-2F6E-4B0E-8DC3-95D3140348B5}" dt="2021-05-28T11:00:15.734" v="1648" actId="27636"/>
          <ac:spMkLst>
            <pc:docMk/>
            <pc:sldMk cId="2349541938" sldId="260"/>
            <ac:spMk id="3" creationId="{35CA7D3F-4346-425F-87F8-A47FCF5B2372}"/>
          </ac:spMkLst>
        </pc:spChg>
      </pc:sldChg>
    </pc:docChg>
  </pc:docChgLst>
  <pc:docChgLst>
    <pc:chgData name="Mattias Bergström A" userId="c58df720-3711-42b6-ade6-a50cc3541ff4" providerId="ADAL" clId="{004949DE-5F8D-4B70-9FFD-EF9802C3DE49}"/>
    <pc:docChg chg="modSld">
      <pc:chgData name="Mattias Bergström A" userId="c58df720-3711-42b6-ade6-a50cc3541ff4" providerId="ADAL" clId="{004949DE-5F8D-4B70-9FFD-EF9802C3DE49}" dt="2021-06-04T13:42:40.859" v="41" actId="6549"/>
      <pc:docMkLst>
        <pc:docMk/>
      </pc:docMkLst>
      <pc:sldChg chg="modSp mod">
        <pc:chgData name="Mattias Bergström A" userId="c58df720-3711-42b6-ade6-a50cc3541ff4" providerId="ADAL" clId="{004949DE-5F8D-4B70-9FFD-EF9802C3DE49}" dt="2021-06-03T11:55:13.507" v="7"/>
        <pc:sldMkLst>
          <pc:docMk/>
          <pc:sldMk cId="229816563" sldId="256"/>
        </pc:sldMkLst>
        <pc:spChg chg="mod">
          <ac:chgData name="Mattias Bergström A" userId="c58df720-3711-42b6-ade6-a50cc3541ff4" providerId="ADAL" clId="{004949DE-5F8D-4B70-9FFD-EF9802C3DE49}" dt="2021-06-03T11:55:13.507" v="7"/>
          <ac:spMkLst>
            <pc:docMk/>
            <pc:sldMk cId="229816563" sldId="256"/>
            <ac:spMk id="4" creationId="{1003391A-1E59-44C9-84CD-D2B3F965B2AB}"/>
          </ac:spMkLst>
        </pc:spChg>
      </pc:sldChg>
      <pc:sldChg chg="modSp mod">
        <pc:chgData name="Mattias Bergström A" userId="c58df720-3711-42b6-ade6-a50cc3541ff4" providerId="ADAL" clId="{004949DE-5F8D-4B70-9FFD-EF9802C3DE49}" dt="2021-06-04T13:42:40.859" v="41" actId="6549"/>
        <pc:sldMkLst>
          <pc:docMk/>
          <pc:sldMk cId="310053220" sldId="259"/>
        </pc:sldMkLst>
        <pc:spChg chg="mod">
          <ac:chgData name="Mattias Bergström A" userId="c58df720-3711-42b6-ade6-a50cc3541ff4" providerId="ADAL" clId="{004949DE-5F8D-4B70-9FFD-EF9802C3DE49}" dt="2021-06-04T13:42:40.859" v="41" actId="6549"/>
          <ac:spMkLst>
            <pc:docMk/>
            <pc:sldMk cId="310053220" sldId="259"/>
            <ac:spMk id="3" creationId="{C3FC5797-744E-4B62-8996-5C3FE70958EF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CBBD8F-97DD-41C2-A92C-3B80951262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3275811-7ACC-4C31-A8F9-9CDE5C4A9C1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C44EEF-049A-4DAF-BC11-E102CF8CB0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4F02C-B8CE-4600-B10E-E9B9EE0E8E90}" type="datetimeFigureOut">
              <a:rPr lang="en-GB" smtClean="0"/>
              <a:t>04/06/2021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BD9CAF1-30E8-4FF5-B847-54AF59794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E11F03-5374-41A5-90BC-36CB55E7E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96D08-F945-46CC-BA12-9BD7C0CB63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36616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ED15E4-C5F8-41FD-9228-A7404C0A8B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8022A76-199B-41DF-AFA2-A4549063FA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D7AD96-030A-42FE-A030-23B84DEB51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4F02C-B8CE-4600-B10E-E9B9EE0E8E90}" type="datetimeFigureOut">
              <a:rPr lang="en-GB" smtClean="0"/>
              <a:t>04/06/2021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18A1A1-512C-44F7-87BE-65E164A44C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ECFD1C-A447-4466-BD45-2347A665CD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96D08-F945-46CC-BA12-9BD7C0CB63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37627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F086C9E-7243-4B76-9C49-A5B2A344DA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043B7DE-E2C0-43B6-954E-9C146416599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582E77-95CB-49E8-86F8-1CFAD55F50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4F02C-B8CE-4600-B10E-E9B9EE0E8E90}" type="datetimeFigureOut">
              <a:rPr lang="en-GB" smtClean="0"/>
              <a:t>04/06/2021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3B3411-8D71-4610-A0BE-68CCE0EEDA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6C58FD-BD40-4DAE-98CE-36FF0FF791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96D08-F945-46CC-BA12-9BD7C0CB63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85771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7802FF-9ED2-481D-A371-88CEEAF869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F4345A-7619-4C87-9AD6-F90CEB49B6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32DCCF-5ECF-4143-B4E9-E33E57E346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4F02C-B8CE-4600-B10E-E9B9EE0E8E90}" type="datetimeFigureOut">
              <a:rPr lang="en-GB" smtClean="0"/>
              <a:t>04/06/2021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E69D8D-9E54-44D5-B16A-BA177C17CE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941BBD-ABB6-4A7F-B4B5-5B2CF4067A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96D08-F945-46CC-BA12-9BD7C0CB63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0043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F36400-7375-4601-85A5-2B5C2221D5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E2449E-7380-4D38-967A-5435B5C7DD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187090-8440-4CDE-AD4D-218F385DAB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4F02C-B8CE-4600-B10E-E9B9EE0E8E90}" type="datetimeFigureOut">
              <a:rPr lang="en-GB" smtClean="0"/>
              <a:t>04/06/2021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0460EA-E43F-4172-85AC-4E0788ADEE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87250E-5FDE-4DD4-B045-40489C80CD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96D08-F945-46CC-BA12-9BD7C0CB63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9311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AB2C64-F9A7-4FDE-ACEB-F660F26534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A3B970-FE57-4A24-A403-C103AA76C8E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42D3C6-6D98-4C74-9849-46FC6C3AAC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3BD1810-3F10-425C-9661-659F683B87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4F02C-B8CE-4600-B10E-E9B9EE0E8E90}" type="datetimeFigureOut">
              <a:rPr lang="en-GB" smtClean="0"/>
              <a:t>04/06/2021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8704EB-4EEE-47AE-B94A-E971CF6E4B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90EBE68-8D4A-42A3-9290-2B2CD5FA90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96D08-F945-46CC-BA12-9BD7C0CB63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0405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2F7D3E-F88C-40F8-BBFE-684C1600B9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2F5210-8D0A-4B36-9185-850E1C12BD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18432A-0BE2-42F3-9240-A1EA3C86E0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CC9A373-25C9-4A08-9146-6E7821E8D84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A220240-52B7-45EB-98CF-62E1F9E85E6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66EDA1E-3976-4854-8F36-B77A69D98B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4F02C-B8CE-4600-B10E-E9B9EE0E8E90}" type="datetimeFigureOut">
              <a:rPr lang="en-GB" smtClean="0"/>
              <a:t>04/06/2021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71DF85-448B-4A0A-9D5D-4650E76E8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1D4A8F-C463-4CEE-A10F-06305CE24F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96D08-F945-46CC-BA12-9BD7C0CB63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3969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3251EC-D244-433E-A816-115B8B6A1E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E8357F8-0AEE-4562-826D-3E830119E5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4F02C-B8CE-4600-B10E-E9B9EE0E8E90}" type="datetimeFigureOut">
              <a:rPr lang="en-GB" smtClean="0"/>
              <a:t>04/06/2021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307DEB8-5206-41E6-8501-6DC0560251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48F6F59-EB37-4F69-8BB2-8E04A385BB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96D08-F945-46CC-BA12-9BD7C0CB63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413652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928FEE-71E4-4BB5-BE74-A7917F62B3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4F02C-B8CE-4600-B10E-E9B9EE0E8E90}" type="datetimeFigureOut">
              <a:rPr lang="en-GB" smtClean="0"/>
              <a:t>04/06/2021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73BA606-199C-45DB-9B30-74D5526E9B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EE222A-C49D-41E1-8E97-23024D2D2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96D08-F945-46CC-BA12-9BD7C0CB63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1331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6EA68-6B8C-4E87-93BC-2F6AEFE8F2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6178E1-48A2-4CE4-86EE-9388FE82CA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572A0EC-4B4F-46D6-9555-ECEDBE03337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EA0933-4F15-4ACB-84D2-051630935D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4F02C-B8CE-4600-B10E-E9B9EE0E8E90}" type="datetimeFigureOut">
              <a:rPr lang="en-GB" smtClean="0"/>
              <a:t>04/06/2021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29E7D3-50E7-48FD-8A5C-8B0845E261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C134EB6-6BFD-4F38-8408-FAC68395DF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96D08-F945-46CC-BA12-9BD7C0CB63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36293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052C0B-D2B1-4042-8330-CC14E883C2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4ABEAB1-6B21-4237-A3A7-736EAA3A994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2AB10C-C050-4149-BED0-4CCF1EAA2C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0AB15E3-49E5-4C08-A575-CBDF8A3335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24F02C-B8CE-4600-B10E-E9B9EE0E8E90}" type="datetimeFigureOut">
              <a:rPr lang="en-GB" smtClean="0"/>
              <a:t>04/06/2021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545B5D-AA32-4C71-9988-F3FB62B389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D3E0AA-89B3-48DF-8BB8-2CD0C59CF6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096D08-F945-46CC-BA12-9BD7C0CB63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52982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C7F1D4E-08B1-4E07-8D7D-C7FD922685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B77639E-3F89-4724-9725-6679A630BD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82593F6-2503-4432-9090-201FCCF9C87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24F02C-B8CE-4600-B10E-E9B9EE0E8E90}" type="datetimeFigureOut">
              <a:rPr lang="en-GB" smtClean="0"/>
              <a:t>04/06/2021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8C182C-87E7-4AE6-B780-124894203C9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5E1A55-33DD-4449-92EC-FBC3DA95685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096D08-F945-46CC-BA12-9BD7C0CB63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313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046D5F-BC63-4079-80E5-0B0494F2D3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145468"/>
            <a:ext cx="9144000" cy="2387600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sv-SE" sz="3600" dirty="0"/>
              <a:t>Motivation for</a:t>
            </a:r>
            <a:br>
              <a:rPr lang="sv-SE" dirty="0"/>
            </a:br>
            <a:r>
              <a:rPr lang="sv-SE" dirty="0"/>
              <a:t>Rel-18 UAV</a:t>
            </a:r>
            <a:endParaRPr lang="en-GB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6E5FB15-8DA5-4F5E-9EBD-2A8B9AB0613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5050858"/>
            <a:ext cx="9144000" cy="1655762"/>
          </a:xfrm>
        </p:spPr>
        <p:txBody>
          <a:bodyPr/>
          <a:lstStyle/>
          <a:p>
            <a:endParaRPr lang="sv-SE" dirty="0"/>
          </a:p>
          <a:p>
            <a:endParaRPr lang="sv-SE" dirty="0"/>
          </a:p>
          <a:p>
            <a:r>
              <a:rPr lang="sv-SE" dirty="0"/>
              <a:t>Ericsson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003391A-1E59-44C9-84CD-D2B3F965B2AB}"/>
              </a:ext>
            </a:extLst>
          </p:cNvPr>
          <p:cNvSpPr txBox="1"/>
          <p:nvPr/>
        </p:nvSpPr>
        <p:spPr>
          <a:xfrm>
            <a:off x="10083978" y="153466"/>
            <a:ext cx="14029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/>
              <a:t>RWS-210190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65AE59A-BC4D-47E5-896D-441A26897792}"/>
              </a:ext>
            </a:extLst>
          </p:cNvPr>
          <p:cNvSpPr txBox="1"/>
          <p:nvPr/>
        </p:nvSpPr>
        <p:spPr>
          <a:xfrm>
            <a:off x="310206" y="153466"/>
            <a:ext cx="5233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sv-SE" dirty="0"/>
              <a:t>3GPP TSG RAN - RAN-Rel-18 workshop</a:t>
            </a:r>
          </a:p>
          <a:p>
            <a:pPr fontAlgn="base"/>
            <a:r>
              <a:rPr lang="sv-SE" dirty="0"/>
              <a:t>Online, </a:t>
            </a:r>
            <a:r>
              <a:rPr lang="en-GB" dirty="0"/>
              <a:t>2021-06-28 - 2021-07-02</a:t>
            </a:r>
          </a:p>
        </p:txBody>
      </p:sp>
      <p:pic>
        <p:nvPicPr>
          <p:cNvPr id="6" name="Picture Placeholder 27">
            <a:extLst>
              <a:ext uri="{FF2B5EF4-FFF2-40B4-BE49-F238E27FC236}">
                <a16:creationId xmlns:a16="http://schemas.microsoft.com/office/drawing/2014/main" id="{01DEF418-DC4B-4E17-A895-894794050E1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488674">
            <a:off x="473772" y="4053673"/>
            <a:ext cx="494901" cy="494901"/>
          </a:xfrm>
          <a:prstGeom prst="rect">
            <a:avLst/>
          </a:prstGeom>
        </p:spPr>
      </p:pic>
      <p:pic>
        <p:nvPicPr>
          <p:cNvPr id="8" name="Picture Placeholder 27">
            <a:extLst>
              <a:ext uri="{FF2B5EF4-FFF2-40B4-BE49-F238E27FC236}">
                <a16:creationId xmlns:a16="http://schemas.microsoft.com/office/drawing/2014/main" id="{2D416E28-AF60-4086-BDB2-A908D2DC8E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 rot="20700000">
            <a:off x="2578834" y="4852976"/>
            <a:ext cx="494901" cy="494901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CE10E955-0E6F-4F5B-B92E-F2254B572496}"/>
              </a:ext>
            </a:extLst>
          </p:cNvPr>
          <p:cNvGrpSpPr/>
          <p:nvPr/>
        </p:nvGrpSpPr>
        <p:grpSpPr>
          <a:xfrm>
            <a:off x="1429512" y="5732145"/>
            <a:ext cx="356006" cy="662460"/>
            <a:chOff x="1505712" y="2560320"/>
            <a:chExt cx="356006" cy="662460"/>
          </a:xfrm>
        </p:grpSpPr>
        <p:sp>
          <p:nvSpPr>
            <p:cNvPr id="9" name="Isosceles Triangle 8">
              <a:extLst>
                <a:ext uri="{FF2B5EF4-FFF2-40B4-BE49-F238E27FC236}">
                  <a16:creationId xmlns:a16="http://schemas.microsoft.com/office/drawing/2014/main" id="{2C67173D-11D7-4312-A80B-DAABF6231257}"/>
                </a:ext>
              </a:extLst>
            </p:cNvPr>
            <p:cNvSpPr/>
            <p:nvPr/>
          </p:nvSpPr>
          <p:spPr>
            <a:xfrm>
              <a:off x="1524001" y="2618842"/>
              <a:ext cx="319429" cy="603938"/>
            </a:xfrm>
            <a:prstGeom prst="triangle">
              <a:avLst/>
            </a:prstGeom>
            <a:noFill/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96D07B9-A45B-460F-8D1A-A443944F5923}"/>
                </a:ext>
              </a:extLst>
            </p:cNvPr>
            <p:cNvSpPr/>
            <p:nvPr/>
          </p:nvSpPr>
          <p:spPr>
            <a:xfrm>
              <a:off x="1505712" y="2560320"/>
              <a:ext cx="356006" cy="124358"/>
            </a:xfrm>
            <a:prstGeom prst="ellipse">
              <a:avLst/>
            </a:prstGeom>
            <a:solidFill>
              <a:schemeClr val="bg1"/>
            </a:solidFill>
            <a:ln w="222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298165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5D623A-D49D-4ED2-A1E4-1908E8EC45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C334A-2898-4939-90A6-B13B106485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GB" dirty="0"/>
              <a:t>Rel-15 LTE WID on Drones added the following functionality:</a:t>
            </a:r>
          </a:p>
          <a:p>
            <a:pPr lvl="1"/>
            <a:r>
              <a:rPr lang="en-GB" dirty="0"/>
              <a:t>Aerial UE-specific reporting [RAN2]</a:t>
            </a:r>
          </a:p>
          <a:p>
            <a:pPr lvl="2"/>
            <a:r>
              <a:rPr lang="en-GB" dirty="0"/>
              <a:t>H1 and H2 which triggers when height is above/below configured thresholds.</a:t>
            </a:r>
          </a:p>
          <a:p>
            <a:pPr lvl="2"/>
            <a:r>
              <a:rPr lang="en-GB" dirty="0"/>
              <a:t>Measurement reports are triggered only if fulfilled by a configured number of cells</a:t>
            </a:r>
          </a:p>
          <a:p>
            <a:pPr lvl="1"/>
            <a:r>
              <a:rPr lang="en-GB" dirty="0"/>
              <a:t>Subscription-based identification [RAN3/RAN2]</a:t>
            </a:r>
          </a:p>
          <a:p>
            <a:pPr lvl="1"/>
            <a:r>
              <a:rPr lang="en-GB" dirty="0"/>
              <a:t>UP power control enhancements</a:t>
            </a:r>
          </a:p>
          <a:p>
            <a:pPr lvl="1"/>
            <a:r>
              <a:rPr lang="en-GB" dirty="0"/>
              <a:t>Flight path plan</a:t>
            </a:r>
          </a:p>
          <a:p>
            <a:endParaRPr lang="en-GB" dirty="0"/>
          </a:p>
          <a:p>
            <a:r>
              <a:rPr lang="en-GB" dirty="0"/>
              <a:t>An NR WID for Rel-17 was discussed by was postponed due to lack of time in Rel-17.</a:t>
            </a:r>
          </a:p>
        </p:txBody>
      </p:sp>
    </p:spTree>
    <p:extLst>
      <p:ext uri="{BB962C8B-B14F-4D97-AF65-F5344CB8AC3E}">
        <p14:creationId xmlns:p14="http://schemas.microsoft.com/office/powerpoint/2010/main" val="19338838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068FF8-7D93-4337-A2DB-DB0C230DED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 for the WI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CA7D3F-4346-425F-87F8-A47FCF5B237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Serving drones via cellular networks is proving to be a significant opportunity for mobile operators.</a:t>
            </a:r>
          </a:p>
          <a:p>
            <a:endParaRPr lang="en-GB" dirty="0"/>
          </a:p>
          <a:p>
            <a:r>
              <a:rPr lang="en-GB" dirty="0"/>
              <a:t>LTE has already been enhanced with some features for UAVs. But so far NR has not been enhanced with such features.</a:t>
            </a:r>
          </a:p>
          <a:p>
            <a:endParaRPr lang="en-GB" dirty="0"/>
          </a:p>
          <a:p>
            <a:r>
              <a:rPr lang="en-GB" dirty="0"/>
              <a:t>As drones are expected to grow in number within coming years at the same time as NR deployments will grow, it would be essential to also evolve 5G NR to support </a:t>
            </a:r>
            <a:r>
              <a:rPr lang="en-GB"/>
              <a:t>aerial vehicles.</a:t>
            </a:r>
            <a:endParaRPr lang="en-GB" dirty="0"/>
          </a:p>
          <a:p>
            <a:endParaRPr lang="en-GB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95419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092B43-CF0A-4549-8289-3D2EE57970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Proposal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FC5797-744E-4B62-8996-5C3FE70958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hangingPunct="0"/>
            <a:r>
              <a:rPr lang="en-GB" dirty="0"/>
              <a:t>For NR:</a:t>
            </a:r>
          </a:p>
          <a:p>
            <a:pPr lvl="1" hangingPunct="0"/>
            <a:r>
              <a:rPr lang="en-GB" dirty="0"/>
              <a:t>Specify measurement enhancements for drones:</a:t>
            </a:r>
          </a:p>
          <a:p>
            <a:pPr lvl="2" hangingPunct="0"/>
            <a:r>
              <a:rPr lang="en-GB" dirty="0"/>
              <a:t>Height-, location- and flightpath reporting</a:t>
            </a:r>
          </a:p>
          <a:p>
            <a:pPr lvl="2" hangingPunct="0"/>
            <a:r>
              <a:rPr lang="en-GB" dirty="0"/>
              <a:t>Controlling the amount of measurement reports</a:t>
            </a:r>
          </a:p>
          <a:p>
            <a:pPr lvl="2" hangingPunct="0"/>
            <a:r>
              <a:rPr lang="en-GB" dirty="0"/>
              <a:t>Enhancements for conditional handover for UAVs</a:t>
            </a:r>
          </a:p>
          <a:p>
            <a:pPr lvl="1" hangingPunct="0"/>
            <a:endParaRPr lang="en-GB" dirty="0"/>
          </a:p>
          <a:p>
            <a:pPr lvl="1" hangingPunct="0"/>
            <a:r>
              <a:rPr lang="en-GB" dirty="0"/>
              <a:t>Enable subscription-based identification</a:t>
            </a:r>
          </a:p>
          <a:p>
            <a:pPr lvl="2" hangingPunct="0"/>
            <a:r>
              <a:rPr lang="en-GB" dirty="0"/>
              <a:t>Specify NG/</a:t>
            </a:r>
            <a:r>
              <a:rPr lang="en-GB" dirty="0" err="1"/>
              <a:t>Xn</a:t>
            </a:r>
            <a:r>
              <a:rPr lang="en-GB" dirty="0"/>
              <a:t> signalling to support subscription-based aerial UE identification</a:t>
            </a:r>
          </a:p>
          <a:p>
            <a:pPr lvl="1" hangingPunct="0"/>
            <a:endParaRPr lang="en-GB" dirty="0"/>
          </a:p>
          <a:p>
            <a:pPr lvl="1" hangingPunct="0"/>
            <a:r>
              <a:rPr lang="en-GB" dirty="0"/>
              <a:t>To be </a:t>
            </a:r>
            <a:r>
              <a:rPr lang="en-GB"/>
              <a:t>discussed: </a:t>
            </a:r>
            <a:r>
              <a:rPr lang="en-GB" dirty="0"/>
              <a:t>Study the applicability of non-codebook based PUSCH transmission and fast beam switching that are specified in NR up to Release 17 for UAV use case in FR1, and specify enhancements if needed.</a:t>
            </a:r>
            <a:endParaRPr lang="fi-FI" dirty="0"/>
          </a:p>
          <a:p>
            <a:pPr hangingPunct="0"/>
            <a:endParaRPr lang="en-GB" dirty="0"/>
          </a:p>
          <a:p>
            <a:pPr hangingPunct="0"/>
            <a:r>
              <a:rPr lang="en-GB" dirty="0"/>
              <a:t>For both LTE and NR:</a:t>
            </a:r>
          </a:p>
          <a:p>
            <a:pPr lvl="1" hangingPunct="0"/>
            <a:r>
              <a:rPr lang="en-GB" dirty="0"/>
              <a:t>Specify support for UAV-to-ground identification using LTE and NR PC5</a:t>
            </a:r>
          </a:p>
        </p:txBody>
      </p:sp>
    </p:spTree>
    <p:extLst>
      <p:ext uri="{BB962C8B-B14F-4D97-AF65-F5344CB8AC3E}">
        <p14:creationId xmlns:p14="http://schemas.microsoft.com/office/powerpoint/2010/main" val="3100532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3E9551B3FDDA24EBF0A209BAAD637CA" ma:contentTypeVersion="16" ma:contentTypeDescription="Create a new document." ma:contentTypeScope="" ma:versionID="42eac07579fb97b12e2e183aa4c03323">
  <xsd:schema xmlns:xsd="http://www.w3.org/2001/XMLSchema" xmlns:xs="http://www.w3.org/2001/XMLSchema" xmlns:p="http://schemas.microsoft.com/office/2006/metadata/properties" xmlns:ns1="http://schemas.microsoft.com/sharepoint/v3" xmlns:ns2="2f282d3b-eb4a-4b09-b61f-b9593442e286" xmlns:ns3="9b239327-9e80-40e4-b1b7-4394fed77a33" targetNamespace="http://schemas.microsoft.com/office/2006/metadata/properties" ma:root="true" ma:fieldsID="c82d3d0d0f48694c18e4f96ddf926fdb" ns1:_="" ns2:_="" ns3:_="">
    <xsd:import namespace="http://schemas.microsoft.com/sharepoint/v3"/>
    <xsd:import namespace="2f282d3b-eb4a-4b09-b61f-b9593442e286"/>
    <xsd:import namespace="9b239327-9e80-40e4-b1b7-4394fed77a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_Flow_SignoffStatus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1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2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f282d3b-eb4a-4b09-b61f-b9593442e2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Location" ma:index="14" nillable="true" ma:displayName="Location" ma:internalName="MediaServiceLocation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_Flow_SignoffStatus" ma:index="18" nillable="true" ma:displayName="Sign-off status" ma:internalName="Sign_x002d_off_x0020_status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239327-9e80-40e4-b1b7-4394fed77a33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  <_Flow_SignoffStatus xmlns="2f282d3b-eb4a-4b09-b61f-b9593442e286" xsi:nil="true"/>
  </documentManagement>
</p:properties>
</file>

<file path=customXml/itemProps1.xml><?xml version="1.0" encoding="utf-8"?>
<ds:datastoreItem xmlns:ds="http://schemas.openxmlformats.org/officeDocument/2006/customXml" ds:itemID="{DB22A691-41B3-4061-B5BE-F85355D1CA9E}"/>
</file>

<file path=customXml/itemProps2.xml><?xml version="1.0" encoding="utf-8"?>
<ds:datastoreItem xmlns:ds="http://schemas.openxmlformats.org/officeDocument/2006/customXml" ds:itemID="{F3A6D895-6E88-4E49-AD35-36095D0B0ABD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5C0E800-91D8-49AB-9479-EF3771D527D9}">
  <ds:schemaRefs>
    <ds:schemaRef ds:uri="http://www.w3.org/XML/1998/namespace"/>
    <ds:schemaRef ds:uri="9b239327-9e80-40e4-b1b7-4394fed77a33"/>
    <ds:schemaRef ds:uri="http://purl.org/dc/elements/1.1/"/>
    <ds:schemaRef ds:uri="2f282d3b-eb4a-4b09-b61f-b9593442e286"/>
    <ds:schemaRef ds:uri="http://schemas.openxmlformats.org/package/2006/metadata/core-properties"/>
    <ds:schemaRef ds:uri="http://schemas.microsoft.com/office/infopath/2007/PartnerControls"/>
    <ds:schemaRef ds:uri="http://purl.org/dc/terms/"/>
    <ds:schemaRef ds:uri="http://schemas.microsoft.com/office/2006/documentManagement/types"/>
    <ds:schemaRef ds:uri="http://schemas.microsoft.com/sharepoint/v3"/>
    <ds:schemaRef ds:uri="http://schemas.microsoft.com/office/2006/metadata/properties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1149</TotalTime>
  <Words>268</Words>
  <Application>Microsoft Office PowerPoint</Application>
  <PresentationFormat>Widescreen</PresentationFormat>
  <Paragraphs>37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Motivation for Rel-18 UAV</vt:lpstr>
      <vt:lpstr>Background</vt:lpstr>
      <vt:lpstr>Motivation for the WI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Email discussion summary on Rel-17 NR UAV</dc:title>
  <dc:creator>Mattias</dc:creator>
  <cp:lastModifiedBy>UAI approach</cp:lastModifiedBy>
  <cp:revision>78</cp:revision>
  <dcterms:created xsi:type="dcterms:W3CDTF">2019-08-26T13:01:00Z</dcterms:created>
  <dcterms:modified xsi:type="dcterms:W3CDTF">2021-06-04T13:42:42Z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0x010100F3E9551B3FDDA24EBF0A209BAAD637CA</vt:lpwstr>
  </property>
</Properties>
</file>