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60" r:id="rId4"/>
  </p:sldMasterIdLst>
  <p:notesMasterIdLst>
    <p:notesMasterId r:id="rId7"/>
  </p:notesMasterIdLst>
  <p:handoutMasterIdLst>
    <p:handoutMasterId r:id="rId8"/>
  </p:handoutMasterIdLst>
  <p:sldIdLst>
    <p:sldId id="5747" r:id="rId5"/>
    <p:sldId id="5844" r:id="rId6"/>
  </p:sldIdLst>
  <p:sldSz cx="9144000" cy="5143500" type="screen16x9"/>
  <p:notesSz cx="7023100" cy="93091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025" userDrawn="1">
          <p15:clr>
            <a:srgbClr val="A4A3A4"/>
          </p15:clr>
        </p15:guide>
        <p15:guide id="2" pos="5496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32">
          <p15:clr>
            <a:srgbClr val="A4A3A4"/>
          </p15:clr>
        </p15:guide>
        <p15:guide id="2" pos="2212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nwebb" initials="" lastIdx="13" clrIdx="0"/>
  <p:cmAuthor id="1" name="Erica Miskew" initials="EM" lastIdx="51" clrIdx="1"/>
  <p:cmAuthor id="2" name="Greg  Rouble" initials="" lastIdx="0" clrIdx="2"/>
  <p:cmAuthor id="3" name="Pete Ashley" initials="PA" lastIdx="3" clrIdx="3">
    <p:extLst>
      <p:ext uri="{19B8F6BF-5375-455C-9EA6-DF929625EA0E}">
        <p15:presenceInfo xmlns:p15="http://schemas.microsoft.com/office/powerpoint/2012/main" userId="S::pashley@omnispace.com::e8481a40-b16d-4fa4-b660-54aba0c55afa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6E8699"/>
    <a:srgbClr val="A0CCE6"/>
    <a:srgbClr val="A1CBE6"/>
    <a:srgbClr val="D6DDE0"/>
    <a:srgbClr val="59595B"/>
    <a:srgbClr val="183762"/>
    <a:srgbClr val="0067AB"/>
    <a:srgbClr val="F99D33"/>
    <a:srgbClr val="36393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69C7853C-536D-4A76-A0AE-DD22124D55A5}" styleName="Themed Style 1 - Accent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72833802-FEF1-4C79-8D5D-14CF1EAF98D9}" styleName="Light Style 2 -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91EBBBCC-DAD2-459C-BE2E-F6DE35CF9A28}" styleName="Dark Style 2 - Accent 3/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125E5076-3810-47DD-B79F-674D7AD40C01}" styleName="Dark Style 1 - Accent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D27102A9-8310-4765-A935-A1911B00CA55}" styleName="Light Style 1 - Accent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94"/>
  </p:normalViewPr>
  <p:slideViewPr>
    <p:cSldViewPr snapToGrid="0">
      <p:cViewPr varScale="1">
        <p:scale>
          <a:sx n="112" d="100"/>
          <a:sy n="112" d="100"/>
        </p:scale>
        <p:origin x="108" y="318"/>
      </p:cViewPr>
      <p:guideLst>
        <p:guide orient="horz" pos="2025"/>
        <p:guide pos="5496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>
        <p:guide orient="horz" pos="2932"/>
        <p:guide pos="2212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3043343" cy="465455"/>
          </a:xfrm>
          <a:prstGeom prst="rect">
            <a:avLst/>
          </a:prstGeom>
        </p:spPr>
        <p:txBody>
          <a:bodyPr vert="horz" lIns="93312" tIns="46656" rIns="93312" bIns="46656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8132" y="1"/>
            <a:ext cx="3043343" cy="465455"/>
          </a:xfrm>
          <a:prstGeom prst="rect">
            <a:avLst/>
          </a:prstGeom>
        </p:spPr>
        <p:txBody>
          <a:bodyPr vert="horz" lIns="93312" tIns="46656" rIns="93312" bIns="46656" rtlCol="0"/>
          <a:lstStyle>
            <a:lvl1pPr algn="r">
              <a:defRPr sz="1200"/>
            </a:lvl1pPr>
          </a:lstStyle>
          <a:p>
            <a:fld id="{F639E8D1-30A2-9244-9C68-E59F6B5FC5B5}" type="datetimeFigureOut">
              <a:rPr lang="en-US" smtClean="0"/>
              <a:t>6/7/2021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42030"/>
            <a:ext cx="3043343" cy="465455"/>
          </a:xfrm>
          <a:prstGeom prst="rect">
            <a:avLst/>
          </a:prstGeom>
        </p:spPr>
        <p:txBody>
          <a:bodyPr vert="horz" lIns="93312" tIns="46656" rIns="93312" bIns="46656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8132" y="8842030"/>
            <a:ext cx="3043343" cy="465455"/>
          </a:xfrm>
          <a:prstGeom prst="rect">
            <a:avLst/>
          </a:prstGeom>
        </p:spPr>
        <p:txBody>
          <a:bodyPr vert="horz" lIns="93312" tIns="46656" rIns="93312" bIns="46656" rtlCol="0" anchor="b"/>
          <a:lstStyle>
            <a:lvl1pPr algn="r">
              <a:defRPr sz="1200"/>
            </a:lvl1pPr>
          </a:lstStyle>
          <a:p>
            <a:fld id="{301D101E-74BC-334C-B5F2-8DE273272E5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356613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3043343" cy="465455"/>
          </a:xfrm>
          <a:prstGeom prst="rect">
            <a:avLst/>
          </a:prstGeom>
        </p:spPr>
        <p:txBody>
          <a:bodyPr vert="horz" lIns="93312" tIns="46656" rIns="93312" bIns="46656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8132" y="1"/>
            <a:ext cx="3043343" cy="465455"/>
          </a:xfrm>
          <a:prstGeom prst="rect">
            <a:avLst/>
          </a:prstGeom>
        </p:spPr>
        <p:txBody>
          <a:bodyPr vert="horz" lIns="93312" tIns="46656" rIns="93312" bIns="46656" rtlCol="0"/>
          <a:lstStyle>
            <a:lvl1pPr algn="r">
              <a:defRPr sz="1200"/>
            </a:lvl1pPr>
          </a:lstStyle>
          <a:p>
            <a:fld id="{32F8CC1B-B44F-3342-BEDB-BAEA311F8F79}" type="datetimeFigureOut">
              <a:rPr lang="en-US" smtClean="0"/>
              <a:t>6/7/2021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09575" y="698500"/>
            <a:ext cx="6203950" cy="34909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312" tIns="46656" rIns="93312" bIns="46656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2310" y="4421823"/>
            <a:ext cx="5618480" cy="4189095"/>
          </a:xfrm>
          <a:prstGeom prst="rect">
            <a:avLst/>
          </a:prstGeom>
        </p:spPr>
        <p:txBody>
          <a:bodyPr vert="horz" lIns="93312" tIns="46656" rIns="93312" bIns="46656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42030"/>
            <a:ext cx="3043343" cy="465455"/>
          </a:xfrm>
          <a:prstGeom prst="rect">
            <a:avLst/>
          </a:prstGeom>
        </p:spPr>
        <p:txBody>
          <a:bodyPr vert="horz" lIns="93312" tIns="46656" rIns="93312" bIns="46656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8132" y="8842030"/>
            <a:ext cx="3043343" cy="465455"/>
          </a:xfrm>
          <a:prstGeom prst="rect">
            <a:avLst/>
          </a:prstGeom>
        </p:spPr>
        <p:txBody>
          <a:bodyPr vert="horz" lIns="93312" tIns="46656" rIns="93312" bIns="46656" rtlCol="0" anchor="b"/>
          <a:lstStyle>
            <a:lvl1pPr algn="r">
              <a:defRPr sz="1200"/>
            </a:lvl1pPr>
          </a:lstStyle>
          <a:p>
            <a:fld id="{D9C6EB1F-9B6C-2D43-B123-9541F2631B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86311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 of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2B4DE6B-6290-694A-AD76-285F49B8C1F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149704" cy="1864996"/>
          </a:xfrm>
          <a:prstGeom prst="rect">
            <a:avLst/>
          </a:prstGeom>
        </p:spPr>
      </p:pic>
      <p:sp>
        <p:nvSpPr>
          <p:cNvPr id="7" name="Content Placeholder 6"/>
          <p:cNvSpPr>
            <a:spLocks noGrp="1"/>
          </p:cNvSpPr>
          <p:nvPr>
            <p:ph sz="quarter" idx="10" hasCustomPrompt="1"/>
          </p:nvPr>
        </p:nvSpPr>
        <p:spPr>
          <a:xfrm>
            <a:off x="694144" y="736015"/>
            <a:ext cx="7992656" cy="3830086"/>
          </a:xfrm>
        </p:spPr>
        <p:txBody>
          <a:bodyPr/>
          <a:lstStyle>
            <a:lvl1pPr marL="342900" indent="-342900">
              <a:spcBef>
                <a:spcPts val="600"/>
              </a:spcBef>
              <a:buClr>
                <a:schemeClr val="accent1"/>
              </a:buClr>
              <a:buSzPct val="100000"/>
              <a:buFont typeface="+mj-lt"/>
              <a:buAutoNum type="arabicPeriod"/>
              <a:defRPr sz="1800">
                <a:solidFill>
                  <a:schemeClr val="accent5"/>
                </a:solidFill>
              </a:defRPr>
            </a:lvl1pPr>
            <a:lvl2pPr marL="360000" indent="0">
              <a:spcBef>
                <a:spcPts val="600"/>
              </a:spcBef>
              <a:buClr>
                <a:schemeClr val="tx2"/>
              </a:buClr>
              <a:buFontTx/>
              <a:buNone/>
              <a:defRPr sz="1400">
                <a:solidFill>
                  <a:schemeClr val="accent5"/>
                </a:solidFill>
              </a:defRPr>
            </a:lvl2pPr>
            <a:lvl3pPr marL="857250" indent="-171450">
              <a:spcBef>
                <a:spcPts val="600"/>
              </a:spcBef>
              <a:buClr>
                <a:schemeClr val="tx2"/>
              </a:buClr>
              <a:buFont typeface="Wingdings" pitchFamily="2" charset="2"/>
              <a:buChar char="§"/>
              <a:defRPr sz="1200">
                <a:solidFill>
                  <a:schemeClr val="accent6"/>
                </a:solidFill>
              </a:defRPr>
            </a:lvl3pPr>
            <a:lvl4pPr marL="1200150" indent="-171450">
              <a:spcBef>
                <a:spcPts val="600"/>
              </a:spcBef>
              <a:buClr>
                <a:schemeClr val="tx2"/>
              </a:buClr>
              <a:buFont typeface="Wingdings" pitchFamily="2" charset="2"/>
              <a:buChar char="§"/>
              <a:defRPr sz="1050">
                <a:solidFill>
                  <a:schemeClr val="accent6"/>
                </a:solidFill>
              </a:defRPr>
            </a:lvl4pPr>
            <a:lvl5pPr>
              <a:buClr>
                <a:schemeClr val="tx2"/>
              </a:buClr>
              <a:defRPr sz="1050">
                <a:solidFill>
                  <a:schemeClr val="accent6"/>
                </a:solidFill>
              </a:defRPr>
            </a:lvl5pPr>
          </a:lstStyle>
          <a:p>
            <a:pPr lvl="0"/>
            <a:r>
              <a:rPr lang="en-CA"/>
              <a:t>Click to add agenda item</a:t>
            </a:r>
          </a:p>
          <a:p>
            <a:pPr lvl="1"/>
            <a:r>
              <a:rPr lang="en-CA"/>
              <a:t>Second level</a:t>
            </a:r>
          </a:p>
        </p:txBody>
      </p:sp>
      <p:sp>
        <p:nvSpPr>
          <p:cNvPr id="8" name="Text Box 19">
            <a:extLst>
              <a:ext uri="{FF2B5EF4-FFF2-40B4-BE49-F238E27FC236}">
                <a16:creationId xmlns:a16="http://schemas.microsoft.com/office/drawing/2014/main" id="{EE46DB1C-188A-0947-A9CC-2FE8BF452AA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28852" y="4809219"/>
            <a:ext cx="339472" cy="1962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fld id="{DF584750-AA81-42C7-9A6D-ECABC080E106}" type="slidenum">
              <a:rPr lang="en-CA" sz="675">
                <a:solidFill>
                  <a:schemeClr val="tx1"/>
                </a:solidFill>
                <a:cs typeface="Arial" charset="0"/>
              </a:rPr>
              <a:pPr algn="ctr" eaLnBrk="1" fontAlgn="base" hangingPunct="1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CA" sz="1350">
              <a:solidFill>
                <a:schemeClr val="tx1"/>
              </a:solidFill>
              <a:cs typeface="Arial" charset="0"/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521D270D-691E-0048-89F7-28CCA301693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94144" y="171898"/>
            <a:ext cx="7992000" cy="4788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55CC9976-2671-1243-8228-33ACE5217752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67588" y="4749697"/>
            <a:ext cx="918113" cy="3018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1620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94144" y="171899"/>
            <a:ext cx="7992656" cy="479177"/>
          </a:xfrm>
        </p:spPr>
        <p:txBody>
          <a:bodyPr anchor="b"/>
          <a:lstStyle>
            <a:lvl1pPr>
              <a:defRPr sz="20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7" name="Content Placeholder 6"/>
          <p:cNvSpPr>
            <a:spLocks noGrp="1"/>
          </p:cNvSpPr>
          <p:nvPr>
            <p:ph sz="quarter" idx="10" hasCustomPrompt="1"/>
          </p:nvPr>
        </p:nvSpPr>
        <p:spPr>
          <a:xfrm>
            <a:off x="694144" y="736015"/>
            <a:ext cx="7992656" cy="3830086"/>
          </a:xfrm>
        </p:spPr>
        <p:txBody>
          <a:bodyPr/>
          <a:lstStyle>
            <a:lvl1pPr marL="170260" indent="-170260">
              <a:spcBef>
                <a:spcPts val="600"/>
              </a:spcBef>
              <a:buClr>
                <a:schemeClr val="accent1"/>
              </a:buClr>
              <a:buSzPct val="100000"/>
              <a:buFont typeface="Wingdings" pitchFamily="2" charset="2"/>
              <a:buChar char="§"/>
              <a:defRPr sz="1600">
                <a:solidFill>
                  <a:schemeClr val="accent6"/>
                </a:solidFill>
              </a:defRPr>
            </a:lvl1pPr>
            <a:lvl2pPr marL="469106" indent="-251222">
              <a:spcBef>
                <a:spcPts val="600"/>
              </a:spcBef>
              <a:buClr>
                <a:schemeClr val="tx2"/>
              </a:buClr>
              <a:buFont typeface="Wingdings" pitchFamily="2" charset="2"/>
              <a:buChar char="§"/>
              <a:defRPr sz="1400">
                <a:solidFill>
                  <a:schemeClr val="accent6"/>
                </a:solidFill>
              </a:defRPr>
            </a:lvl2pPr>
            <a:lvl3pPr marL="857250" indent="-171450">
              <a:spcBef>
                <a:spcPts val="600"/>
              </a:spcBef>
              <a:buClr>
                <a:schemeClr val="tx2"/>
              </a:buClr>
              <a:buFont typeface="Wingdings" pitchFamily="2" charset="2"/>
              <a:buChar char="§"/>
              <a:defRPr sz="1200">
                <a:solidFill>
                  <a:schemeClr val="accent6"/>
                </a:solidFill>
              </a:defRPr>
            </a:lvl3pPr>
            <a:lvl4pPr marL="1200150" indent="-171450">
              <a:spcBef>
                <a:spcPts val="600"/>
              </a:spcBef>
              <a:buClr>
                <a:schemeClr val="tx2"/>
              </a:buClr>
              <a:buFont typeface="Wingdings" pitchFamily="2" charset="2"/>
              <a:buChar char="§"/>
              <a:defRPr sz="1050">
                <a:solidFill>
                  <a:schemeClr val="accent6"/>
                </a:solidFill>
              </a:defRPr>
            </a:lvl4pPr>
            <a:lvl5pPr>
              <a:buClr>
                <a:schemeClr val="tx2"/>
              </a:buClr>
              <a:defRPr sz="1050">
                <a:solidFill>
                  <a:schemeClr val="accent6"/>
                </a:solidFill>
              </a:defRPr>
            </a:lvl5pPr>
          </a:lstStyle>
          <a:p>
            <a:pPr lvl="0"/>
            <a:r>
              <a:rPr lang="en-CA"/>
              <a:t>Click to edit master text styles</a:t>
            </a:r>
          </a:p>
          <a:p>
            <a:pPr lvl="1"/>
            <a:r>
              <a:rPr lang="en-CA"/>
              <a:t>Second level</a:t>
            </a:r>
          </a:p>
          <a:p>
            <a:pPr lvl="2"/>
            <a:r>
              <a:rPr lang="en-CA"/>
              <a:t>Third level</a:t>
            </a:r>
          </a:p>
          <a:p>
            <a:pPr lvl="3"/>
            <a:r>
              <a:rPr lang="en-CA"/>
              <a:t>Fourth level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2B4DE6B-6290-694A-AD76-285F49B8C1F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149704" cy="1864996"/>
          </a:xfrm>
          <a:prstGeom prst="rect">
            <a:avLst/>
          </a:prstGeom>
        </p:spPr>
      </p:pic>
      <p:sp>
        <p:nvSpPr>
          <p:cNvPr id="10" name="Text Box 19">
            <a:extLst>
              <a:ext uri="{FF2B5EF4-FFF2-40B4-BE49-F238E27FC236}">
                <a16:creationId xmlns:a16="http://schemas.microsoft.com/office/drawing/2014/main" id="{B47BBEE1-44A9-A94B-9239-C00B82050B71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28852" y="4809219"/>
            <a:ext cx="339472" cy="1962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fld id="{DF584750-AA81-42C7-9A6D-ECABC080E106}" type="slidenum">
              <a:rPr lang="en-CA" sz="675">
                <a:solidFill>
                  <a:schemeClr val="tx1"/>
                </a:solidFill>
                <a:cs typeface="Arial" charset="0"/>
              </a:rPr>
              <a:pPr algn="ctr" eaLnBrk="1" fontAlgn="base" hangingPunct="1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CA" sz="1350">
              <a:solidFill>
                <a:schemeClr val="tx1"/>
              </a:solidFill>
              <a:cs typeface="Arial" charset="0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39A5ECD9-FE66-2E48-9004-0ABF3CCF7BF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67588" y="4749697"/>
            <a:ext cx="918113" cy="30182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 one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94144" y="171899"/>
            <a:ext cx="7992656" cy="479177"/>
          </a:xfrm>
        </p:spPr>
        <p:txBody>
          <a:bodyPr anchor="b"/>
          <a:lstStyle>
            <a:lvl1pPr>
              <a:defRPr sz="20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7" name="Content Placeholder 6"/>
          <p:cNvSpPr>
            <a:spLocks noGrp="1"/>
          </p:cNvSpPr>
          <p:nvPr>
            <p:ph sz="quarter" idx="10" hasCustomPrompt="1"/>
          </p:nvPr>
        </p:nvSpPr>
        <p:spPr>
          <a:xfrm>
            <a:off x="694144" y="736015"/>
            <a:ext cx="3870599" cy="3830086"/>
          </a:xfrm>
        </p:spPr>
        <p:txBody>
          <a:bodyPr/>
          <a:lstStyle>
            <a:lvl1pPr marL="170260" indent="-170260">
              <a:spcBef>
                <a:spcPts val="600"/>
              </a:spcBef>
              <a:buClr>
                <a:schemeClr val="accent1"/>
              </a:buClr>
              <a:buSzPct val="100000"/>
              <a:buFont typeface="Wingdings" pitchFamily="2" charset="2"/>
              <a:buChar char="§"/>
              <a:defRPr sz="1600">
                <a:solidFill>
                  <a:schemeClr val="accent6"/>
                </a:solidFill>
              </a:defRPr>
            </a:lvl1pPr>
            <a:lvl2pPr marL="469106" indent="-251222">
              <a:spcBef>
                <a:spcPts val="600"/>
              </a:spcBef>
              <a:buClr>
                <a:schemeClr val="tx2"/>
              </a:buClr>
              <a:buFont typeface="Wingdings" pitchFamily="2" charset="2"/>
              <a:buChar char="§"/>
              <a:defRPr sz="1400">
                <a:solidFill>
                  <a:schemeClr val="accent6"/>
                </a:solidFill>
              </a:defRPr>
            </a:lvl2pPr>
            <a:lvl3pPr marL="857250" indent="-171450">
              <a:spcBef>
                <a:spcPts val="600"/>
              </a:spcBef>
              <a:buClr>
                <a:schemeClr val="tx2"/>
              </a:buClr>
              <a:buFont typeface="Wingdings" pitchFamily="2" charset="2"/>
              <a:buChar char="§"/>
              <a:defRPr sz="1200">
                <a:solidFill>
                  <a:schemeClr val="accent6"/>
                </a:solidFill>
              </a:defRPr>
            </a:lvl3pPr>
            <a:lvl4pPr marL="1200150" indent="-171450">
              <a:spcBef>
                <a:spcPts val="600"/>
              </a:spcBef>
              <a:buClr>
                <a:schemeClr val="tx2"/>
              </a:buClr>
              <a:buFont typeface="Wingdings" pitchFamily="2" charset="2"/>
              <a:buChar char="§"/>
              <a:defRPr sz="1050">
                <a:solidFill>
                  <a:schemeClr val="accent6"/>
                </a:solidFill>
              </a:defRPr>
            </a:lvl4pPr>
            <a:lvl5pPr>
              <a:buClr>
                <a:schemeClr val="tx2"/>
              </a:buClr>
              <a:defRPr sz="1050">
                <a:solidFill>
                  <a:schemeClr val="accent6"/>
                </a:solidFill>
              </a:defRPr>
            </a:lvl5pPr>
          </a:lstStyle>
          <a:p>
            <a:pPr lvl="0"/>
            <a:r>
              <a:rPr lang="en-CA"/>
              <a:t>Click to edit master text styles</a:t>
            </a:r>
          </a:p>
          <a:p>
            <a:pPr lvl="1"/>
            <a:r>
              <a:rPr lang="en-CA"/>
              <a:t>Second level</a:t>
            </a:r>
          </a:p>
          <a:p>
            <a:pPr lvl="2"/>
            <a:r>
              <a:rPr lang="en-CA"/>
              <a:t>Third level</a:t>
            </a:r>
          </a:p>
          <a:p>
            <a:pPr lvl="3"/>
            <a:r>
              <a:rPr lang="en-CA"/>
              <a:t>Fourth level</a:t>
            </a:r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77E67ACB-6D9D-984C-8E8F-CF27FD75EDC0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665663" y="725488"/>
            <a:ext cx="4021137" cy="3854450"/>
          </a:xfrm>
        </p:spPr>
        <p:txBody>
          <a:bodyPr/>
          <a:lstStyle/>
          <a:p>
            <a:endParaRPr lang="en-US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55322DFD-4D3E-0D44-A8D2-B72C8F8BAE7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149704" cy="1864996"/>
          </a:xfrm>
          <a:prstGeom prst="rect">
            <a:avLst/>
          </a:prstGeom>
        </p:spPr>
      </p:pic>
      <p:sp>
        <p:nvSpPr>
          <p:cNvPr id="11" name="Text Box 19">
            <a:extLst>
              <a:ext uri="{FF2B5EF4-FFF2-40B4-BE49-F238E27FC236}">
                <a16:creationId xmlns:a16="http://schemas.microsoft.com/office/drawing/2014/main" id="{C20ACA79-E2DB-5943-A5E0-4D9540553830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28852" y="4809219"/>
            <a:ext cx="339472" cy="1962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fld id="{DF584750-AA81-42C7-9A6D-ECABC080E106}" type="slidenum">
              <a:rPr lang="en-CA" sz="675">
                <a:solidFill>
                  <a:schemeClr val="tx1"/>
                </a:solidFill>
                <a:cs typeface="Arial" charset="0"/>
              </a:rPr>
              <a:pPr algn="ctr" eaLnBrk="1" fontAlgn="base" hangingPunct="1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CA" sz="1350">
              <a:solidFill>
                <a:schemeClr val="tx1"/>
              </a:solidFill>
              <a:cs typeface="Arial" charset="0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842628F6-74F9-F141-8256-1D9F8DFDB6B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67588" y="4749697"/>
            <a:ext cx="918113" cy="3018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03334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94144" y="171899"/>
            <a:ext cx="7992656" cy="479177"/>
          </a:xfrm>
        </p:spPr>
        <p:txBody>
          <a:bodyPr anchor="b"/>
          <a:lstStyle>
            <a:lvl1pPr>
              <a:defRPr sz="20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30A5F0C4-72B0-874E-99A7-371F96CF082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149704" cy="1864996"/>
          </a:xfrm>
          <a:prstGeom prst="rect">
            <a:avLst/>
          </a:prstGeom>
        </p:spPr>
      </p:pic>
      <p:sp>
        <p:nvSpPr>
          <p:cNvPr id="7" name="Text Box 19">
            <a:extLst>
              <a:ext uri="{FF2B5EF4-FFF2-40B4-BE49-F238E27FC236}">
                <a16:creationId xmlns:a16="http://schemas.microsoft.com/office/drawing/2014/main" id="{DDDC96CB-3F86-7147-BE76-5D8888D2121F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28852" y="4809219"/>
            <a:ext cx="339472" cy="1962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fld id="{DF584750-AA81-42C7-9A6D-ECABC080E106}" type="slidenum">
              <a:rPr lang="en-CA" sz="675">
                <a:solidFill>
                  <a:schemeClr val="tx1"/>
                </a:solidFill>
                <a:cs typeface="Arial" charset="0"/>
              </a:rPr>
              <a:pPr algn="ctr" eaLnBrk="1" fontAlgn="base" hangingPunct="1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CA" sz="1350">
              <a:solidFill>
                <a:schemeClr val="tx1"/>
              </a:solidFill>
              <a:cs typeface="Arial" charset="0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B0B310AA-AA07-CB43-BD8A-06EE845D0839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67588" y="4749697"/>
            <a:ext cx="918113" cy="3018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59785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19">
            <a:extLst>
              <a:ext uri="{FF2B5EF4-FFF2-40B4-BE49-F238E27FC236}">
                <a16:creationId xmlns:a16="http://schemas.microsoft.com/office/drawing/2014/main" id="{DFEE34FC-4AF7-024A-88CF-84AB58FFC9CA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28852" y="4809219"/>
            <a:ext cx="339472" cy="1962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fld id="{DF584750-AA81-42C7-9A6D-ECABC080E106}" type="slidenum">
              <a:rPr lang="en-CA" sz="675">
                <a:solidFill>
                  <a:schemeClr val="tx1"/>
                </a:solidFill>
                <a:cs typeface="Arial" charset="0"/>
              </a:rPr>
              <a:pPr algn="ctr" eaLnBrk="1" fontAlgn="base" hangingPunct="1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CA" sz="1350">
              <a:solidFill>
                <a:schemeClr val="tx1"/>
              </a:solidFill>
              <a:cs typeface="Arial" charset="0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8B52C8A4-34DA-454C-9F41-94557839565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67588" y="4749697"/>
            <a:ext cx="918113" cy="3018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10012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title whi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3B6F12AE-40B2-F54B-A335-70661D9937D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6"/>
            <a:ext cx="3400334" cy="404137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3798830" y="2724661"/>
            <a:ext cx="4994020" cy="874974"/>
          </a:xfrm>
        </p:spPr>
        <p:txBody>
          <a:bodyPr anchor="b">
            <a:noAutofit/>
          </a:bodyPr>
          <a:lstStyle>
            <a:lvl1pPr algn="l">
              <a:lnSpc>
                <a:spcPts val="2550"/>
              </a:lnSpc>
              <a:defRPr sz="2400" baseline="0">
                <a:solidFill>
                  <a:schemeClr val="tx2"/>
                </a:solidFill>
                <a:latin typeface="Arial"/>
                <a:cs typeface="Arial"/>
              </a:defRPr>
            </a:lvl1pPr>
          </a:lstStyle>
          <a:p>
            <a:r>
              <a:rPr lang="en-US"/>
              <a:t>Click to edit section title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798830" y="3629913"/>
            <a:ext cx="4112722" cy="308256"/>
          </a:xfrm>
        </p:spPr>
        <p:txBody>
          <a:bodyPr>
            <a:noAutofit/>
          </a:bodyPr>
          <a:lstStyle>
            <a:lvl1pPr marL="0" indent="0" algn="l">
              <a:buNone/>
              <a:defRPr sz="1050" b="0" cap="none">
                <a:ln>
                  <a:noFill/>
                </a:ln>
                <a:solidFill>
                  <a:schemeClr val="tx2"/>
                </a:solidFill>
                <a:latin typeface="Arial"/>
                <a:cs typeface="Arial"/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Section subtitle text</a:t>
            </a:r>
          </a:p>
        </p:txBody>
      </p:sp>
      <p:sp>
        <p:nvSpPr>
          <p:cNvPr id="14" name="Text Box 19">
            <a:extLst>
              <a:ext uri="{FF2B5EF4-FFF2-40B4-BE49-F238E27FC236}">
                <a16:creationId xmlns:a16="http://schemas.microsoft.com/office/drawing/2014/main" id="{1FE5BA92-3CC1-A142-A9E8-309EDFC1DE86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366824" y="4760061"/>
            <a:ext cx="339472" cy="1962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fld id="{DF584750-AA81-42C7-9A6D-ECABC080E106}" type="slidenum">
              <a:rPr lang="en-CA" sz="675">
                <a:solidFill>
                  <a:schemeClr val="bg1"/>
                </a:solidFill>
                <a:cs typeface="Arial" charset="0"/>
              </a:rPr>
              <a:pPr algn="ctr" eaLnBrk="1" fontAlgn="base" hangingPunct="1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CA" sz="1350">
              <a:solidFill>
                <a:schemeClr val="bg1"/>
              </a:solidFill>
              <a:cs typeface="Arial" charset="0"/>
            </a:endParaRPr>
          </a:p>
        </p:txBody>
      </p:sp>
      <p:sp>
        <p:nvSpPr>
          <p:cNvPr id="10" name="Picture Placeholder 3">
            <a:extLst>
              <a:ext uri="{FF2B5EF4-FFF2-40B4-BE49-F238E27FC236}">
                <a16:creationId xmlns:a16="http://schemas.microsoft.com/office/drawing/2014/main" id="{C45ED92A-D2D5-9643-92A9-639948BAC9BA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 bwMode="auto">
          <a:xfrm>
            <a:off x="933352" y="1888237"/>
            <a:ext cx="2714088" cy="3136222"/>
          </a:xfrm>
          <a:custGeom>
            <a:avLst/>
            <a:gdLst>
              <a:gd name="connsiteX0" fmla="*/ 0 w 3375954"/>
              <a:gd name="connsiteY0" fmla="*/ 1486694 h 2973387"/>
              <a:gd name="connsiteX1" fmla="*/ 796749 w 3375954"/>
              <a:gd name="connsiteY1" fmla="*/ 1 h 2973387"/>
              <a:gd name="connsiteX2" fmla="*/ 2579205 w 3375954"/>
              <a:gd name="connsiteY2" fmla="*/ 1 h 2973387"/>
              <a:gd name="connsiteX3" fmla="*/ 3375954 w 3375954"/>
              <a:gd name="connsiteY3" fmla="*/ 1486694 h 2973387"/>
              <a:gd name="connsiteX4" fmla="*/ 2579205 w 3375954"/>
              <a:gd name="connsiteY4" fmla="*/ 2973386 h 2973387"/>
              <a:gd name="connsiteX5" fmla="*/ 796749 w 3375954"/>
              <a:gd name="connsiteY5" fmla="*/ 2973386 h 2973387"/>
              <a:gd name="connsiteX6" fmla="*/ 0 w 3375954"/>
              <a:gd name="connsiteY6" fmla="*/ 1486694 h 2973387"/>
              <a:gd name="connsiteX0" fmla="*/ 0 w 3375954"/>
              <a:gd name="connsiteY0" fmla="*/ 1553438 h 3040130"/>
              <a:gd name="connsiteX1" fmla="*/ 796749 w 3375954"/>
              <a:gd name="connsiteY1" fmla="*/ 66745 h 3040130"/>
              <a:gd name="connsiteX2" fmla="*/ 1691503 w 3375954"/>
              <a:gd name="connsiteY2" fmla="*/ 0 h 3040130"/>
              <a:gd name="connsiteX3" fmla="*/ 3375954 w 3375954"/>
              <a:gd name="connsiteY3" fmla="*/ 1553438 h 3040130"/>
              <a:gd name="connsiteX4" fmla="*/ 2579205 w 3375954"/>
              <a:gd name="connsiteY4" fmla="*/ 3040130 h 3040130"/>
              <a:gd name="connsiteX5" fmla="*/ 796749 w 3375954"/>
              <a:gd name="connsiteY5" fmla="*/ 3040130 h 3040130"/>
              <a:gd name="connsiteX6" fmla="*/ 0 w 3375954"/>
              <a:gd name="connsiteY6" fmla="*/ 1553438 h 3040130"/>
              <a:gd name="connsiteX0" fmla="*/ 0 w 3028883"/>
              <a:gd name="connsiteY0" fmla="*/ 1553438 h 3040130"/>
              <a:gd name="connsiteX1" fmla="*/ 796749 w 3028883"/>
              <a:gd name="connsiteY1" fmla="*/ 66745 h 3040130"/>
              <a:gd name="connsiteX2" fmla="*/ 1691503 w 3028883"/>
              <a:gd name="connsiteY2" fmla="*/ 0 h 3040130"/>
              <a:gd name="connsiteX3" fmla="*/ 3028883 w 3028883"/>
              <a:gd name="connsiteY3" fmla="*/ 779202 h 3040130"/>
              <a:gd name="connsiteX4" fmla="*/ 2579205 w 3028883"/>
              <a:gd name="connsiteY4" fmla="*/ 3040130 h 3040130"/>
              <a:gd name="connsiteX5" fmla="*/ 796749 w 3028883"/>
              <a:gd name="connsiteY5" fmla="*/ 3040130 h 3040130"/>
              <a:gd name="connsiteX6" fmla="*/ 0 w 3028883"/>
              <a:gd name="connsiteY6" fmla="*/ 1553438 h 3040130"/>
              <a:gd name="connsiteX0" fmla="*/ 0 w 3028883"/>
              <a:gd name="connsiteY0" fmla="*/ 1553438 h 3040130"/>
              <a:gd name="connsiteX1" fmla="*/ 796749 w 3028883"/>
              <a:gd name="connsiteY1" fmla="*/ 66745 h 3040130"/>
              <a:gd name="connsiteX2" fmla="*/ 1691503 w 3028883"/>
              <a:gd name="connsiteY2" fmla="*/ 0 h 3040130"/>
              <a:gd name="connsiteX3" fmla="*/ 3028883 w 3028883"/>
              <a:gd name="connsiteY3" fmla="*/ 779202 h 3040130"/>
              <a:gd name="connsiteX4" fmla="*/ 3013044 w 3028883"/>
              <a:gd name="connsiteY4" fmla="*/ 2359336 h 3040130"/>
              <a:gd name="connsiteX5" fmla="*/ 796749 w 3028883"/>
              <a:gd name="connsiteY5" fmla="*/ 3040130 h 3040130"/>
              <a:gd name="connsiteX6" fmla="*/ 0 w 3028883"/>
              <a:gd name="connsiteY6" fmla="*/ 1553438 h 3040130"/>
              <a:gd name="connsiteX0" fmla="*/ 0 w 3028883"/>
              <a:gd name="connsiteY0" fmla="*/ 1553438 h 3126897"/>
              <a:gd name="connsiteX1" fmla="*/ 796749 w 3028883"/>
              <a:gd name="connsiteY1" fmla="*/ 66745 h 3126897"/>
              <a:gd name="connsiteX2" fmla="*/ 1691503 w 3028883"/>
              <a:gd name="connsiteY2" fmla="*/ 0 h 3126897"/>
              <a:gd name="connsiteX3" fmla="*/ 3028883 w 3028883"/>
              <a:gd name="connsiteY3" fmla="*/ 779202 h 3126897"/>
              <a:gd name="connsiteX4" fmla="*/ 3013044 w 3028883"/>
              <a:gd name="connsiteY4" fmla="*/ 2359336 h 3126897"/>
              <a:gd name="connsiteX5" fmla="*/ 1664428 w 3028883"/>
              <a:gd name="connsiteY5" fmla="*/ 3126897 h 3126897"/>
              <a:gd name="connsiteX6" fmla="*/ 0 w 3028883"/>
              <a:gd name="connsiteY6" fmla="*/ 1553438 h 3126897"/>
              <a:gd name="connsiteX0" fmla="*/ 0 w 2701835"/>
              <a:gd name="connsiteY0" fmla="*/ 2341023 h 3126897"/>
              <a:gd name="connsiteX1" fmla="*/ 469701 w 2701835"/>
              <a:gd name="connsiteY1" fmla="*/ 66745 h 3126897"/>
              <a:gd name="connsiteX2" fmla="*/ 1364455 w 2701835"/>
              <a:gd name="connsiteY2" fmla="*/ 0 h 3126897"/>
              <a:gd name="connsiteX3" fmla="*/ 2701835 w 2701835"/>
              <a:gd name="connsiteY3" fmla="*/ 779202 h 3126897"/>
              <a:gd name="connsiteX4" fmla="*/ 2685996 w 2701835"/>
              <a:gd name="connsiteY4" fmla="*/ 2359336 h 3126897"/>
              <a:gd name="connsiteX5" fmla="*/ 1337380 w 2701835"/>
              <a:gd name="connsiteY5" fmla="*/ 3126897 h 3126897"/>
              <a:gd name="connsiteX6" fmla="*/ 0 w 2701835"/>
              <a:gd name="connsiteY6" fmla="*/ 2341023 h 3126897"/>
              <a:gd name="connsiteX0" fmla="*/ 0 w 2701835"/>
              <a:gd name="connsiteY0" fmla="*/ 2341023 h 3126897"/>
              <a:gd name="connsiteX1" fmla="*/ 22513 w 2701835"/>
              <a:gd name="connsiteY1" fmla="*/ 754214 h 3126897"/>
              <a:gd name="connsiteX2" fmla="*/ 1364455 w 2701835"/>
              <a:gd name="connsiteY2" fmla="*/ 0 h 3126897"/>
              <a:gd name="connsiteX3" fmla="*/ 2701835 w 2701835"/>
              <a:gd name="connsiteY3" fmla="*/ 779202 h 3126897"/>
              <a:gd name="connsiteX4" fmla="*/ 2685996 w 2701835"/>
              <a:gd name="connsiteY4" fmla="*/ 2359336 h 3126897"/>
              <a:gd name="connsiteX5" fmla="*/ 1337380 w 2701835"/>
              <a:gd name="connsiteY5" fmla="*/ 3126897 h 3126897"/>
              <a:gd name="connsiteX6" fmla="*/ 0 w 2701835"/>
              <a:gd name="connsiteY6" fmla="*/ 2341023 h 3126897"/>
              <a:gd name="connsiteX0" fmla="*/ 0 w 3062255"/>
              <a:gd name="connsiteY0" fmla="*/ 2461163 h 3126897"/>
              <a:gd name="connsiteX1" fmla="*/ 382933 w 3062255"/>
              <a:gd name="connsiteY1" fmla="*/ 754214 h 3126897"/>
              <a:gd name="connsiteX2" fmla="*/ 1724875 w 3062255"/>
              <a:gd name="connsiteY2" fmla="*/ 0 h 3126897"/>
              <a:gd name="connsiteX3" fmla="*/ 3062255 w 3062255"/>
              <a:gd name="connsiteY3" fmla="*/ 779202 h 3126897"/>
              <a:gd name="connsiteX4" fmla="*/ 3046416 w 3062255"/>
              <a:gd name="connsiteY4" fmla="*/ 2359336 h 3126897"/>
              <a:gd name="connsiteX5" fmla="*/ 1697800 w 3062255"/>
              <a:gd name="connsiteY5" fmla="*/ 3126897 h 3126897"/>
              <a:gd name="connsiteX6" fmla="*/ 0 w 3062255"/>
              <a:gd name="connsiteY6" fmla="*/ 2461163 h 3126897"/>
              <a:gd name="connsiteX0" fmla="*/ 0 w 2701834"/>
              <a:gd name="connsiteY0" fmla="*/ 2347697 h 3126897"/>
              <a:gd name="connsiteX1" fmla="*/ 22512 w 2701834"/>
              <a:gd name="connsiteY1" fmla="*/ 754214 h 3126897"/>
              <a:gd name="connsiteX2" fmla="*/ 1364454 w 2701834"/>
              <a:gd name="connsiteY2" fmla="*/ 0 h 3126897"/>
              <a:gd name="connsiteX3" fmla="*/ 2701834 w 2701834"/>
              <a:gd name="connsiteY3" fmla="*/ 779202 h 3126897"/>
              <a:gd name="connsiteX4" fmla="*/ 2685995 w 2701834"/>
              <a:gd name="connsiteY4" fmla="*/ 2359336 h 3126897"/>
              <a:gd name="connsiteX5" fmla="*/ 1337379 w 2701834"/>
              <a:gd name="connsiteY5" fmla="*/ 3126897 h 3126897"/>
              <a:gd name="connsiteX6" fmla="*/ 0 w 2701834"/>
              <a:gd name="connsiteY6" fmla="*/ 2347697 h 3126897"/>
              <a:gd name="connsiteX0" fmla="*/ 0 w 2701834"/>
              <a:gd name="connsiteY0" fmla="*/ 2347697 h 3126897"/>
              <a:gd name="connsiteX1" fmla="*/ 2489 w 2701834"/>
              <a:gd name="connsiteY1" fmla="*/ 767562 h 3126897"/>
              <a:gd name="connsiteX2" fmla="*/ 1364454 w 2701834"/>
              <a:gd name="connsiteY2" fmla="*/ 0 h 3126897"/>
              <a:gd name="connsiteX3" fmla="*/ 2701834 w 2701834"/>
              <a:gd name="connsiteY3" fmla="*/ 779202 h 3126897"/>
              <a:gd name="connsiteX4" fmla="*/ 2685995 w 2701834"/>
              <a:gd name="connsiteY4" fmla="*/ 2359336 h 3126897"/>
              <a:gd name="connsiteX5" fmla="*/ 1337379 w 2701834"/>
              <a:gd name="connsiteY5" fmla="*/ 3126897 h 3126897"/>
              <a:gd name="connsiteX6" fmla="*/ 0 w 2701834"/>
              <a:gd name="connsiteY6" fmla="*/ 2347697 h 3126897"/>
              <a:gd name="connsiteX0" fmla="*/ 0 w 2706018"/>
              <a:gd name="connsiteY0" fmla="*/ 2347697 h 3126897"/>
              <a:gd name="connsiteX1" fmla="*/ 2489 w 2706018"/>
              <a:gd name="connsiteY1" fmla="*/ 767562 h 3126897"/>
              <a:gd name="connsiteX2" fmla="*/ 1364454 w 2706018"/>
              <a:gd name="connsiteY2" fmla="*/ 0 h 3126897"/>
              <a:gd name="connsiteX3" fmla="*/ 2701834 w 2706018"/>
              <a:gd name="connsiteY3" fmla="*/ 779202 h 3126897"/>
              <a:gd name="connsiteX4" fmla="*/ 2706018 w 2706018"/>
              <a:gd name="connsiteY4" fmla="*/ 2366011 h 3126897"/>
              <a:gd name="connsiteX5" fmla="*/ 1337379 w 2706018"/>
              <a:gd name="connsiteY5" fmla="*/ 3126897 h 3126897"/>
              <a:gd name="connsiteX6" fmla="*/ 0 w 2706018"/>
              <a:gd name="connsiteY6" fmla="*/ 2347697 h 31268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706018" h="3126897">
                <a:moveTo>
                  <a:pt x="0" y="2347697"/>
                </a:moveTo>
                <a:cubicBezTo>
                  <a:pt x="830" y="1820985"/>
                  <a:pt x="1659" y="1294274"/>
                  <a:pt x="2489" y="767562"/>
                </a:cubicBezTo>
                <a:lnTo>
                  <a:pt x="1364454" y="0"/>
                </a:lnTo>
                <a:lnTo>
                  <a:pt x="2701834" y="779202"/>
                </a:lnTo>
                <a:cubicBezTo>
                  <a:pt x="2703229" y="1308138"/>
                  <a:pt x="2704623" y="1837075"/>
                  <a:pt x="2706018" y="2366011"/>
                </a:cubicBezTo>
                <a:lnTo>
                  <a:pt x="1337379" y="3126897"/>
                </a:lnTo>
                <a:lnTo>
                  <a:pt x="0" y="2347697"/>
                </a:lnTo>
                <a:close/>
              </a:path>
            </a:pathLst>
          </a:custGeom>
          <a:noFill/>
          <a:ln w="6350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marL="0" indent="0" algn="ctr">
              <a:buFontTx/>
              <a:buNone/>
              <a:defRPr sz="1400">
                <a:solidFill>
                  <a:schemeClr val="accent6"/>
                </a:solidFill>
              </a:defRPr>
            </a:lvl1pPr>
          </a:lstStyle>
          <a:p>
            <a:br>
              <a:rPr lang="en-US"/>
            </a:br>
            <a:br>
              <a:rPr lang="en-US"/>
            </a:br>
            <a:br>
              <a:rPr lang="en-US"/>
            </a:br>
            <a:r>
              <a:rPr lang="en-US"/>
              <a:t>Picture one</a:t>
            </a:r>
          </a:p>
        </p:txBody>
      </p:sp>
      <p:sp>
        <p:nvSpPr>
          <p:cNvPr id="12" name="Picture Placeholder 3">
            <a:extLst>
              <a:ext uri="{FF2B5EF4-FFF2-40B4-BE49-F238E27FC236}">
                <a16:creationId xmlns:a16="http://schemas.microsoft.com/office/drawing/2014/main" id="{941DA5EF-4B80-9E47-8118-B17B3E1F9E49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 bwMode="auto">
          <a:xfrm>
            <a:off x="1061451" y="109002"/>
            <a:ext cx="1669216" cy="1928837"/>
          </a:xfrm>
          <a:custGeom>
            <a:avLst/>
            <a:gdLst>
              <a:gd name="connsiteX0" fmla="*/ 0 w 3375954"/>
              <a:gd name="connsiteY0" fmla="*/ 1486694 h 2973387"/>
              <a:gd name="connsiteX1" fmla="*/ 796749 w 3375954"/>
              <a:gd name="connsiteY1" fmla="*/ 1 h 2973387"/>
              <a:gd name="connsiteX2" fmla="*/ 2579205 w 3375954"/>
              <a:gd name="connsiteY2" fmla="*/ 1 h 2973387"/>
              <a:gd name="connsiteX3" fmla="*/ 3375954 w 3375954"/>
              <a:gd name="connsiteY3" fmla="*/ 1486694 h 2973387"/>
              <a:gd name="connsiteX4" fmla="*/ 2579205 w 3375954"/>
              <a:gd name="connsiteY4" fmla="*/ 2973386 h 2973387"/>
              <a:gd name="connsiteX5" fmla="*/ 796749 w 3375954"/>
              <a:gd name="connsiteY5" fmla="*/ 2973386 h 2973387"/>
              <a:gd name="connsiteX6" fmla="*/ 0 w 3375954"/>
              <a:gd name="connsiteY6" fmla="*/ 1486694 h 2973387"/>
              <a:gd name="connsiteX0" fmla="*/ 0 w 3375954"/>
              <a:gd name="connsiteY0" fmla="*/ 1553438 h 3040130"/>
              <a:gd name="connsiteX1" fmla="*/ 796749 w 3375954"/>
              <a:gd name="connsiteY1" fmla="*/ 66745 h 3040130"/>
              <a:gd name="connsiteX2" fmla="*/ 1691503 w 3375954"/>
              <a:gd name="connsiteY2" fmla="*/ 0 h 3040130"/>
              <a:gd name="connsiteX3" fmla="*/ 3375954 w 3375954"/>
              <a:gd name="connsiteY3" fmla="*/ 1553438 h 3040130"/>
              <a:gd name="connsiteX4" fmla="*/ 2579205 w 3375954"/>
              <a:gd name="connsiteY4" fmla="*/ 3040130 h 3040130"/>
              <a:gd name="connsiteX5" fmla="*/ 796749 w 3375954"/>
              <a:gd name="connsiteY5" fmla="*/ 3040130 h 3040130"/>
              <a:gd name="connsiteX6" fmla="*/ 0 w 3375954"/>
              <a:gd name="connsiteY6" fmla="*/ 1553438 h 3040130"/>
              <a:gd name="connsiteX0" fmla="*/ 0 w 3028883"/>
              <a:gd name="connsiteY0" fmla="*/ 1553438 h 3040130"/>
              <a:gd name="connsiteX1" fmla="*/ 796749 w 3028883"/>
              <a:gd name="connsiteY1" fmla="*/ 66745 h 3040130"/>
              <a:gd name="connsiteX2" fmla="*/ 1691503 w 3028883"/>
              <a:gd name="connsiteY2" fmla="*/ 0 h 3040130"/>
              <a:gd name="connsiteX3" fmla="*/ 3028883 w 3028883"/>
              <a:gd name="connsiteY3" fmla="*/ 779202 h 3040130"/>
              <a:gd name="connsiteX4" fmla="*/ 2579205 w 3028883"/>
              <a:gd name="connsiteY4" fmla="*/ 3040130 h 3040130"/>
              <a:gd name="connsiteX5" fmla="*/ 796749 w 3028883"/>
              <a:gd name="connsiteY5" fmla="*/ 3040130 h 3040130"/>
              <a:gd name="connsiteX6" fmla="*/ 0 w 3028883"/>
              <a:gd name="connsiteY6" fmla="*/ 1553438 h 3040130"/>
              <a:gd name="connsiteX0" fmla="*/ 0 w 3028883"/>
              <a:gd name="connsiteY0" fmla="*/ 1553438 h 3040130"/>
              <a:gd name="connsiteX1" fmla="*/ 796749 w 3028883"/>
              <a:gd name="connsiteY1" fmla="*/ 66745 h 3040130"/>
              <a:gd name="connsiteX2" fmla="*/ 1691503 w 3028883"/>
              <a:gd name="connsiteY2" fmla="*/ 0 h 3040130"/>
              <a:gd name="connsiteX3" fmla="*/ 3028883 w 3028883"/>
              <a:gd name="connsiteY3" fmla="*/ 779202 h 3040130"/>
              <a:gd name="connsiteX4" fmla="*/ 3013044 w 3028883"/>
              <a:gd name="connsiteY4" fmla="*/ 2359336 h 3040130"/>
              <a:gd name="connsiteX5" fmla="*/ 796749 w 3028883"/>
              <a:gd name="connsiteY5" fmla="*/ 3040130 h 3040130"/>
              <a:gd name="connsiteX6" fmla="*/ 0 w 3028883"/>
              <a:gd name="connsiteY6" fmla="*/ 1553438 h 3040130"/>
              <a:gd name="connsiteX0" fmla="*/ 0 w 3028883"/>
              <a:gd name="connsiteY0" fmla="*/ 1553438 h 3126897"/>
              <a:gd name="connsiteX1" fmla="*/ 796749 w 3028883"/>
              <a:gd name="connsiteY1" fmla="*/ 66745 h 3126897"/>
              <a:gd name="connsiteX2" fmla="*/ 1691503 w 3028883"/>
              <a:gd name="connsiteY2" fmla="*/ 0 h 3126897"/>
              <a:gd name="connsiteX3" fmla="*/ 3028883 w 3028883"/>
              <a:gd name="connsiteY3" fmla="*/ 779202 h 3126897"/>
              <a:gd name="connsiteX4" fmla="*/ 3013044 w 3028883"/>
              <a:gd name="connsiteY4" fmla="*/ 2359336 h 3126897"/>
              <a:gd name="connsiteX5" fmla="*/ 1664428 w 3028883"/>
              <a:gd name="connsiteY5" fmla="*/ 3126897 h 3126897"/>
              <a:gd name="connsiteX6" fmla="*/ 0 w 3028883"/>
              <a:gd name="connsiteY6" fmla="*/ 1553438 h 3126897"/>
              <a:gd name="connsiteX0" fmla="*/ 0 w 2701835"/>
              <a:gd name="connsiteY0" fmla="*/ 2341023 h 3126897"/>
              <a:gd name="connsiteX1" fmla="*/ 469701 w 2701835"/>
              <a:gd name="connsiteY1" fmla="*/ 66745 h 3126897"/>
              <a:gd name="connsiteX2" fmla="*/ 1364455 w 2701835"/>
              <a:gd name="connsiteY2" fmla="*/ 0 h 3126897"/>
              <a:gd name="connsiteX3" fmla="*/ 2701835 w 2701835"/>
              <a:gd name="connsiteY3" fmla="*/ 779202 h 3126897"/>
              <a:gd name="connsiteX4" fmla="*/ 2685996 w 2701835"/>
              <a:gd name="connsiteY4" fmla="*/ 2359336 h 3126897"/>
              <a:gd name="connsiteX5" fmla="*/ 1337380 w 2701835"/>
              <a:gd name="connsiteY5" fmla="*/ 3126897 h 3126897"/>
              <a:gd name="connsiteX6" fmla="*/ 0 w 2701835"/>
              <a:gd name="connsiteY6" fmla="*/ 2341023 h 3126897"/>
              <a:gd name="connsiteX0" fmla="*/ 0 w 2701835"/>
              <a:gd name="connsiteY0" fmla="*/ 2341023 h 3126897"/>
              <a:gd name="connsiteX1" fmla="*/ 22513 w 2701835"/>
              <a:gd name="connsiteY1" fmla="*/ 754214 h 3126897"/>
              <a:gd name="connsiteX2" fmla="*/ 1364455 w 2701835"/>
              <a:gd name="connsiteY2" fmla="*/ 0 h 3126897"/>
              <a:gd name="connsiteX3" fmla="*/ 2701835 w 2701835"/>
              <a:gd name="connsiteY3" fmla="*/ 779202 h 3126897"/>
              <a:gd name="connsiteX4" fmla="*/ 2685996 w 2701835"/>
              <a:gd name="connsiteY4" fmla="*/ 2359336 h 3126897"/>
              <a:gd name="connsiteX5" fmla="*/ 1337380 w 2701835"/>
              <a:gd name="connsiteY5" fmla="*/ 3126897 h 3126897"/>
              <a:gd name="connsiteX6" fmla="*/ 0 w 2701835"/>
              <a:gd name="connsiteY6" fmla="*/ 2341023 h 3126897"/>
              <a:gd name="connsiteX0" fmla="*/ 0 w 3062255"/>
              <a:gd name="connsiteY0" fmla="*/ 2461163 h 3126897"/>
              <a:gd name="connsiteX1" fmla="*/ 382933 w 3062255"/>
              <a:gd name="connsiteY1" fmla="*/ 754214 h 3126897"/>
              <a:gd name="connsiteX2" fmla="*/ 1724875 w 3062255"/>
              <a:gd name="connsiteY2" fmla="*/ 0 h 3126897"/>
              <a:gd name="connsiteX3" fmla="*/ 3062255 w 3062255"/>
              <a:gd name="connsiteY3" fmla="*/ 779202 h 3126897"/>
              <a:gd name="connsiteX4" fmla="*/ 3046416 w 3062255"/>
              <a:gd name="connsiteY4" fmla="*/ 2359336 h 3126897"/>
              <a:gd name="connsiteX5" fmla="*/ 1697800 w 3062255"/>
              <a:gd name="connsiteY5" fmla="*/ 3126897 h 3126897"/>
              <a:gd name="connsiteX6" fmla="*/ 0 w 3062255"/>
              <a:gd name="connsiteY6" fmla="*/ 2461163 h 3126897"/>
              <a:gd name="connsiteX0" fmla="*/ 0 w 2701834"/>
              <a:gd name="connsiteY0" fmla="*/ 2347697 h 3126897"/>
              <a:gd name="connsiteX1" fmla="*/ 22512 w 2701834"/>
              <a:gd name="connsiteY1" fmla="*/ 754214 h 3126897"/>
              <a:gd name="connsiteX2" fmla="*/ 1364454 w 2701834"/>
              <a:gd name="connsiteY2" fmla="*/ 0 h 3126897"/>
              <a:gd name="connsiteX3" fmla="*/ 2701834 w 2701834"/>
              <a:gd name="connsiteY3" fmla="*/ 779202 h 3126897"/>
              <a:gd name="connsiteX4" fmla="*/ 2685995 w 2701834"/>
              <a:gd name="connsiteY4" fmla="*/ 2359336 h 3126897"/>
              <a:gd name="connsiteX5" fmla="*/ 1337379 w 2701834"/>
              <a:gd name="connsiteY5" fmla="*/ 3126897 h 3126897"/>
              <a:gd name="connsiteX6" fmla="*/ 0 w 2701834"/>
              <a:gd name="connsiteY6" fmla="*/ 2347697 h 3126897"/>
              <a:gd name="connsiteX0" fmla="*/ 0 w 2701834"/>
              <a:gd name="connsiteY0" fmla="*/ 2347697 h 3126897"/>
              <a:gd name="connsiteX1" fmla="*/ 2489 w 2701834"/>
              <a:gd name="connsiteY1" fmla="*/ 767562 h 3126897"/>
              <a:gd name="connsiteX2" fmla="*/ 1364454 w 2701834"/>
              <a:gd name="connsiteY2" fmla="*/ 0 h 3126897"/>
              <a:gd name="connsiteX3" fmla="*/ 2701834 w 2701834"/>
              <a:gd name="connsiteY3" fmla="*/ 779202 h 3126897"/>
              <a:gd name="connsiteX4" fmla="*/ 2685995 w 2701834"/>
              <a:gd name="connsiteY4" fmla="*/ 2359336 h 3126897"/>
              <a:gd name="connsiteX5" fmla="*/ 1337379 w 2701834"/>
              <a:gd name="connsiteY5" fmla="*/ 3126897 h 3126897"/>
              <a:gd name="connsiteX6" fmla="*/ 0 w 2701834"/>
              <a:gd name="connsiteY6" fmla="*/ 2347697 h 3126897"/>
              <a:gd name="connsiteX0" fmla="*/ 0 w 2706018"/>
              <a:gd name="connsiteY0" fmla="*/ 2347697 h 3126897"/>
              <a:gd name="connsiteX1" fmla="*/ 2489 w 2706018"/>
              <a:gd name="connsiteY1" fmla="*/ 767562 h 3126897"/>
              <a:gd name="connsiteX2" fmla="*/ 1364454 w 2706018"/>
              <a:gd name="connsiteY2" fmla="*/ 0 h 3126897"/>
              <a:gd name="connsiteX3" fmla="*/ 2701834 w 2706018"/>
              <a:gd name="connsiteY3" fmla="*/ 779202 h 3126897"/>
              <a:gd name="connsiteX4" fmla="*/ 2706018 w 2706018"/>
              <a:gd name="connsiteY4" fmla="*/ 2366011 h 3126897"/>
              <a:gd name="connsiteX5" fmla="*/ 1337379 w 2706018"/>
              <a:gd name="connsiteY5" fmla="*/ 3126897 h 3126897"/>
              <a:gd name="connsiteX6" fmla="*/ 0 w 2706018"/>
              <a:gd name="connsiteY6" fmla="*/ 2347697 h 31268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706018" h="3126897">
                <a:moveTo>
                  <a:pt x="0" y="2347697"/>
                </a:moveTo>
                <a:cubicBezTo>
                  <a:pt x="830" y="1820985"/>
                  <a:pt x="1659" y="1294274"/>
                  <a:pt x="2489" y="767562"/>
                </a:cubicBezTo>
                <a:lnTo>
                  <a:pt x="1364454" y="0"/>
                </a:lnTo>
                <a:lnTo>
                  <a:pt x="2701834" y="779202"/>
                </a:lnTo>
                <a:cubicBezTo>
                  <a:pt x="2703229" y="1308138"/>
                  <a:pt x="2704623" y="1837075"/>
                  <a:pt x="2706018" y="2366011"/>
                </a:cubicBezTo>
                <a:lnTo>
                  <a:pt x="1337379" y="3126897"/>
                </a:lnTo>
                <a:lnTo>
                  <a:pt x="0" y="2347697"/>
                </a:lnTo>
                <a:close/>
              </a:path>
            </a:pathLst>
          </a:custGeom>
          <a:noFill/>
          <a:ln w="6350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marL="0" indent="0" algn="ctr">
              <a:buFontTx/>
              <a:buNone/>
              <a:defRPr sz="1400">
                <a:solidFill>
                  <a:schemeClr val="accent6"/>
                </a:solidFill>
              </a:defRPr>
            </a:lvl1pPr>
          </a:lstStyle>
          <a:p>
            <a:br>
              <a:rPr lang="en-US"/>
            </a:br>
            <a:br>
              <a:rPr lang="en-US"/>
            </a:br>
            <a:br>
              <a:rPr lang="en-US"/>
            </a:br>
            <a:r>
              <a:rPr lang="en-US"/>
              <a:t>Picture three</a:t>
            </a:r>
          </a:p>
        </p:txBody>
      </p:sp>
      <p:sp>
        <p:nvSpPr>
          <p:cNvPr id="15" name="Picture Placeholder 3">
            <a:extLst>
              <a:ext uri="{FF2B5EF4-FFF2-40B4-BE49-F238E27FC236}">
                <a16:creationId xmlns:a16="http://schemas.microsoft.com/office/drawing/2014/main" id="{EE4E7C33-B995-6E42-8912-B46006609CF5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 bwMode="auto">
          <a:xfrm>
            <a:off x="2796723" y="272335"/>
            <a:ext cx="2083370" cy="2407406"/>
          </a:xfrm>
          <a:custGeom>
            <a:avLst/>
            <a:gdLst>
              <a:gd name="connsiteX0" fmla="*/ 0 w 3375954"/>
              <a:gd name="connsiteY0" fmla="*/ 1486694 h 2973387"/>
              <a:gd name="connsiteX1" fmla="*/ 796749 w 3375954"/>
              <a:gd name="connsiteY1" fmla="*/ 1 h 2973387"/>
              <a:gd name="connsiteX2" fmla="*/ 2579205 w 3375954"/>
              <a:gd name="connsiteY2" fmla="*/ 1 h 2973387"/>
              <a:gd name="connsiteX3" fmla="*/ 3375954 w 3375954"/>
              <a:gd name="connsiteY3" fmla="*/ 1486694 h 2973387"/>
              <a:gd name="connsiteX4" fmla="*/ 2579205 w 3375954"/>
              <a:gd name="connsiteY4" fmla="*/ 2973386 h 2973387"/>
              <a:gd name="connsiteX5" fmla="*/ 796749 w 3375954"/>
              <a:gd name="connsiteY5" fmla="*/ 2973386 h 2973387"/>
              <a:gd name="connsiteX6" fmla="*/ 0 w 3375954"/>
              <a:gd name="connsiteY6" fmla="*/ 1486694 h 2973387"/>
              <a:gd name="connsiteX0" fmla="*/ 0 w 3375954"/>
              <a:gd name="connsiteY0" fmla="*/ 1553438 h 3040130"/>
              <a:gd name="connsiteX1" fmla="*/ 796749 w 3375954"/>
              <a:gd name="connsiteY1" fmla="*/ 66745 h 3040130"/>
              <a:gd name="connsiteX2" fmla="*/ 1691503 w 3375954"/>
              <a:gd name="connsiteY2" fmla="*/ 0 h 3040130"/>
              <a:gd name="connsiteX3" fmla="*/ 3375954 w 3375954"/>
              <a:gd name="connsiteY3" fmla="*/ 1553438 h 3040130"/>
              <a:gd name="connsiteX4" fmla="*/ 2579205 w 3375954"/>
              <a:gd name="connsiteY4" fmla="*/ 3040130 h 3040130"/>
              <a:gd name="connsiteX5" fmla="*/ 796749 w 3375954"/>
              <a:gd name="connsiteY5" fmla="*/ 3040130 h 3040130"/>
              <a:gd name="connsiteX6" fmla="*/ 0 w 3375954"/>
              <a:gd name="connsiteY6" fmla="*/ 1553438 h 3040130"/>
              <a:gd name="connsiteX0" fmla="*/ 0 w 3028883"/>
              <a:gd name="connsiteY0" fmla="*/ 1553438 h 3040130"/>
              <a:gd name="connsiteX1" fmla="*/ 796749 w 3028883"/>
              <a:gd name="connsiteY1" fmla="*/ 66745 h 3040130"/>
              <a:gd name="connsiteX2" fmla="*/ 1691503 w 3028883"/>
              <a:gd name="connsiteY2" fmla="*/ 0 h 3040130"/>
              <a:gd name="connsiteX3" fmla="*/ 3028883 w 3028883"/>
              <a:gd name="connsiteY3" fmla="*/ 779202 h 3040130"/>
              <a:gd name="connsiteX4" fmla="*/ 2579205 w 3028883"/>
              <a:gd name="connsiteY4" fmla="*/ 3040130 h 3040130"/>
              <a:gd name="connsiteX5" fmla="*/ 796749 w 3028883"/>
              <a:gd name="connsiteY5" fmla="*/ 3040130 h 3040130"/>
              <a:gd name="connsiteX6" fmla="*/ 0 w 3028883"/>
              <a:gd name="connsiteY6" fmla="*/ 1553438 h 3040130"/>
              <a:gd name="connsiteX0" fmla="*/ 0 w 3028883"/>
              <a:gd name="connsiteY0" fmla="*/ 1553438 h 3040130"/>
              <a:gd name="connsiteX1" fmla="*/ 796749 w 3028883"/>
              <a:gd name="connsiteY1" fmla="*/ 66745 h 3040130"/>
              <a:gd name="connsiteX2" fmla="*/ 1691503 w 3028883"/>
              <a:gd name="connsiteY2" fmla="*/ 0 h 3040130"/>
              <a:gd name="connsiteX3" fmla="*/ 3028883 w 3028883"/>
              <a:gd name="connsiteY3" fmla="*/ 779202 h 3040130"/>
              <a:gd name="connsiteX4" fmla="*/ 3013044 w 3028883"/>
              <a:gd name="connsiteY4" fmla="*/ 2359336 h 3040130"/>
              <a:gd name="connsiteX5" fmla="*/ 796749 w 3028883"/>
              <a:gd name="connsiteY5" fmla="*/ 3040130 h 3040130"/>
              <a:gd name="connsiteX6" fmla="*/ 0 w 3028883"/>
              <a:gd name="connsiteY6" fmla="*/ 1553438 h 3040130"/>
              <a:gd name="connsiteX0" fmla="*/ 0 w 3028883"/>
              <a:gd name="connsiteY0" fmla="*/ 1553438 h 3126897"/>
              <a:gd name="connsiteX1" fmla="*/ 796749 w 3028883"/>
              <a:gd name="connsiteY1" fmla="*/ 66745 h 3126897"/>
              <a:gd name="connsiteX2" fmla="*/ 1691503 w 3028883"/>
              <a:gd name="connsiteY2" fmla="*/ 0 h 3126897"/>
              <a:gd name="connsiteX3" fmla="*/ 3028883 w 3028883"/>
              <a:gd name="connsiteY3" fmla="*/ 779202 h 3126897"/>
              <a:gd name="connsiteX4" fmla="*/ 3013044 w 3028883"/>
              <a:gd name="connsiteY4" fmla="*/ 2359336 h 3126897"/>
              <a:gd name="connsiteX5" fmla="*/ 1664428 w 3028883"/>
              <a:gd name="connsiteY5" fmla="*/ 3126897 h 3126897"/>
              <a:gd name="connsiteX6" fmla="*/ 0 w 3028883"/>
              <a:gd name="connsiteY6" fmla="*/ 1553438 h 3126897"/>
              <a:gd name="connsiteX0" fmla="*/ 0 w 2701835"/>
              <a:gd name="connsiteY0" fmla="*/ 2341023 h 3126897"/>
              <a:gd name="connsiteX1" fmla="*/ 469701 w 2701835"/>
              <a:gd name="connsiteY1" fmla="*/ 66745 h 3126897"/>
              <a:gd name="connsiteX2" fmla="*/ 1364455 w 2701835"/>
              <a:gd name="connsiteY2" fmla="*/ 0 h 3126897"/>
              <a:gd name="connsiteX3" fmla="*/ 2701835 w 2701835"/>
              <a:gd name="connsiteY3" fmla="*/ 779202 h 3126897"/>
              <a:gd name="connsiteX4" fmla="*/ 2685996 w 2701835"/>
              <a:gd name="connsiteY4" fmla="*/ 2359336 h 3126897"/>
              <a:gd name="connsiteX5" fmla="*/ 1337380 w 2701835"/>
              <a:gd name="connsiteY5" fmla="*/ 3126897 h 3126897"/>
              <a:gd name="connsiteX6" fmla="*/ 0 w 2701835"/>
              <a:gd name="connsiteY6" fmla="*/ 2341023 h 3126897"/>
              <a:gd name="connsiteX0" fmla="*/ 0 w 2701835"/>
              <a:gd name="connsiteY0" fmla="*/ 2341023 h 3126897"/>
              <a:gd name="connsiteX1" fmla="*/ 22513 w 2701835"/>
              <a:gd name="connsiteY1" fmla="*/ 754214 h 3126897"/>
              <a:gd name="connsiteX2" fmla="*/ 1364455 w 2701835"/>
              <a:gd name="connsiteY2" fmla="*/ 0 h 3126897"/>
              <a:gd name="connsiteX3" fmla="*/ 2701835 w 2701835"/>
              <a:gd name="connsiteY3" fmla="*/ 779202 h 3126897"/>
              <a:gd name="connsiteX4" fmla="*/ 2685996 w 2701835"/>
              <a:gd name="connsiteY4" fmla="*/ 2359336 h 3126897"/>
              <a:gd name="connsiteX5" fmla="*/ 1337380 w 2701835"/>
              <a:gd name="connsiteY5" fmla="*/ 3126897 h 3126897"/>
              <a:gd name="connsiteX6" fmla="*/ 0 w 2701835"/>
              <a:gd name="connsiteY6" fmla="*/ 2341023 h 3126897"/>
              <a:gd name="connsiteX0" fmla="*/ 0 w 3062255"/>
              <a:gd name="connsiteY0" fmla="*/ 2461163 h 3126897"/>
              <a:gd name="connsiteX1" fmla="*/ 382933 w 3062255"/>
              <a:gd name="connsiteY1" fmla="*/ 754214 h 3126897"/>
              <a:gd name="connsiteX2" fmla="*/ 1724875 w 3062255"/>
              <a:gd name="connsiteY2" fmla="*/ 0 h 3126897"/>
              <a:gd name="connsiteX3" fmla="*/ 3062255 w 3062255"/>
              <a:gd name="connsiteY3" fmla="*/ 779202 h 3126897"/>
              <a:gd name="connsiteX4" fmla="*/ 3046416 w 3062255"/>
              <a:gd name="connsiteY4" fmla="*/ 2359336 h 3126897"/>
              <a:gd name="connsiteX5" fmla="*/ 1697800 w 3062255"/>
              <a:gd name="connsiteY5" fmla="*/ 3126897 h 3126897"/>
              <a:gd name="connsiteX6" fmla="*/ 0 w 3062255"/>
              <a:gd name="connsiteY6" fmla="*/ 2461163 h 3126897"/>
              <a:gd name="connsiteX0" fmla="*/ 0 w 2701834"/>
              <a:gd name="connsiteY0" fmla="*/ 2347697 h 3126897"/>
              <a:gd name="connsiteX1" fmla="*/ 22512 w 2701834"/>
              <a:gd name="connsiteY1" fmla="*/ 754214 h 3126897"/>
              <a:gd name="connsiteX2" fmla="*/ 1364454 w 2701834"/>
              <a:gd name="connsiteY2" fmla="*/ 0 h 3126897"/>
              <a:gd name="connsiteX3" fmla="*/ 2701834 w 2701834"/>
              <a:gd name="connsiteY3" fmla="*/ 779202 h 3126897"/>
              <a:gd name="connsiteX4" fmla="*/ 2685995 w 2701834"/>
              <a:gd name="connsiteY4" fmla="*/ 2359336 h 3126897"/>
              <a:gd name="connsiteX5" fmla="*/ 1337379 w 2701834"/>
              <a:gd name="connsiteY5" fmla="*/ 3126897 h 3126897"/>
              <a:gd name="connsiteX6" fmla="*/ 0 w 2701834"/>
              <a:gd name="connsiteY6" fmla="*/ 2347697 h 3126897"/>
              <a:gd name="connsiteX0" fmla="*/ 0 w 2701834"/>
              <a:gd name="connsiteY0" fmla="*/ 2347697 h 3126897"/>
              <a:gd name="connsiteX1" fmla="*/ 2489 w 2701834"/>
              <a:gd name="connsiteY1" fmla="*/ 767562 h 3126897"/>
              <a:gd name="connsiteX2" fmla="*/ 1364454 w 2701834"/>
              <a:gd name="connsiteY2" fmla="*/ 0 h 3126897"/>
              <a:gd name="connsiteX3" fmla="*/ 2701834 w 2701834"/>
              <a:gd name="connsiteY3" fmla="*/ 779202 h 3126897"/>
              <a:gd name="connsiteX4" fmla="*/ 2685995 w 2701834"/>
              <a:gd name="connsiteY4" fmla="*/ 2359336 h 3126897"/>
              <a:gd name="connsiteX5" fmla="*/ 1337379 w 2701834"/>
              <a:gd name="connsiteY5" fmla="*/ 3126897 h 3126897"/>
              <a:gd name="connsiteX6" fmla="*/ 0 w 2701834"/>
              <a:gd name="connsiteY6" fmla="*/ 2347697 h 3126897"/>
              <a:gd name="connsiteX0" fmla="*/ 0 w 2706018"/>
              <a:gd name="connsiteY0" fmla="*/ 2347697 h 3126897"/>
              <a:gd name="connsiteX1" fmla="*/ 2489 w 2706018"/>
              <a:gd name="connsiteY1" fmla="*/ 767562 h 3126897"/>
              <a:gd name="connsiteX2" fmla="*/ 1364454 w 2706018"/>
              <a:gd name="connsiteY2" fmla="*/ 0 h 3126897"/>
              <a:gd name="connsiteX3" fmla="*/ 2701834 w 2706018"/>
              <a:gd name="connsiteY3" fmla="*/ 779202 h 3126897"/>
              <a:gd name="connsiteX4" fmla="*/ 2706018 w 2706018"/>
              <a:gd name="connsiteY4" fmla="*/ 2366011 h 3126897"/>
              <a:gd name="connsiteX5" fmla="*/ 1337379 w 2706018"/>
              <a:gd name="connsiteY5" fmla="*/ 3126897 h 3126897"/>
              <a:gd name="connsiteX6" fmla="*/ 0 w 2706018"/>
              <a:gd name="connsiteY6" fmla="*/ 2347697 h 31268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706018" h="3126897">
                <a:moveTo>
                  <a:pt x="0" y="2347697"/>
                </a:moveTo>
                <a:cubicBezTo>
                  <a:pt x="830" y="1820985"/>
                  <a:pt x="1659" y="1294274"/>
                  <a:pt x="2489" y="767562"/>
                </a:cubicBezTo>
                <a:lnTo>
                  <a:pt x="1364454" y="0"/>
                </a:lnTo>
                <a:lnTo>
                  <a:pt x="2701834" y="779202"/>
                </a:lnTo>
                <a:cubicBezTo>
                  <a:pt x="2703229" y="1308138"/>
                  <a:pt x="2704623" y="1837075"/>
                  <a:pt x="2706018" y="2366011"/>
                </a:cubicBezTo>
                <a:lnTo>
                  <a:pt x="1337379" y="3126897"/>
                </a:lnTo>
                <a:lnTo>
                  <a:pt x="0" y="2347697"/>
                </a:lnTo>
                <a:close/>
              </a:path>
            </a:pathLst>
          </a:custGeom>
          <a:noFill/>
          <a:ln w="6350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marL="0" indent="0" algn="ctr">
              <a:buFontTx/>
              <a:buNone/>
              <a:defRPr sz="1400">
                <a:solidFill>
                  <a:schemeClr val="accent6"/>
                </a:solidFill>
              </a:defRPr>
            </a:lvl1pPr>
          </a:lstStyle>
          <a:p>
            <a:br>
              <a:rPr lang="en-US"/>
            </a:br>
            <a:br>
              <a:rPr lang="en-US"/>
            </a:br>
            <a:br>
              <a:rPr lang="en-US"/>
            </a:br>
            <a:r>
              <a:rPr lang="en-US"/>
              <a:t>Picture two</a:t>
            </a:r>
          </a:p>
        </p:txBody>
      </p:sp>
      <p:sp>
        <p:nvSpPr>
          <p:cNvPr id="11" name="Text Box 19">
            <a:extLst>
              <a:ext uri="{FF2B5EF4-FFF2-40B4-BE49-F238E27FC236}">
                <a16:creationId xmlns:a16="http://schemas.microsoft.com/office/drawing/2014/main" id="{5976DE65-2185-B34A-AA13-032DF577A687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28852" y="4809219"/>
            <a:ext cx="339472" cy="1962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fld id="{DF584750-AA81-42C7-9A6D-ECABC080E106}" type="slidenum">
              <a:rPr lang="en-CA" sz="675">
                <a:solidFill>
                  <a:schemeClr val="tx1"/>
                </a:solidFill>
                <a:cs typeface="Arial" charset="0"/>
              </a:rPr>
              <a:pPr algn="ctr" eaLnBrk="1" fontAlgn="base" hangingPunct="1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CA" sz="1350">
              <a:solidFill>
                <a:schemeClr val="tx1"/>
              </a:solidFill>
              <a:cs typeface="Arial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59DE2000-15B7-40D6-A085-C59385D8B263}"/>
              </a:ext>
            </a:extLst>
          </p:cNvPr>
          <p:cNvSpPr txBox="1"/>
          <p:nvPr userDrawn="1"/>
        </p:nvSpPr>
        <p:spPr bwMode="auto">
          <a:xfrm>
            <a:off x="7553909" y="109002"/>
            <a:ext cx="914400" cy="91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rtlCol="0">
            <a:noAutofit/>
          </a:bodyPr>
          <a:lstStyle/>
          <a:p>
            <a:pPr algn="l">
              <a:spcAft>
                <a:spcPts val="600"/>
              </a:spcAft>
            </a:pPr>
            <a:r>
              <a:rPr lang="en-GB" kern="0" dirty="0">
                <a:solidFill>
                  <a:schemeClr val="tx1"/>
                </a:solidFill>
              </a:rPr>
              <a:t>RWS-210159</a:t>
            </a:r>
          </a:p>
        </p:txBody>
      </p:sp>
    </p:spTree>
    <p:extLst>
      <p:ext uri="{BB962C8B-B14F-4D97-AF65-F5344CB8AC3E}">
        <p14:creationId xmlns:p14="http://schemas.microsoft.com/office/powerpoint/2010/main" val="37144663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702000" y="734400"/>
            <a:ext cx="7992000" cy="383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694800" y="172800"/>
            <a:ext cx="7992000" cy="47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A3D01B9-0F2B-4E3F-B028-6AB832B7635B}"/>
              </a:ext>
            </a:extLst>
          </p:cNvPr>
          <p:cNvSpPr txBox="1"/>
          <p:nvPr userDrawn="1"/>
        </p:nvSpPr>
        <p:spPr bwMode="auto">
          <a:xfrm>
            <a:off x="7553909" y="109002"/>
            <a:ext cx="914400" cy="91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rtlCol="0">
            <a:noAutofit/>
          </a:bodyPr>
          <a:lstStyle/>
          <a:p>
            <a:pPr algn="l">
              <a:spcAft>
                <a:spcPts val="600"/>
              </a:spcAft>
            </a:pPr>
            <a:r>
              <a:rPr lang="en-GB" kern="0" dirty="0">
                <a:solidFill>
                  <a:schemeClr val="tx1"/>
                </a:solidFill>
              </a:rPr>
              <a:t>RWS-210159</a:t>
            </a:r>
          </a:p>
        </p:txBody>
      </p:sp>
    </p:spTree>
    <p:extLst>
      <p:ext uri="{BB962C8B-B14F-4D97-AF65-F5344CB8AC3E}">
        <p14:creationId xmlns:p14="http://schemas.microsoft.com/office/powerpoint/2010/main" val="10886376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5" r:id="rId1"/>
    <p:sldLayoutId id="2147483673" r:id="rId2"/>
    <p:sldLayoutId id="2147483700" r:id="rId3"/>
    <p:sldLayoutId id="2147483698" r:id="rId4"/>
    <p:sldLayoutId id="2147483697" r:id="rId5"/>
    <p:sldLayoutId id="2147483709" r:id="rId6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 dt="0"/>
  <p:txStyles>
    <p:titleStyle>
      <a:lvl1pPr algn="l" defTabSz="342900" rtl="0" eaLnBrk="1" fontAlgn="base" hangingPunct="1">
        <a:spcBef>
          <a:spcPct val="0"/>
        </a:spcBef>
        <a:spcAft>
          <a:spcPts val="450"/>
        </a:spcAft>
        <a:defRPr sz="2000" b="1" kern="1200">
          <a:solidFill>
            <a:schemeClr val="tx2"/>
          </a:solidFill>
          <a:latin typeface="Arial"/>
          <a:ea typeface="ＭＳ Ｐゴシック" charset="-128"/>
          <a:cs typeface="Arial"/>
        </a:defRPr>
      </a:lvl1pPr>
      <a:lvl2pPr algn="l" defTabSz="342900" rtl="0" eaLnBrk="1" fontAlgn="base" hangingPunct="1">
        <a:spcBef>
          <a:spcPct val="0"/>
        </a:spcBef>
        <a:spcAft>
          <a:spcPts val="450"/>
        </a:spcAft>
        <a:defRPr sz="1500" b="1">
          <a:solidFill>
            <a:schemeClr val="tx2"/>
          </a:solidFill>
          <a:latin typeface="Arial" charset="0"/>
          <a:ea typeface="ＭＳ Ｐゴシック" charset="-128"/>
        </a:defRPr>
      </a:lvl2pPr>
      <a:lvl3pPr algn="l" defTabSz="342900" rtl="0" eaLnBrk="1" fontAlgn="base" hangingPunct="1">
        <a:spcBef>
          <a:spcPct val="0"/>
        </a:spcBef>
        <a:spcAft>
          <a:spcPts val="450"/>
        </a:spcAft>
        <a:defRPr sz="1500" b="1">
          <a:solidFill>
            <a:schemeClr val="tx2"/>
          </a:solidFill>
          <a:latin typeface="Arial" charset="0"/>
          <a:ea typeface="ＭＳ Ｐゴシック" charset="-128"/>
        </a:defRPr>
      </a:lvl3pPr>
      <a:lvl4pPr algn="l" defTabSz="342900" rtl="0" eaLnBrk="1" fontAlgn="base" hangingPunct="1">
        <a:spcBef>
          <a:spcPct val="0"/>
        </a:spcBef>
        <a:spcAft>
          <a:spcPts val="450"/>
        </a:spcAft>
        <a:defRPr sz="1500" b="1">
          <a:solidFill>
            <a:schemeClr val="tx2"/>
          </a:solidFill>
          <a:latin typeface="Arial" charset="0"/>
          <a:ea typeface="ＭＳ Ｐゴシック" charset="-128"/>
        </a:defRPr>
      </a:lvl4pPr>
      <a:lvl5pPr algn="l" defTabSz="342900" rtl="0" eaLnBrk="1" fontAlgn="base" hangingPunct="1">
        <a:spcBef>
          <a:spcPct val="0"/>
        </a:spcBef>
        <a:spcAft>
          <a:spcPts val="450"/>
        </a:spcAft>
        <a:defRPr sz="1500" b="1">
          <a:solidFill>
            <a:schemeClr val="tx2"/>
          </a:solidFill>
          <a:latin typeface="Arial" charset="0"/>
          <a:ea typeface="ＭＳ Ｐゴシック" charset="-128"/>
        </a:defRPr>
      </a:lvl5pPr>
      <a:lvl6pPr marL="342900" algn="l" defTabSz="342900" rtl="0" eaLnBrk="1" fontAlgn="base" hangingPunct="1">
        <a:spcBef>
          <a:spcPct val="0"/>
        </a:spcBef>
        <a:spcAft>
          <a:spcPts val="450"/>
        </a:spcAft>
        <a:defRPr sz="1500" b="1">
          <a:solidFill>
            <a:schemeClr val="tx2"/>
          </a:solidFill>
          <a:latin typeface="Arial" charset="0"/>
          <a:ea typeface="ＭＳ Ｐゴシック" charset="-128"/>
        </a:defRPr>
      </a:lvl6pPr>
      <a:lvl7pPr marL="685800" algn="l" defTabSz="342900" rtl="0" eaLnBrk="1" fontAlgn="base" hangingPunct="1">
        <a:spcBef>
          <a:spcPct val="0"/>
        </a:spcBef>
        <a:spcAft>
          <a:spcPts val="450"/>
        </a:spcAft>
        <a:defRPr sz="1500" b="1">
          <a:solidFill>
            <a:schemeClr val="tx2"/>
          </a:solidFill>
          <a:latin typeface="Arial" charset="0"/>
          <a:ea typeface="ＭＳ Ｐゴシック" charset="-128"/>
        </a:defRPr>
      </a:lvl7pPr>
      <a:lvl8pPr marL="1028700" algn="l" defTabSz="342900" rtl="0" eaLnBrk="1" fontAlgn="base" hangingPunct="1">
        <a:spcBef>
          <a:spcPct val="0"/>
        </a:spcBef>
        <a:spcAft>
          <a:spcPts val="450"/>
        </a:spcAft>
        <a:defRPr sz="1500" b="1">
          <a:solidFill>
            <a:schemeClr val="tx2"/>
          </a:solidFill>
          <a:latin typeface="Arial" charset="0"/>
          <a:ea typeface="ＭＳ Ｐゴシック" charset="-128"/>
        </a:defRPr>
      </a:lvl8pPr>
      <a:lvl9pPr marL="1371600" algn="l" defTabSz="342900" rtl="0" eaLnBrk="1" fontAlgn="base" hangingPunct="1">
        <a:spcBef>
          <a:spcPct val="0"/>
        </a:spcBef>
        <a:spcAft>
          <a:spcPts val="450"/>
        </a:spcAft>
        <a:defRPr sz="1500" b="1">
          <a:solidFill>
            <a:schemeClr val="tx2"/>
          </a:solidFill>
          <a:latin typeface="Arial" charset="0"/>
          <a:ea typeface="ＭＳ Ｐゴシック" charset="-128"/>
        </a:defRPr>
      </a:lvl9pPr>
    </p:titleStyle>
    <p:bodyStyle>
      <a:lvl1pPr marL="170260" indent="-170260" algn="l" defTabSz="342900" rtl="0" eaLnBrk="1" fontAlgn="base" hangingPunct="1">
        <a:spcBef>
          <a:spcPts val="6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1600" kern="1200">
          <a:solidFill>
            <a:schemeClr val="tx1"/>
          </a:solidFill>
          <a:latin typeface="Arial"/>
          <a:ea typeface="ＭＳ Ｐゴシック" charset="-128"/>
          <a:cs typeface="Arial"/>
        </a:defRPr>
      </a:lvl1pPr>
      <a:lvl2pPr marL="469106" indent="-251222" algn="l" defTabSz="342900" rtl="0" eaLnBrk="1" fontAlgn="base" hangingPunct="1">
        <a:spcBef>
          <a:spcPts val="600"/>
        </a:spcBef>
        <a:spcAft>
          <a:spcPct val="0"/>
        </a:spcAft>
        <a:buClr>
          <a:schemeClr val="tx2"/>
        </a:buClr>
        <a:buFont typeface="Wingdings" pitchFamily="2" charset="2"/>
        <a:buChar char="§"/>
        <a:defRPr sz="1400" kern="1200">
          <a:solidFill>
            <a:schemeClr val="tx1"/>
          </a:solidFill>
          <a:latin typeface="Arial"/>
          <a:ea typeface="ＭＳ Ｐゴシック" charset="-128"/>
          <a:cs typeface="Arial"/>
        </a:defRPr>
      </a:lvl2pPr>
      <a:lvl3pPr marL="857250" indent="-171450" algn="l" defTabSz="342900" rtl="0" eaLnBrk="1" fontAlgn="base" hangingPunct="1">
        <a:spcBef>
          <a:spcPts val="600"/>
        </a:spcBef>
        <a:spcAft>
          <a:spcPct val="0"/>
        </a:spcAft>
        <a:buClr>
          <a:schemeClr val="tx2"/>
        </a:buClr>
        <a:buFont typeface="Wingdings" pitchFamily="2" charset="2"/>
        <a:buChar char="§"/>
        <a:defRPr sz="1200" kern="1200">
          <a:solidFill>
            <a:schemeClr val="tx1"/>
          </a:solidFill>
          <a:latin typeface="Arial"/>
          <a:ea typeface="ＭＳ Ｐゴシック" charset="-128"/>
          <a:cs typeface="Arial"/>
        </a:defRPr>
      </a:lvl3pPr>
      <a:lvl4pPr marL="1200150" indent="-171450" algn="l" defTabSz="342900" rtl="0" eaLnBrk="1" fontAlgn="base" hangingPunct="1">
        <a:spcBef>
          <a:spcPts val="600"/>
        </a:spcBef>
        <a:spcAft>
          <a:spcPct val="0"/>
        </a:spcAft>
        <a:buClr>
          <a:schemeClr val="tx2"/>
        </a:buClr>
        <a:buFont typeface="Wingdings" pitchFamily="2" charset="2"/>
        <a:buChar char="§"/>
        <a:defRPr sz="1050" kern="1200">
          <a:solidFill>
            <a:schemeClr val="tx1"/>
          </a:solidFill>
          <a:latin typeface="Arial"/>
          <a:ea typeface="ＭＳ Ｐゴシック" charset="-128"/>
          <a:cs typeface="Arial"/>
        </a:defRPr>
      </a:lvl4pPr>
      <a:lvl5pPr marL="1543050" indent="-171450" algn="l" defTabSz="342900" rtl="0" eaLnBrk="1" fontAlgn="base" hangingPunct="1">
        <a:spcBef>
          <a:spcPts val="600"/>
        </a:spcBef>
        <a:spcAft>
          <a:spcPct val="0"/>
        </a:spcAft>
        <a:buClr>
          <a:schemeClr val="tx2"/>
        </a:buClr>
        <a:buFont typeface="Arial" charset="0"/>
        <a:buChar char="»"/>
        <a:defRPr sz="1050" kern="1200">
          <a:solidFill>
            <a:schemeClr val="tx1"/>
          </a:solidFill>
          <a:latin typeface="Arial"/>
          <a:ea typeface="ＭＳ Ｐゴシック" charset="-128"/>
          <a:cs typeface="Arial"/>
        </a:defRPr>
      </a:lvl5pPr>
      <a:lvl6pPr marL="18859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698C67-3E0B-5F49-A8F5-AA126507B28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736326" y="2672255"/>
            <a:ext cx="5960788" cy="927380"/>
          </a:xfrm>
        </p:spPr>
        <p:txBody>
          <a:bodyPr/>
          <a:lstStyle/>
          <a:p>
            <a:r>
              <a:rPr lang="en-US" dirty="0">
                <a:ea typeface="ＭＳ Ｐゴシック"/>
              </a:rPr>
              <a:t>Omnispace: Discussion on NTN-IoT Enhancements</a:t>
            </a:r>
          </a:p>
        </p:txBody>
      </p:sp>
    </p:spTree>
    <p:extLst>
      <p:ext uri="{BB962C8B-B14F-4D97-AF65-F5344CB8AC3E}">
        <p14:creationId xmlns:p14="http://schemas.microsoft.com/office/powerpoint/2010/main" val="6157661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03BF0C2C-E777-4661-9FB3-55561EA0D4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Ideas for discussion</a:t>
            </a: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CB3FF171-33AC-4141-A323-72A06C2AFBF7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694144" y="656707"/>
            <a:ext cx="7992656" cy="3830086"/>
          </a:xfrm>
        </p:spPr>
        <p:txBody>
          <a:bodyPr/>
          <a:lstStyle/>
          <a:p>
            <a:pPr>
              <a:buFont typeface="Arial" panose="020B0604020202020204" pitchFamily="34" charset="0"/>
              <a:buChar char="•"/>
            </a:pPr>
            <a:r>
              <a:rPr lang="en-US" sz="1400" dirty="0"/>
              <a:t>Proposal 1: UE capability classes in 38.821 should be studied in Rel18 . </a:t>
            </a:r>
          </a:p>
          <a:p>
            <a:pPr marL="645750" lvl="1" indent="-285750">
              <a:buFont typeface="Arial" panose="020B0604020202020204" pitchFamily="34" charset="0"/>
              <a:buChar char="•"/>
            </a:pPr>
            <a:r>
              <a:rPr lang="en-US" sz="1200" dirty="0"/>
              <a:t>Circular polarized antenna structures to reduce polarization losses</a:t>
            </a:r>
          </a:p>
          <a:p>
            <a:pPr marL="645750" lvl="1" indent="-285750">
              <a:buFont typeface="Arial" panose="020B0604020202020204" pitchFamily="34" charset="0"/>
              <a:buChar char="•"/>
            </a:pPr>
            <a:r>
              <a:rPr lang="en-US" sz="1200" dirty="0"/>
              <a:t>More realistic noise figure to improve forward link budget </a:t>
            </a:r>
          </a:p>
          <a:p>
            <a:pPr marL="645750" lvl="1" indent="-285750">
              <a:buFont typeface="Arial" panose="020B0604020202020204" pitchFamily="34" charset="0"/>
              <a:buChar char="•"/>
            </a:pPr>
            <a:r>
              <a:rPr lang="en-US" sz="1200" dirty="0"/>
              <a:t>HPUE to improve return link budget for certain terminal classes e.g. first responder</a:t>
            </a:r>
          </a:p>
          <a:p>
            <a:pPr marL="0" indent="0">
              <a:buNone/>
            </a:pPr>
            <a:endParaRPr lang="en-US" sz="1400" dirty="0"/>
          </a:p>
          <a:p>
            <a:pPr>
              <a:buFont typeface="Arial" panose="020B0604020202020204" pitchFamily="34" charset="0"/>
              <a:buChar char="•"/>
            </a:pPr>
            <a:r>
              <a:rPr lang="en-US" sz="1400" dirty="0"/>
              <a:t>Proposal 2: Additional features for improved UE performance should be studied in Rel18</a:t>
            </a:r>
          </a:p>
          <a:p>
            <a:pPr marL="645750" lvl="1" indent="-285750">
              <a:buFont typeface="Arial" panose="020B0604020202020204" pitchFamily="34" charset="0"/>
              <a:buChar char="•"/>
            </a:pPr>
            <a:r>
              <a:rPr lang="en-US" sz="1200" dirty="0"/>
              <a:t>Connected mode mobility enhancements for NTN-IoT (eMTC)</a:t>
            </a:r>
          </a:p>
          <a:p>
            <a:pPr marL="645750" lvl="1" indent="-285750">
              <a:buFont typeface="Arial" panose="020B0604020202020204" pitchFamily="34" charset="0"/>
              <a:buChar char="•"/>
            </a:pPr>
            <a:r>
              <a:rPr lang="en-US" sz="1200" dirty="0"/>
              <a:t>Idle mode power saving enhancements for NTN-IoT (eMTC and NB-IoT)</a:t>
            </a:r>
          </a:p>
          <a:p>
            <a:pPr marL="645750" lvl="1" indent="-285750">
              <a:buFont typeface="Arial" panose="020B0604020202020204" pitchFamily="34" charset="0"/>
              <a:buChar char="•"/>
            </a:pPr>
            <a:r>
              <a:rPr lang="en-US" sz="1200" dirty="0"/>
              <a:t>UE with no GNSS will be an important enhancement feature for low-cost NTN-IoT devices</a:t>
            </a:r>
          </a:p>
          <a:p>
            <a:pPr>
              <a:buFont typeface="Arial" panose="020B0604020202020204" pitchFamily="34" charset="0"/>
              <a:buChar char="•"/>
            </a:pPr>
            <a:endParaRPr lang="en-US" sz="1400" dirty="0"/>
          </a:p>
          <a:p>
            <a:pPr>
              <a:buFont typeface="Arial" panose="020B0604020202020204" pitchFamily="34" charset="0"/>
              <a:buChar char="•"/>
            </a:pPr>
            <a:r>
              <a:rPr lang="en-US" sz="1400" dirty="0"/>
              <a:t>Proposal 3: Satellite power and spectrum efficiency features should be studied in Rel18</a:t>
            </a:r>
          </a:p>
          <a:p>
            <a:pPr marL="645750" lvl="1" indent="-285750">
              <a:buFont typeface="Arial" panose="020B0604020202020204" pitchFamily="34" charset="0"/>
              <a:buChar char="•"/>
            </a:pPr>
            <a:r>
              <a:rPr lang="en-US" sz="1200" dirty="0"/>
              <a:t>e.g. eMTC channel co-existing in-band with NR could facilitate improved satellite power and spectrum efficiency. This might be easier to manage if eMTC connects to 5GC in Rel18 </a:t>
            </a:r>
          </a:p>
          <a:p>
            <a:pPr marL="360000" lvl="1" indent="0">
              <a:buNone/>
            </a:pPr>
            <a:endParaRPr lang="en-US" sz="1200" dirty="0"/>
          </a:p>
          <a:p>
            <a:pPr>
              <a:buFont typeface="Arial" panose="020B0604020202020204" pitchFamily="34" charset="0"/>
              <a:buChar char="•"/>
            </a:pPr>
            <a:r>
              <a:rPr lang="en-US" sz="1400" dirty="0"/>
              <a:t>Proposal 4: The Rel-18 NTN-IoT study item should aim to achieve the </a:t>
            </a:r>
            <a:r>
              <a:rPr lang="en-US" sz="1400" dirty="0" err="1"/>
              <a:t>mMTC</a:t>
            </a:r>
            <a:r>
              <a:rPr lang="en-US" sz="1400" dirty="0"/>
              <a:t> KPIs defined in TR</a:t>
            </a:r>
            <a:r>
              <a:rPr lang="en-GB" sz="1400" dirty="0"/>
              <a:t>38.913 in order to support high value applications.</a:t>
            </a:r>
            <a:endParaRPr lang="en-US" sz="1400" dirty="0"/>
          </a:p>
          <a:p>
            <a:pPr marL="360000" lvl="1" indent="0">
              <a:buNone/>
            </a:pPr>
            <a:endParaRPr lang="en-US" sz="1200" dirty="0"/>
          </a:p>
          <a:p>
            <a:pPr marL="360000" lvl="1" indent="0">
              <a:buNone/>
            </a:pPr>
            <a:endParaRPr lang="en-US" sz="1200" dirty="0"/>
          </a:p>
          <a:p>
            <a:pPr marL="645750" lvl="1" indent="-285750">
              <a:buFont typeface="Arial" panose="020B0604020202020204" pitchFamily="34" charset="0"/>
              <a:buChar char="•"/>
            </a:pP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24708460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MN_PPT_master_July19_2012">
  <a:themeElements>
    <a:clrScheme name="Custom 7">
      <a:dk1>
        <a:srgbClr val="343838"/>
      </a:dk1>
      <a:lt1>
        <a:srgbClr val="FFFFFF"/>
      </a:lt1>
      <a:dk2>
        <a:srgbClr val="0D2844"/>
      </a:dk2>
      <a:lt2>
        <a:srgbClr val="CACBCA"/>
      </a:lt2>
      <a:accent1>
        <a:srgbClr val="3C7EC1"/>
      </a:accent1>
      <a:accent2>
        <a:srgbClr val="C2AD13"/>
      </a:accent2>
      <a:accent3>
        <a:srgbClr val="6FAD8C"/>
      </a:accent3>
      <a:accent4>
        <a:srgbClr val="D21E37"/>
      </a:accent4>
      <a:accent5>
        <a:srgbClr val="343838"/>
      </a:accent5>
      <a:accent6>
        <a:srgbClr val="767776"/>
      </a:accent6>
      <a:hlink>
        <a:srgbClr val="0000FF"/>
      </a:hlink>
      <a:folHlink>
        <a:srgbClr val="999086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Clarity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86000"/>
                <a:satMod val="140000"/>
              </a:schemeClr>
            </a:gs>
            <a:gs pos="45000">
              <a:schemeClr val="phClr">
                <a:tint val="48000"/>
                <a:satMod val="150000"/>
              </a:schemeClr>
            </a:gs>
            <a:gs pos="100000">
              <a:schemeClr val="phClr">
                <a:tint val="28000"/>
                <a:satMod val="16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70000"/>
                <a:satMod val="150000"/>
              </a:schemeClr>
            </a:gs>
            <a:gs pos="34000">
              <a:schemeClr val="phClr">
                <a:shade val="70000"/>
                <a:satMod val="140000"/>
              </a:schemeClr>
            </a:gs>
            <a:gs pos="70000">
              <a:schemeClr val="phClr">
                <a:tint val="100000"/>
                <a:shade val="90000"/>
                <a:satMod val="140000"/>
              </a:schemeClr>
            </a:gs>
            <a:gs pos="100000">
              <a:schemeClr val="phClr"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6425" cap="flat" cmpd="sng" algn="ctr">
          <a:solidFill>
            <a:schemeClr val="phClr"/>
          </a:solidFill>
          <a:prstDash val="solid"/>
        </a:ln>
        <a:ln w="444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5100000"/>
            </a:lightRig>
          </a:scene3d>
          <a:sp3d contourW="6350">
            <a:bevelT w="29210" h="12700"/>
            <a:contourClr>
              <a:schemeClr val="phClr">
                <a:shade val="3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 cmpd="sng" algn="ctr">
          <a:noFill/>
          <a:prstDash val="solid"/>
          <a:round/>
          <a:headEnd type="none" w="med" len="med"/>
          <a:tailEnd type="none" w="med" len="med"/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2700">
          <a:solidFill>
            <a:schemeClr val="tx2"/>
          </a:solidFill>
          <a:tailEnd type="none"/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 bwMode="auto"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>
              <a:solidFill>
                <a:schemeClr val="tx1"/>
              </a:solidFill>
              <a:miter lim="800000"/>
              <a:headEnd/>
              <a:tailEnd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wrap="square" rtlCol="0">
        <a:noAutofit/>
      </a:bodyPr>
      <a:lstStyle>
        <a:defPPr algn="l">
          <a:spcAft>
            <a:spcPts val="600"/>
          </a:spcAft>
          <a:defRPr kern="0" dirty="0" smtClean="0">
            <a:solidFill>
              <a:schemeClr val="tx1"/>
            </a:solidFill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B22BF4E4271BB4F8A43B7AF14956305" ma:contentTypeVersion="9" ma:contentTypeDescription="Create a new document." ma:contentTypeScope="" ma:versionID="43e184c485f8c215ca597ba164826a04">
  <xsd:schema xmlns:xsd="http://www.w3.org/2001/XMLSchema" xmlns:xs="http://www.w3.org/2001/XMLSchema" xmlns:p="http://schemas.microsoft.com/office/2006/metadata/properties" xmlns:ns2="79554b90-c31a-4933-8f67-916fe3491a11" xmlns:ns3="ffd13493-4840-41dc-97ec-8dd3f78ec951" targetNamespace="http://schemas.microsoft.com/office/2006/metadata/properties" ma:root="true" ma:fieldsID="c74969d6793ce057b32d79de50d82ae1" ns2:_="" ns3:_="">
    <xsd:import namespace="79554b90-c31a-4933-8f67-916fe3491a11"/>
    <xsd:import namespace="ffd13493-4840-41dc-97ec-8dd3f78ec95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9554b90-c31a-4933-8f67-916fe3491a1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fd13493-4840-41dc-97ec-8dd3f78ec951" elementFormDefault="qualified">
    <xsd:import namespace="http://schemas.microsoft.com/office/2006/documentManagement/types"/>
    <xsd:import namespace="http://schemas.microsoft.com/office/infopath/2007/PartnerControls"/>
    <xsd:element name="SharedWithUsers" ma:index="15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6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5FF2A9B1-D77B-487E-8AC3-FFDA8C3CD016}">
  <ds:schemaRefs>
    <ds:schemaRef ds:uri="http://schemas.microsoft.com/office/2006/metadata/properties"/>
    <ds:schemaRef ds:uri="http://schemas.microsoft.com/office/infopath/2007/PartnerControls"/>
    <ds:schemaRef ds:uri="http://www.w3.org/2000/xmlns/"/>
  </ds:schemaRefs>
</ds:datastoreItem>
</file>

<file path=customXml/itemProps2.xml><?xml version="1.0" encoding="utf-8"?>
<ds:datastoreItem xmlns:ds="http://schemas.openxmlformats.org/officeDocument/2006/customXml" ds:itemID="{573A88AC-9C9D-4652-B9AF-EF63F9D04A1B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DF9341B0-10EA-4989-ACB2-CA2012F79FDE}">
  <ds:schemaRefs>
    <ds:schemaRef ds:uri="79554b90-c31a-4933-8f67-916fe3491a11"/>
    <ds:schemaRef ds:uri="ffd13493-4840-41dc-97ec-8dd3f78ec951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0/xmlns/"/>
    <ds:schemaRef ds:uri="http://www.w3.org/2001/XMLSchema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1607</TotalTime>
  <Words>178</Words>
  <Application>Microsoft Office PowerPoint</Application>
  <PresentationFormat>On-screen Show (16:9)</PresentationFormat>
  <Paragraphs>17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Wingdings</vt:lpstr>
      <vt:lpstr>MN_PPT_master_July19_2012</vt:lpstr>
      <vt:lpstr>Omnispace: Discussion on NTN-IoT Enhancements</vt:lpstr>
      <vt:lpstr>Ideas for discussion</vt:lpstr>
    </vt:vector>
  </TitlesOfParts>
  <Company>MArch Networks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Corporate Overview Presentation</dc:title>
  <dc:creator>March Networks</dc:creator>
  <cp:lastModifiedBy>Peter Kibutu</cp:lastModifiedBy>
  <cp:revision>36</cp:revision>
  <cp:lastPrinted>2020-11-22T14:11:11Z</cp:lastPrinted>
  <dcterms:created xsi:type="dcterms:W3CDTF">2014-01-23T08:40:37Z</dcterms:created>
  <dcterms:modified xsi:type="dcterms:W3CDTF">2021-06-07T14:41:53Z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0x0101001B22BF4E4271BB4F8A43B7AF14956305</vt:lpwstr>
  </property>
</Properties>
</file>