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7"/>
  </p:notesMasterIdLst>
  <p:handoutMasterIdLst>
    <p:handoutMasterId r:id="rId8"/>
  </p:handoutMasterIdLst>
  <p:sldIdLst>
    <p:sldId id="5747" r:id="rId5"/>
    <p:sldId id="5843" r:id="rId6"/>
  </p:sldIdLst>
  <p:sldSz cx="9144000" cy="5143500" type="screen16x9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5" userDrawn="1">
          <p15:clr>
            <a:srgbClr val="A4A3A4"/>
          </p15:clr>
        </p15:guide>
        <p15:guide id="2" pos="54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webb" initials="" lastIdx="13" clrIdx="0"/>
  <p:cmAuthor id="1" name="Erica Miskew" initials="EM" lastIdx="51" clrIdx="1"/>
  <p:cmAuthor id="2" name="Greg  Rouble" initials="" lastIdx="0" clrIdx="2"/>
  <p:cmAuthor id="3" name="Pete Ashley" initials="PA" lastIdx="3" clrIdx="3">
    <p:extLst>
      <p:ext uri="{19B8F6BF-5375-455C-9EA6-DF929625EA0E}">
        <p15:presenceInfo xmlns:p15="http://schemas.microsoft.com/office/powerpoint/2012/main" userId="S::pashley@omnispace.com::e8481a40-b16d-4fa4-b660-54aba0c55afa" providerId="AD"/>
      </p:ext>
    </p:extLst>
  </p:cmAuthor>
  <p:cmAuthor id="4" name="Peter Kibutu" initials="PK" lastIdx="2" clrIdx="4">
    <p:extLst>
      <p:ext uri="{19B8F6BF-5375-455C-9EA6-DF929625EA0E}">
        <p15:presenceInfo xmlns:p15="http://schemas.microsoft.com/office/powerpoint/2012/main" userId="S::Peter.Kibutu@ttp.com::d9b47ea1-8bf9-486a-b428-f3578086a5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E8699"/>
    <a:srgbClr val="A0CCE6"/>
    <a:srgbClr val="A1CBE6"/>
    <a:srgbClr val="D6DDE0"/>
    <a:srgbClr val="59595B"/>
    <a:srgbClr val="183762"/>
    <a:srgbClr val="0067AB"/>
    <a:srgbClr val="F99D33"/>
    <a:srgbClr val="3639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EECBF8-F4D4-4A24-847B-04E9680295F8}" v="3" dt="2021-06-05T22:00:09.451"/>
    <p1510:client id="{C65D77E5-3F8E-412C-A3FF-DD61F64D1FF6}" v="5" dt="2021-06-05T18:58:04.765"/>
    <p1510:client id="{FFECD6A6-7A86-4354-9D58-5DA523EEDB86}" v="42" dt="2021-06-05T20:45:40.0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44" d="100"/>
          <a:sy n="144" d="100"/>
        </p:scale>
        <p:origin x="120" y="468"/>
      </p:cViewPr>
      <p:guideLst>
        <p:guide orient="horz" pos="2025"/>
        <p:guide pos="549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 Hillier" userId="953e0e25-823e-4ed0-adfd-d90b2cbb8179" providerId="ADAL" clId="{C65D77E5-3F8E-412C-A3FF-DD61F64D1FF6}"/>
    <pc:docChg chg="undo custSel delSld modSld modMainMaster">
      <pc:chgData name="Adrian Hillier" userId="953e0e25-823e-4ed0-adfd-d90b2cbb8179" providerId="ADAL" clId="{C65D77E5-3F8E-412C-A3FF-DD61F64D1FF6}" dt="2021-06-05T18:59:16.664" v="98" actId="478"/>
      <pc:docMkLst>
        <pc:docMk/>
      </pc:docMkLst>
      <pc:sldChg chg="del">
        <pc:chgData name="Adrian Hillier" userId="953e0e25-823e-4ed0-adfd-d90b2cbb8179" providerId="ADAL" clId="{C65D77E5-3F8E-412C-A3FF-DD61F64D1FF6}" dt="2021-06-05T18:54:58.610" v="0" actId="47"/>
        <pc:sldMkLst>
          <pc:docMk/>
          <pc:sldMk cId="3452850698" sldId="5383"/>
        </pc:sldMkLst>
      </pc:sldChg>
      <pc:sldChg chg="delSp modSp mod">
        <pc:chgData name="Adrian Hillier" userId="953e0e25-823e-4ed0-adfd-d90b2cbb8179" providerId="ADAL" clId="{C65D77E5-3F8E-412C-A3FF-DD61F64D1FF6}" dt="2021-06-05T18:59:16.664" v="98" actId="478"/>
        <pc:sldMkLst>
          <pc:docMk/>
          <pc:sldMk cId="615766131" sldId="5747"/>
        </pc:sldMkLst>
        <pc:spChg chg="mod">
          <ac:chgData name="Adrian Hillier" userId="953e0e25-823e-4ed0-adfd-d90b2cbb8179" providerId="ADAL" clId="{C65D77E5-3F8E-412C-A3FF-DD61F64D1FF6}" dt="2021-06-05T18:56:43.365" v="69" actId="20577"/>
          <ac:spMkLst>
            <pc:docMk/>
            <pc:sldMk cId="615766131" sldId="5747"/>
            <ac:spMk id="2" creationId="{E4698C67-3E0B-5F49-A8F5-AA126507B28B}"/>
          </ac:spMkLst>
        </pc:spChg>
        <pc:spChg chg="del">
          <ac:chgData name="Adrian Hillier" userId="953e0e25-823e-4ed0-adfd-d90b2cbb8179" providerId="ADAL" clId="{C65D77E5-3F8E-412C-A3FF-DD61F64D1FF6}" dt="2021-06-05T18:59:16.664" v="98" actId="478"/>
          <ac:spMkLst>
            <pc:docMk/>
            <pc:sldMk cId="615766131" sldId="5747"/>
            <ac:spMk id="7" creationId="{B222FEDC-5AE8-574A-B233-CA372A77B82A}"/>
          </ac:spMkLst>
        </pc:spChg>
      </pc:sldChg>
      <pc:sldChg chg="del">
        <pc:chgData name="Adrian Hillier" userId="953e0e25-823e-4ed0-adfd-d90b2cbb8179" providerId="ADAL" clId="{C65D77E5-3F8E-412C-A3FF-DD61F64D1FF6}" dt="2021-06-05T18:54:58.610" v="0" actId="47"/>
        <pc:sldMkLst>
          <pc:docMk/>
          <pc:sldMk cId="95494835" sldId="5801"/>
        </pc:sldMkLst>
      </pc:sldChg>
      <pc:sldChg chg="del">
        <pc:chgData name="Adrian Hillier" userId="953e0e25-823e-4ed0-adfd-d90b2cbb8179" providerId="ADAL" clId="{C65D77E5-3F8E-412C-A3FF-DD61F64D1FF6}" dt="2021-06-05T18:54:58.610" v="0" actId="47"/>
        <pc:sldMkLst>
          <pc:docMk/>
          <pc:sldMk cId="1791639323" sldId="5839"/>
        </pc:sldMkLst>
      </pc:sldChg>
      <pc:sldChg chg="del">
        <pc:chgData name="Adrian Hillier" userId="953e0e25-823e-4ed0-adfd-d90b2cbb8179" providerId="ADAL" clId="{C65D77E5-3F8E-412C-A3FF-DD61F64D1FF6}" dt="2021-06-05T18:54:58.610" v="0" actId="47"/>
        <pc:sldMkLst>
          <pc:docMk/>
          <pc:sldMk cId="1002319979" sldId="5840"/>
        </pc:sldMkLst>
      </pc:sldChg>
      <pc:sldChg chg="del">
        <pc:chgData name="Adrian Hillier" userId="953e0e25-823e-4ed0-adfd-d90b2cbb8179" providerId="ADAL" clId="{C65D77E5-3F8E-412C-A3FF-DD61F64D1FF6}" dt="2021-06-05T18:54:58.610" v="0" actId="47"/>
        <pc:sldMkLst>
          <pc:docMk/>
          <pc:sldMk cId="2798220962" sldId="5841"/>
        </pc:sldMkLst>
      </pc:sldChg>
      <pc:sldChg chg="del">
        <pc:chgData name="Adrian Hillier" userId="953e0e25-823e-4ed0-adfd-d90b2cbb8179" providerId="ADAL" clId="{C65D77E5-3F8E-412C-A3FF-DD61F64D1FF6}" dt="2021-06-05T18:54:58.610" v="0" actId="47"/>
        <pc:sldMkLst>
          <pc:docMk/>
          <pc:sldMk cId="2274215390" sldId="5842"/>
        </pc:sldMkLst>
      </pc:sldChg>
      <pc:sldChg chg="modSp mod">
        <pc:chgData name="Adrian Hillier" userId="953e0e25-823e-4ed0-adfd-d90b2cbb8179" providerId="ADAL" clId="{C65D77E5-3F8E-412C-A3FF-DD61F64D1FF6}" dt="2021-06-05T18:57:12.699" v="81" actId="20577"/>
        <pc:sldMkLst>
          <pc:docMk/>
          <pc:sldMk cId="189280995" sldId="5843"/>
        </pc:sldMkLst>
        <pc:spChg chg="mod">
          <ac:chgData name="Adrian Hillier" userId="953e0e25-823e-4ed0-adfd-d90b2cbb8179" providerId="ADAL" clId="{C65D77E5-3F8E-412C-A3FF-DD61F64D1FF6}" dt="2021-06-05T18:57:09.344" v="78" actId="20577"/>
          <ac:spMkLst>
            <pc:docMk/>
            <pc:sldMk cId="189280995" sldId="5843"/>
            <ac:spMk id="2" creationId="{CB3FF171-33AC-4141-A323-72A06C2AFBF7}"/>
          </ac:spMkLst>
        </pc:spChg>
        <pc:spChg chg="mod">
          <ac:chgData name="Adrian Hillier" userId="953e0e25-823e-4ed0-adfd-d90b2cbb8179" providerId="ADAL" clId="{C65D77E5-3F8E-412C-A3FF-DD61F64D1FF6}" dt="2021-06-05T18:57:12.699" v="81" actId="20577"/>
          <ac:spMkLst>
            <pc:docMk/>
            <pc:sldMk cId="189280995" sldId="5843"/>
            <ac:spMk id="3" creationId="{03BF0C2C-E777-4661-9FB3-55561EA0D440}"/>
          </ac:spMkLst>
        </pc:spChg>
      </pc:sldChg>
      <pc:sldChg chg="del">
        <pc:chgData name="Adrian Hillier" userId="953e0e25-823e-4ed0-adfd-d90b2cbb8179" providerId="ADAL" clId="{C65D77E5-3F8E-412C-A3FF-DD61F64D1FF6}" dt="2021-06-05T18:54:58.610" v="0" actId="47"/>
        <pc:sldMkLst>
          <pc:docMk/>
          <pc:sldMk cId="2000174192" sldId="5844"/>
        </pc:sldMkLst>
      </pc:sldChg>
      <pc:sldChg chg="del">
        <pc:chgData name="Adrian Hillier" userId="953e0e25-823e-4ed0-adfd-d90b2cbb8179" providerId="ADAL" clId="{C65D77E5-3F8E-412C-A3FF-DD61F64D1FF6}" dt="2021-06-05T18:54:58.610" v="0" actId="47"/>
        <pc:sldMkLst>
          <pc:docMk/>
          <pc:sldMk cId="490011698" sldId="5845"/>
        </pc:sldMkLst>
      </pc:sldChg>
      <pc:sldChg chg="del">
        <pc:chgData name="Adrian Hillier" userId="953e0e25-823e-4ed0-adfd-d90b2cbb8179" providerId="ADAL" clId="{C65D77E5-3F8E-412C-A3FF-DD61F64D1FF6}" dt="2021-06-05T18:54:58.610" v="0" actId="47"/>
        <pc:sldMkLst>
          <pc:docMk/>
          <pc:sldMk cId="3793487186" sldId="5846"/>
        </pc:sldMkLst>
      </pc:sldChg>
      <pc:sldChg chg="del">
        <pc:chgData name="Adrian Hillier" userId="953e0e25-823e-4ed0-adfd-d90b2cbb8179" providerId="ADAL" clId="{C65D77E5-3F8E-412C-A3FF-DD61F64D1FF6}" dt="2021-06-05T18:54:58.610" v="0" actId="47"/>
        <pc:sldMkLst>
          <pc:docMk/>
          <pc:sldMk cId="4012854756" sldId="5847"/>
        </pc:sldMkLst>
      </pc:sldChg>
      <pc:sldChg chg="del">
        <pc:chgData name="Adrian Hillier" userId="953e0e25-823e-4ed0-adfd-d90b2cbb8179" providerId="ADAL" clId="{C65D77E5-3F8E-412C-A3FF-DD61F64D1FF6}" dt="2021-06-05T18:54:58.610" v="0" actId="47"/>
        <pc:sldMkLst>
          <pc:docMk/>
          <pc:sldMk cId="2879381412" sldId="5848"/>
        </pc:sldMkLst>
      </pc:sldChg>
      <pc:sldMasterChg chg="addSp delSp modSp mod delSldLayout modSldLayout">
        <pc:chgData name="Adrian Hillier" userId="953e0e25-823e-4ed0-adfd-d90b2cbb8179" providerId="ADAL" clId="{C65D77E5-3F8E-412C-A3FF-DD61F64D1FF6}" dt="2021-06-05T18:58:49.208" v="97" actId="478"/>
        <pc:sldMasterMkLst>
          <pc:docMk/>
          <pc:sldMasterMk cId="1088637634" sldId="2147483660"/>
        </pc:sldMasterMkLst>
        <pc:spChg chg="del">
          <ac:chgData name="Adrian Hillier" userId="953e0e25-823e-4ed0-adfd-d90b2cbb8179" providerId="ADAL" clId="{C65D77E5-3F8E-412C-A3FF-DD61F64D1FF6}" dt="2021-06-05T18:58:15.321" v="88" actId="478"/>
          <ac:spMkLst>
            <pc:docMk/>
            <pc:sldMasterMk cId="1088637634" sldId="2147483660"/>
            <ac:spMk id="2" creationId="{D54866E2-A669-5941-9472-0990B97A6082}"/>
          </ac:spMkLst>
        </pc:spChg>
        <pc:spChg chg="add mod">
          <ac:chgData name="Adrian Hillier" userId="953e0e25-823e-4ed0-adfd-d90b2cbb8179" providerId="ADAL" clId="{C65D77E5-3F8E-412C-A3FF-DD61F64D1FF6}" dt="2021-06-05T18:55:51.020" v="13"/>
          <ac:spMkLst>
            <pc:docMk/>
            <pc:sldMasterMk cId="1088637634" sldId="2147483660"/>
            <ac:spMk id="5" creationId="{1A3D01B9-0F2B-4E3F-B028-6AB832B7635B}"/>
          </ac:spMkLst>
        </pc:spChg>
        <pc:sldLayoutChg chg="delSp mod">
          <pc:chgData name="Adrian Hillier" userId="953e0e25-823e-4ed0-adfd-d90b2cbb8179" providerId="ADAL" clId="{C65D77E5-3F8E-412C-A3FF-DD61F64D1FF6}" dt="2021-06-05T18:58:21.378" v="90" actId="478"/>
          <pc:sldLayoutMkLst>
            <pc:docMk/>
            <pc:sldMasterMk cId="1088637634" sldId="2147483660"/>
            <pc:sldLayoutMk cId="0" sldId="2147483673"/>
          </pc:sldLayoutMkLst>
          <pc:spChg chg="del">
            <ac:chgData name="Adrian Hillier" userId="953e0e25-823e-4ed0-adfd-d90b2cbb8179" providerId="ADAL" clId="{C65D77E5-3F8E-412C-A3FF-DD61F64D1FF6}" dt="2021-06-05T18:58:21.378" v="90" actId="478"/>
            <ac:spMkLst>
              <pc:docMk/>
              <pc:sldMasterMk cId="1088637634" sldId="2147483660"/>
              <pc:sldLayoutMk cId="0" sldId="2147483673"/>
              <ac:spMk id="3" creationId="{3AB7FE12-F73D-8B41-9DB5-33C0D42604B2}"/>
            </ac:spMkLst>
          </pc:spChg>
        </pc:sldLayoutChg>
        <pc:sldLayoutChg chg="del">
          <pc:chgData name="Adrian Hillier" userId="953e0e25-823e-4ed0-adfd-d90b2cbb8179" providerId="ADAL" clId="{C65D77E5-3F8E-412C-A3FF-DD61F64D1FF6}" dt="2021-06-05T18:57:39.153" v="82" actId="2696"/>
          <pc:sldLayoutMkLst>
            <pc:docMk/>
            <pc:sldMasterMk cId="1088637634" sldId="2147483660"/>
            <pc:sldLayoutMk cId="3679039988" sldId="2147483693"/>
          </pc:sldLayoutMkLst>
        </pc:sldLayoutChg>
        <pc:sldLayoutChg chg="del">
          <pc:chgData name="Adrian Hillier" userId="953e0e25-823e-4ed0-adfd-d90b2cbb8179" providerId="ADAL" clId="{C65D77E5-3F8E-412C-A3FF-DD61F64D1FF6}" dt="2021-06-05T18:57:54.647" v="83" actId="2696"/>
          <pc:sldLayoutMkLst>
            <pc:docMk/>
            <pc:sldMasterMk cId="1088637634" sldId="2147483660"/>
            <pc:sldLayoutMk cId="3854290487" sldId="2147483695"/>
          </pc:sldLayoutMkLst>
        </pc:sldLayoutChg>
        <pc:sldLayoutChg chg="delSp mod">
          <pc:chgData name="Adrian Hillier" userId="953e0e25-823e-4ed0-adfd-d90b2cbb8179" providerId="ADAL" clId="{C65D77E5-3F8E-412C-A3FF-DD61F64D1FF6}" dt="2021-06-05T18:58:10.301" v="87" actId="478"/>
          <pc:sldLayoutMkLst>
            <pc:docMk/>
            <pc:sldMasterMk cId="1088637634" sldId="2147483660"/>
            <pc:sldLayoutMk cId="3921001285" sldId="2147483697"/>
          </pc:sldLayoutMkLst>
          <pc:spChg chg="del">
            <ac:chgData name="Adrian Hillier" userId="953e0e25-823e-4ed0-adfd-d90b2cbb8179" providerId="ADAL" clId="{C65D77E5-3F8E-412C-A3FF-DD61F64D1FF6}" dt="2021-06-05T18:58:10.301" v="87" actId="478"/>
            <ac:spMkLst>
              <pc:docMk/>
              <pc:sldMasterMk cId="1088637634" sldId="2147483660"/>
              <pc:sldLayoutMk cId="3921001285" sldId="2147483697"/>
              <ac:spMk id="2" creationId="{098BA646-DC23-5947-AF0E-DF8FDF008EBB}"/>
            </ac:spMkLst>
          </pc:spChg>
        </pc:sldLayoutChg>
        <pc:sldLayoutChg chg="delSp mod">
          <pc:chgData name="Adrian Hillier" userId="953e0e25-823e-4ed0-adfd-d90b2cbb8179" providerId="ADAL" clId="{C65D77E5-3F8E-412C-A3FF-DD61F64D1FF6}" dt="2021-06-05T18:58:49.208" v="97" actId="478"/>
          <pc:sldLayoutMkLst>
            <pc:docMk/>
            <pc:sldMasterMk cId="1088637634" sldId="2147483660"/>
            <pc:sldLayoutMk cId="1115978586" sldId="2147483698"/>
          </pc:sldLayoutMkLst>
          <pc:spChg chg="del">
            <ac:chgData name="Adrian Hillier" userId="953e0e25-823e-4ed0-adfd-d90b2cbb8179" providerId="ADAL" clId="{C65D77E5-3F8E-412C-A3FF-DD61F64D1FF6}" dt="2021-06-05T18:58:49.208" v="97" actId="478"/>
            <ac:spMkLst>
              <pc:docMk/>
              <pc:sldMasterMk cId="1088637634" sldId="2147483660"/>
              <pc:sldLayoutMk cId="1115978586" sldId="2147483698"/>
              <ac:spMk id="3" creationId="{A8C14969-FBFC-0041-9313-B9A1196DB90B}"/>
            </ac:spMkLst>
          </pc:spChg>
        </pc:sldLayoutChg>
        <pc:sldLayoutChg chg="delSp mod">
          <pc:chgData name="Adrian Hillier" userId="953e0e25-823e-4ed0-adfd-d90b2cbb8179" providerId="ADAL" clId="{C65D77E5-3F8E-412C-A3FF-DD61F64D1FF6}" dt="2021-06-05T18:58:24.740" v="91" actId="478"/>
          <pc:sldLayoutMkLst>
            <pc:docMk/>
            <pc:sldMasterMk cId="1088637634" sldId="2147483660"/>
            <pc:sldLayoutMk cId="1670333431" sldId="2147483700"/>
          </pc:sldLayoutMkLst>
          <pc:spChg chg="del">
            <ac:chgData name="Adrian Hillier" userId="953e0e25-823e-4ed0-adfd-d90b2cbb8179" providerId="ADAL" clId="{C65D77E5-3F8E-412C-A3FF-DD61F64D1FF6}" dt="2021-06-05T18:58:24.740" v="91" actId="478"/>
            <ac:spMkLst>
              <pc:docMk/>
              <pc:sldMasterMk cId="1088637634" sldId="2147483660"/>
              <pc:sldLayoutMk cId="1670333431" sldId="2147483700"/>
              <ac:spMk id="3" creationId="{2D4BFC82-0048-D042-8AB2-CAF984E0E01C}"/>
            </ac:spMkLst>
          </pc:spChg>
        </pc:sldLayoutChg>
        <pc:sldLayoutChg chg="del">
          <pc:chgData name="Adrian Hillier" userId="953e0e25-823e-4ed0-adfd-d90b2cbb8179" providerId="ADAL" clId="{C65D77E5-3F8E-412C-A3FF-DD61F64D1FF6}" dt="2021-06-05T18:58:37.343" v="92" actId="2696"/>
          <pc:sldLayoutMkLst>
            <pc:docMk/>
            <pc:sldMasterMk cId="1088637634" sldId="2147483660"/>
            <pc:sldLayoutMk cId="2655888672" sldId="2147483701"/>
          </pc:sldLayoutMkLst>
        </pc:sldLayoutChg>
        <pc:sldLayoutChg chg="del">
          <pc:chgData name="Adrian Hillier" userId="953e0e25-823e-4ed0-adfd-d90b2cbb8179" providerId="ADAL" clId="{C65D77E5-3F8E-412C-A3FF-DD61F64D1FF6}" dt="2021-06-05T18:58:39.375" v="93" actId="2696"/>
          <pc:sldLayoutMkLst>
            <pc:docMk/>
            <pc:sldMasterMk cId="1088637634" sldId="2147483660"/>
            <pc:sldLayoutMk cId="2241595023" sldId="2147483702"/>
          </pc:sldLayoutMkLst>
        </pc:sldLayoutChg>
        <pc:sldLayoutChg chg="del">
          <pc:chgData name="Adrian Hillier" userId="953e0e25-823e-4ed0-adfd-d90b2cbb8179" providerId="ADAL" clId="{C65D77E5-3F8E-412C-A3FF-DD61F64D1FF6}" dt="2021-06-05T18:57:56.825" v="84" actId="2696"/>
          <pc:sldLayoutMkLst>
            <pc:docMk/>
            <pc:sldMasterMk cId="1088637634" sldId="2147483660"/>
            <pc:sldLayoutMk cId="3169545344" sldId="2147483704"/>
          </pc:sldLayoutMkLst>
        </pc:sldLayoutChg>
        <pc:sldLayoutChg chg="delSp mod">
          <pc:chgData name="Adrian Hillier" userId="953e0e25-823e-4ed0-adfd-d90b2cbb8179" providerId="ADAL" clId="{C65D77E5-3F8E-412C-A3FF-DD61F64D1FF6}" dt="2021-06-05T18:58:18.303" v="89" actId="478"/>
          <pc:sldLayoutMkLst>
            <pc:docMk/>
            <pc:sldMasterMk cId="1088637634" sldId="2147483660"/>
            <pc:sldLayoutMk cId="156162065" sldId="2147483705"/>
          </pc:sldLayoutMkLst>
          <pc:spChg chg="del">
            <ac:chgData name="Adrian Hillier" userId="953e0e25-823e-4ed0-adfd-d90b2cbb8179" providerId="ADAL" clId="{C65D77E5-3F8E-412C-A3FF-DD61F64D1FF6}" dt="2021-06-05T18:58:18.303" v="89" actId="478"/>
            <ac:spMkLst>
              <pc:docMk/>
              <pc:sldMasterMk cId="1088637634" sldId="2147483660"/>
              <pc:sldLayoutMk cId="156162065" sldId="2147483705"/>
              <ac:spMk id="4" creationId="{A7B013BD-0F92-784E-A4D6-673AE0B45CEB}"/>
            </ac:spMkLst>
          </pc:spChg>
        </pc:sldLayoutChg>
        <pc:sldLayoutChg chg="del">
          <pc:chgData name="Adrian Hillier" userId="953e0e25-823e-4ed0-adfd-d90b2cbb8179" providerId="ADAL" clId="{C65D77E5-3F8E-412C-A3FF-DD61F64D1FF6}" dt="2021-06-05T18:58:42.036" v="94" actId="2696"/>
          <pc:sldLayoutMkLst>
            <pc:docMk/>
            <pc:sldMasterMk cId="1088637634" sldId="2147483660"/>
            <pc:sldLayoutMk cId="435941286" sldId="2147483706"/>
          </pc:sldLayoutMkLst>
        </pc:sldLayoutChg>
        <pc:sldLayoutChg chg="del">
          <pc:chgData name="Adrian Hillier" userId="953e0e25-823e-4ed0-adfd-d90b2cbb8179" providerId="ADAL" clId="{C65D77E5-3F8E-412C-A3FF-DD61F64D1FF6}" dt="2021-06-05T18:58:44.191" v="95" actId="2696"/>
          <pc:sldLayoutMkLst>
            <pc:docMk/>
            <pc:sldMasterMk cId="1088637634" sldId="2147483660"/>
            <pc:sldLayoutMk cId="3369875715" sldId="2147483707"/>
          </pc:sldLayoutMkLst>
        </pc:sldLayoutChg>
        <pc:sldLayoutChg chg="del">
          <pc:chgData name="Adrian Hillier" userId="953e0e25-823e-4ed0-adfd-d90b2cbb8179" providerId="ADAL" clId="{C65D77E5-3F8E-412C-A3FF-DD61F64D1FF6}" dt="2021-06-05T18:58:45.498" v="96" actId="2696"/>
          <pc:sldLayoutMkLst>
            <pc:docMk/>
            <pc:sldMasterMk cId="1088637634" sldId="2147483660"/>
            <pc:sldLayoutMk cId="3499300193" sldId="2147483708"/>
          </pc:sldLayoutMkLst>
        </pc:sldLayoutChg>
        <pc:sldLayoutChg chg="addSp delSp modSp mod">
          <pc:chgData name="Adrian Hillier" userId="953e0e25-823e-4ed0-adfd-d90b2cbb8179" providerId="ADAL" clId="{C65D77E5-3F8E-412C-A3FF-DD61F64D1FF6}" dt="2021-06-05T18:58:07.187" v="86" actId="478"/>
          <pc:sldLayoutMkLst>
            <pc:docMk/>
            <pc:sldMasterMk cId="1088637634" sldId="2147483660"/>
            <pc:sldLayoutMk cId="3714466323" sldId="2147483709"/>
          </pc:sldLayoutMkLst>
          <pc:spChg chg="del">
            <ac:chgData name="Adrian Hillier" userId="953e0e25-823e-4ed0-adfd-d90b2cbb8179" providerId="ADAL" clId="{C65D77E5-3F8E-412C-A3FF-DD61F64D1FF6}" dt="2021-06-05T18:58:07.187" v="86" actId="478"/>
            <ac:spMkLst>
              <pc:docMk/>
              <pc:sldMasterMk cId="1088637634" sldId="2147483660"/>
              <pc:sldLayoutMk cId="3714466323" sldId="2147483709"/>
              <ac:spMk id="4" creationId="{9A28CCD7-D3CC-EB4C-B50C-AB19FD910506}"/>
            </ac:spMkLst>
          </pc:spChg>
          <pc:spChg chg="add del mod">
            <ac:chgData name="Adrian Hillier" userId="953e0e25-823e-4ed0-adfd-d90b2cbb8179" providerId="ADAL" clId="{C65D77E5-3F8E-412C-A3FF-DD61F64D1FF6}" dt="2021-06-05T18:55:45.902" v="12" actId="21"/>
            <ac:spMkLst>
              <pc:docMk/>
              <pc:sldMasterMk cId="1088637634" sldId="2147483660"/>
              <pc:sldLayoutMk cId="3714466323" sldId="2147483709"/>
              <ac:spMk id="6" creationId="{3208C3E6-8E79-4B4B-A554-539A9E160230}"/>
            </ac:spMkLst>
          </pc:spChg>
          <pc:spChg chg="add mod">
            <ac:chgData name="Adrian Hillier" userId="953e0e25-823e-4ed0-adfd-d90b2cbb8179" providerId="ADAL" clId="{C65D77E5-3F8E-412C-A3FF-DD61F64D1FF6}" dt="2021-06-05T18:58:04.765" v="85"/>
            <ac:spMkLst>
              <pc:docMk/>
              <pc:sldMasterMk cId="1088637634" sldId="2147483660"/>
              <pc:sldLayoutMk cId="3714466323" sldId="2147483709"/>
              <ac:spMk id="13" creationId="{33234493-730D-4715-B475-E2242566E970}"/>
            </ac:spMkLst>
          </pc:spChg>
        </pc:sldLayoutChg>
      </pc:sldMasterChg>
    </pc:docChg>
  </pc:docChgLst>
  <pc:docChgLst>
    <pc:chgData name="Adrian Hillier" userId="953e0e25-823e-4ed0-adfd-d90b2cbb8179" providerId="ADAL" clId="{FFECD6A6-7A86-4354-9D58-5DA523EEDB86}"/>
    <pc:docChg chg="custSel modSld modMainMaster">
      <pc:chgData name="Adrian Hillier" userId="953e0e25-823e-4ed0-adfd-d90b2cbb8179" providerId="ADAL" clId="{FFECD6A6-7A86-4354-9D58-5DA523EEDB86}" dt="2021-06-05T21:20:10.268" v="1501" actId="20577"/>
      <pc:docMkLst>
        <pc:docMk/>
      </pc:docMkLst>
      <pc:sldChg chg="modSp mod modTransition">
        <pc:chgData name="Adrian Hillier" userId="953e0e25-823e-4ed0-adfd-d90b2cbb8179" providerId="ADAL" clId="{FFECD6A6-7A86-4354-9D58-5DA523EEDB86}" dt="2021-06-05T19:05:54.213" v="70"/>
        <pc:sldMkLst>
          <pc:docMk/>
          <pc:sldMk cId="615766131" sldId="5747"/>
        </pc:sldMkLst>
        <pc:spChg chg="mod">
          <ac:chgData name="Adrian Hillier" userId="953e0e25-823e-4ed0-adfd-d90b2cbb8179" providerId="ADAL" clId="{FFECD6A6-7A86-4354-9D58-5DA523EEDB86}" dt="2021-06-05T19:02:46.613" v="68" actId="20577"/>
          <ac:spMkLst>
            <pc:docMk/>
            <pc:sldMk cId="615766131" sldId="5747"/>
            <ac:spMk id="2" creationId="{E4698C67-3E0B-5F49-A8F5-AA126507B28B}"/>
          </ac:spMkLst>
        </pc:spChg>
      </pc:sldChg>
      <pc:sldChg chg="delSp modSp mod modTransition">
        <pc:chgData name="Adrian Hillier" userId="953e0e25-823e-4ed0-adfd-d90b2cbb8179" providerId="ADAL" clId="{FFECD6A6-7A86-4354-9D58-5DA523EEDB86}" dt="2021-06-05T21:20:10.268" v="1501" actId="20577"/>
        <pc:sldMkLst>
          <pc:docMk/>
          <pc:sldMk cId="189280995" sldId="5843"/>
        </pc:sldMkLst>
        <pc:spChg chg="mod">
          <ac:chgData name="Adrian Hillier" userId="953e0e25-823e-4ed0-adfd-d90b2cbb8179" providerId="ADAL" clId="{FFECD6A6-7A86-4354-9D58-5DA523EEDB86}" dt="2021-06-05T21:20:10.268" v="1501" actId="20577"/>
          <ac:spMkLst>
            <pc:docMk/>
            <pc:sldMk cId="189280995" sldId="5843"/>
            <ac:spMk id="2" creationId="{CB3FF171-33AC-4141-A323-72A06C2AFBF7}"/>
          </ac:spMkLst>
        </pc:spChg>
        <pc:spChg chg="mod">
          <ac:chgData name="Adrian Hillier" userId="953e0e25-823e-4ed0-adfd-d90b2cbb8179" providerId="ADAL" clId="{FFECD6A6-7A86-4354-9D58-5DA523EEDB86}" dt="2021-06-05T20:18:52.199" v="92"/>
          <ac:spMkLst>
            <pc:docMk/>
            <pc:sldMk cId="189280995" sldId="5843"/>
            <ac:spMk id="3" creationId="{03BF0C2C-E777-4661-9FB3-55561EA0D440}"/>
          </ac:spMkLst>
        </pc:spChg>
        <pc:spChg chg="del">
          <ac:chgData name="Adrian Hillier" userId="953e0e25-823e-4ed0-adfd-d90b2cbb8179" providerId="ADAL" clId="{FFECD6A6-7A86-4354-9D58-5DA523EEDB86}" dt="2021-06-05T19:04:13.908" v="69" actId="478"/>
          <ac:spMkLst>
            <pc:docMk/>
            <pc:sldMk cId="189280995" sldId="5843"/>
            <ac:spMk id="4" creationId="{3946768A-E39E-410E-8394-6C95BED0D3F6}"/>
          </ac:spMkLst>
        </pc:spChg>
      </pc:sldChg>
      <pc:sldMasterChg chg="modSp modSldLayout">
        <pc:chgData name="Adrian Hillier" userId="953e0e25-823e-4ed0-adfd-d90b2cbb8179" providerId="ADAL" clId="{FFECD6A6-7A86-4354-9D58-5DA523EEDB86}" dt="2021-06-05T19:02:09.498" v="34"/>
        <pc:sldMasterMkLst>
          <pc:docMk/>
          <pc:sldMasterMk cId="1088637634" sldId="2147483660"/>
        </pc:sldMasterMkLst>
        <pc:spChg chg="mod">
          <ac:chgData name="Adrian Hillier" userId="953e0e25-823e-4ed0-adfd-d90b2cbb8179" providerId="ADAL" clId="{FFECD6A6-7A86-4354-9D58-5DA523EEDB86}" dt="2021-06-05T19:01:59.172" v="32" actId="1037"/>
          <ac:spMkLst>
            <pc:docMk/>
            <pc:sldMasterMk cId="1088637634" sldId="2147483660"/>
            <ac:spMk id="5" creationId="{1A3D01B9-0F2B-4E3F-B028-6AB832B7635B}"/>
          </ac:spMkLst>
        </pc:spChg>
        <pc:sldLayoutChg chg="addSp delSp modSp mod">
          <pc:chgData name="Adrian Hillier" userId="953e0e25-823e-4ed0-adfd-d90b2cbb8179" providerId="ADAL" clId="{FFECD6A6-7A86-4354-9D58-5DA523EEDB86}" dt="2021-06-05T19:02:09.498" v="34"/>
          <pc:sldLayoutMkLst>
            <pc:docMk/>
            <pc:sldMasterMk cId="1088637634" sldId="2147483660"/>
            <pc:sldLayoutMk cId="3714466323" sldId="2147483709"/>
          </pc:sldLayoutMkLst>
          <pc:spChg chg="del mod">
            <ac:chgData name="Adrian Hillier" userId="953e0e25-823e-4ed0-adfd-d90b2cbb8179" providerId="ADAL" clId="{FFECD6A6-7A86-4354-9D58-5DA523EEDB86}" dt="2021-06-05T19:02:08.667" v="33" actId="478"/>
            <ac:spMkLst>
              <pc:docMk/>
              <pc:sldMasterMk cId="1088637634" sldId="2147483660"/>
              <pc:sldLayoutMk cId="3714466323" sldId="2147483709"/>
              <ac:spMk id="13" creationId="{33234493-730D-4715-B475-E2242566E970}"/>
            </ac:spMkLst>
          </pc:spChg>
          <pc:spChg chg="add mod">
            <ac:chgData name="Adrian Hillier" userId="953e0e25-823e-4ed0-adfd-d90b2cbb8179" providerId="ADAL" clId="{FFECD6A6-7A86-4354-9D58-5DA523EEDB86}" dt="2021-06-05T19:02:09.498" v="34"/>
            <ac:spMkLst>
              <pc:docMk/>
              <pc:sldMasterMk cId="1088637634" sldId="2147483660"/>
              <pc:sldLayoutMk cId="3714466323" sldId="2147483709"/>
              <ac:spMk id="16" creationId="{B1E1CAB7-17E6-4E42-850C-6A6E417C0FB5}"/>
            </ac:spMkLst>
          </pc:spChg>
        </pc:sldLayoutChg>
      </pc:sldMasterChg>
    </pc:docChg>
  </pc:docChgLst>
  <pc:docChgLst>
    <pc:chgData name="Peter Kibutu" userId="d9b47ea1-8bf9-486a-b428-f3578086a572" providerId="ADAL" clId="{06EECBF8-F4D4-4A24-847B-04E9680295F8}"/>
    <pc:docChg chg="undo custSel modSld">
      <pc:chgData name="Peter Kibutu" userId="d9b47ea1-8bf9-486a-b428-f3578086a572" providerId="ADAL" clId="{06EECBF8-F4D4-4A24-847B-04E9680295F8}" dt="2021-06-05T22:09:43.043" v="89" actId="108"/>
      <pc:docMkLst>
        <pc:docMk/>
      </pc:docMkLst>
      <pc:sldChg chg="modSp mod addCm delCm modCm">
        <pc:chgData name="Peter Kibutu" userId="d9b47ea1-8bf9-486a-b428-f3578086a572" providerId="ADAL" clId="{06EECBF8-F4D4-4A24-847B-04E9680295F8}" dt="2021-06-05T22:09:43.043" v="89" actId="108"/>
        <pc:sldMkLst>
          <pc:docMk/>
          <pc:sldMk cId="189280995" sldId="5843"/>
        </pc:sldMkLst>
        <pc:spChg chg="mod">
          <ac:chgData name="Peter Kibutu" userId="d9b47ea1-8bf9-486a-b428-f3578086a572" providerId="ADAL" clId="{06EECBF8-F4D4-4A24-847B-04E9680295F8}" dt="2021-06-05T22:09:43.043" v="89" actId="108"/>
          <ac:spMkLst>
            <pc:docMk/>
            <pc:sldMk cId="189280995" sldId="5843"/>
            <ac:spMk id="2" creationId="{CB3FF171-33AC-4141-A323-72A06C2AFBF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1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/>
          <a:lstStyle>
            <a:lvl1pPr algn="r">
              <a:defRPr sz="1200"/>
            </a:lvl1pPr>
          </a:lstStyle>
          <a:p>
            <a:fld id="{F639E8D1-30A2-9244-9C68-E59F6B5FC5B5}" type="datetimeFigureOut">
              <a:rPr lang="en-US" smtClean="0"/>
              <a:t>6/6/2021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 anchor="b"/>
          <a:lstStyle>
            <a:lvl1pPr algn="r">
              <a:defRPr sz="1200"/>
            </a:lvl1pPr>
          </a:lstStyle>
          <a:p>
            <a:fld id="{301D101E-74BC-334C-B5F2-8DE273272E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661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1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/>
          <a:lstStyle>
            <a:lvl1pPr algn="r">
              <a:defRPr sz="1200"/>
            </a:lvl1pPr>
          </a:lstStyle>
          <a:p>
            <a:fld id="{32F8CC1B-B44F-3342-BEDB-BAEA311F8F79}" type="datetimeFigureOut">
              <a:rPr lang="en-US" smtClean="0"/>
              <a:t>6/6/2021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2039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2" tIns="46656" rIns="93312" bIns="4665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12" tIns="46656" rIns="93312" bIns="4665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 anchor="b"/>
          <a:lstStyle>
            <a:lvl1pPr algn="r">
              <a:defRPr sz="1200"/>
            </a:lvl1pPr>
          </a:lstStyle>
          <a:p>
            <a:fld id="{D9C6EB1F-9B6C-2D43-B123-9541F263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631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2B4DE6B-6290-694A-AD76-285F49B8C1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49704" cy="1864996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694144" y="736015"/>
            <a:ext cx="7992656" cy="3830086"/>
          </a:xfrm>
        </p:spPr>
        <p:txBody>
          <a:bodyPr/>
          <a:lstStyle>
            <a:lvl1pPr marL="342900" indent="-342900">
              <a:spcBef>
                <a:spcPts val="600"/>
              </a:spcBef>
              <a:buClr>
                <a:schemeClr val="accent1"/>
              </a:buClr>
              <a:buSzPct val="100000"/>
              <a:buFont typeface="+mj-lt"/>
              <a:buAutoNum type="arabicPeriod"/>
              <a:defRPr sz="1800">
                <a:solidFill>
                  <a:schemeClr val="accent5"/>
                </a:solidFill>
              </a:defRPr>
            </a:lvl1pPr>
            <a:lvl2pPr marL="360000" indent="0">
              <a:spcBef>
                <a:spcPts val="600"/>
              </a:spcBef>
              <a:buClr>
                <a:schemeClr val="tx2"/>
              </a:buClr>
              <a:buFontTx/>
              <a:buNone/>
              <a:defRPr sz="1400">
                <a:solidFill>
                  <a:schemeClr val="accent5"/>
                </a:solidFill>
              </a:defRPr>
            </a:lvl2pPr>
            <a:lvl3pPr marL="857250" indent="-171450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200">
                <a:solidFill>
                  <a:schemeClr val="accent6"/>
                </a:solidFill>
              </a:defRPr>
            </a:lvl3pPr>
            <a:lvl4pPr marL="1200150" indent="-171450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050">
                <a:solidFill>
                  <a:schemeClr val="accent6"/>
                </a:solidFill>
              </a:defRPr>
            </a:lvl4pPr>
            <a:lvl5pPr>
              <a:buClr>
                <a:schemeClr val="tx2"/>
              </a:buClr>
              <a:defRPr sz="1050">
                <a:solidFill>
                  <a:schemeClr val="accent6"/>
                </a:solidFill>
              </a:defRPr>
            </a:lvl5pPr>
          </a:lstStyle>
          <a:p>
            <a:pPr lvl="0"/>
            <a:r>
              <a:rPr lang="en-CA"/>
              <a:t>Click to add agenda item</a:t>
            </a:r>
          </a:p>
          <a:p>
            <a:pPr lvl="1"/>
            <a:r>
              <a:rPr lang="en-CA"/>
              <a:t>Second level</a:t>
            </a:r>
          </a:p>
        </p:txBody>
      </p:sp>
      <p:sp>
        <p:nvSpPr>
          <p:cNvPr id="8" name="Text Box 19">
            <a:extLst>
              <a:ext uri="{FF2B5EF4-FFF2-40B4-BE49-F238E27FC236}">
                <a16:creationId xmlns:a16="http://schemas.microsoft.com/office/drawing/2014/main" id="{EE46DB1C-188A-0947-A9CC-2FE8BF452A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8852" y="4809219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tx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21D270D-691E-0048-89F7-28CCA3016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144" y="171898"/>
            <a:ext cx="7992000" cy="478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CC9976-2671-1243-8228-33ACE52177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7588" y="4749697"/>
            <a:ext cx="918113" cy="30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6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4144" y="171899"/>
            <a:ext cx="7992656" cy="479177"/>
          </a:xfrm>
        </p:spPr>
        <p:txBody>
          <a:bodyPr anchor="b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694144" y="736015"/>
            <a:ext cx="7992656" cy="3830086"/>
          </a:xfrm>
        </p:spPr>
        <p:txBody>
          <a:bodyPr/>
          <a:lstStyle>
            <a:lvl1pPr marL="170260" indent="-170260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  <a:defRPr sz="1600">
                <a:solidFill>
                  <a:schemeClr val="accent6"/>
                </a:solidFill>
              </a:defRPr>
            </a:lvl1pPr>
            <a:lvl2pPr marL="469106" indent="-251222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400">
                <a:solidFill>
                  <a:schemeClr val="accent6"/>
                </a:solidFill>
              </a:defRPr>
            </a:lvl2pPr>
            <a:lvl3pPr marL="857250" indent="-171450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200">
                <a:solidFill>
                  <a:schemeClr val="accent6"/>
                </a:solidFill>
              </a:defRPr>
            </a:lvl3pPr>
            <a:lvl4pPr marL="1200150" indent="-171450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050">
                <a:solidFill>
                  <a:schemeClr val="accent6"/>
                </a:solidFill>
              </a:defRPr>
            </a:lvl4pPr>
            <a:lvl5pPr>
              <a:buClr>
                <a:schemeClr val="tx2"/>
              </a:buClr>
              <a:defRPr sz="1050">
                <a:solidFill>
                  <a:schemeClr val="accent6"/>
                </a:solidFill>
              </a:defRPr>
            </a:lvl5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B4DE6B-6290-694A-AD76-285F49B8C1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49704" cy="1864996"/>
          </a:xfrm>
          <a:prstGeom prst="rect">
            <a:avLst/>
          </a:prstGeom>
        </p:spPr>
      </p:pic>
      <p:sp>
        <p:nvSpPr>
          <p:cNvPr id="10" name="Text Box 19">
            <a:extLst>
              <a:ext uri="{FF2B5EF4-FFF2-40B4-BE49-F238E27FC236}">
                <a16:creationId xmlns:a16="http://schemas.microsoft.com/office/drawing/2014/main" id="{B47BBEE1-44A9-A94B-9239-C00B82050B7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8852" y="4809219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tx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A5ECD9-FE66-2E48-9004-0ABF3CCF7B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7588" y="4749697"/>
            <a:ext cx="918113" cy="3018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 on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4144" y="171899"/>
            <a:ext cx="7992656" cy="479177"/>
          </a:xfrm>
        </p:spPr>
        <p:txBody>
          <a:bodyPr anchor="b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694144" y="736015"/>
            <a:ext cx="3870599" cy="3830086"/>
          </a:xfrm>
        </p:spPr>
        <p:txBody>
          <a:bodyPr/>
          <a:lstStyle>
            <a:lvl1pPr marL="170260" indent="-170260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  <a:defRPr sz="1600">
                <a:solidFill>
                  <a:schemeClr val="accent6"/>
                </a:solidFill>
              </a:defRPr>
            </a:lvl1pPr>
            <a:lvl2pPr marL="469106" indent="-251222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400">
                <a:solidFill>
                  <a:schemeClr val="accent6"/>
                </a:solidFill>
              </a:defRPr>
            </a:lvl2pPr>
            <a:lvl3pPr marL="857250" indent="-171450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200">
                <a:solidFill>
                  <a:schemeClr val="accent6"/>
                </a:solidFill>
              </a:defRPr>
            </a:lvl3pPr>
            <a:lvl4pPr marL="1200150" indent="-171450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050">
                <a:solidFill>
                  <a:schemeClr val="accent6"/>
                </a:solidFill>
              </a:defRPr>
            </a:lvl4pPr>
            <a:lvl5pPr>
              <a:buClr>
                <a:schemeClr val="tx2"/>
              </a:buClr>
              <a:defRPr sz="1050">
                <a:solidFill>
                  <a:schemeClr val="accent6"/>
                </a:solidFill>
              </a:defRPr>
            </a:lvl5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7E67ACB-6D9D-984C-8E8F-CF27FD75ED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65663" y="725488"/>
            <a:ext cx="4021137" cy="3854450"/>
          </a:xfrm>
        </p:spPr>
        <p:txBody>
          <a:bodyPr/>
          <a:lstStyle/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5322DFD-4D3E-0D44-A8D2-B72C8F8BAE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49704" cy="1864996"/>
          </a:xfrm>
          <a:prstGeom prst="rect">
            <a:avLst/>
          </a:prstGeom>
        </p:spPr>
      </p:pic>
      <p:sp>
        <p:nvSpPr>
          <p:cNvPr id="11" name="Text Box 19">
            <a:extLst>
              <a:ext uri="{FF2B5EF4-FFF2-40B4-BE49-F238E27FC236}">
                <a16:creationId xmlns:a16="http://schemas.microsoft.com/office/drawing/2014/main" id="{C20ACA79-E2DB-5943-A5E0-4D95405538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8852" y="4809219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tx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42628F6-74F9-F141-8256-1D9F8DFDB6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7588" y="4749697"/>
            <a:ext cx="918113" cy="30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33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4144" y="171899"/>
            <a:ext cx="7992656" cy="479177"/>
          </a:xfrm>
        </p:spPr>
        <p:txBody>
          <a:bodyPr anchor="b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A5F0C4-72B0-874E-99A7-371F96CF08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49704" cy="1864996"/>
          </a:xfrm>
          <a:prstGeom prst="rect">
            <a:avLst/>
          </a:prstGeom>
        </p:spPr>
      </p:pic>
      <p:sp>
        <p:nvSpPr>
          <p:cNvPr id="7" name="Text Box 19">
            <a:extLst>
              <a:ext uri="{FF2B5EF4-FFF2-40B4-BE49-F238E27FC236}">
                <a16:creationId xmlns:a16="http://schemas.microsoft.com/office/drawing/2014/main" id="{DDDC96CB-3F86-7147-BE76-5D8888D212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8852" y="4809219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tx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B310AA-AA07-CB43-BD8A-06EE845D08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7588" y="4749697"/>
            <a:ext cx="918113" cy="30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97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9">
            <a:extLst>
              <a:ext uri="{FF2B5EF4-FFF2-40B4-BE49-F238E27FC236}">
                <a16:creationId xmlns:a16="http://schemas.microsoft.com/office/drawing/2014/main" id="{DFEE34FC-4AF7-024A-88CF-84AB58FFC9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8852" y="4809219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tx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52C8A4-34DA-454C-9F41-9455783956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7588" y="4749697"/>
            <a:ext cx="918113" cy="30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0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6F12AE-40B2-F54B-A335-70661D9937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"/>
            <a:ext cx="3400334" cy="40413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98830" y="2724661"/>
            <a:ext cx="4994020" cy="874974"/>
          </a:xfrm>
        </p:spPr>
        <p:txBody>
          <a:bodyPr anchor="b">
            <a:noAutofit/>
          </a:bodyPr>
          <a:lstStyle>
            <a:lvl1pPr algn="l">
              <a:lnSpc>
                <a:spcPts val="2550"/>
              </a:lnSpc>
              <a:defRPr sz="2400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section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98830" y="3629913"/>
            <a:ext cx="4112722" cy="308256"/>
          </a:xfrm>
        </p:spPr>
        <p:txBody>
          <a:bodyPr>
            <a:noAutofit/>
          </a:bodyPr>
          <a:lstStyle>
            <a:lvl1pPr marL="0" indent="0" algn="l">
              <a:buNone/>
              <a:defRPr sz="1050" b="0" cap="none">
                <a:ln>
                  <a:noFill/>
                </a:ln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Section subtitle text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1FE5BA92-3CC1-A142-A9E8-309EDFC1DE8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6824" y="4760061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bg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C45ED92A-D2D5-9643-92A9-639948BAC9B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933352" y="1888237"/>
            <a:ext cx="2714088" cy="3136222"/>
          </a:xfrm>
          <a:custGeom>
            <a:avLst/>
            <a:gdLst>
              <a:gd name="connsiteX0" fmla="*/ 0 w 3375954"/>
              <a:gd name="connsiteY0" fmla="*/ 1486694 h 2973387"/>
              <a:gd name="connsiteX1" fmla="*/ 796749 w 3375954"/>
              <a:gd name="connsiteY1" fmla="*/ 1 h 2973387"/>
              <a:gd name="connsiteX2" fmla="*/ 2579205 w 3375954"/>
              <a:gd name="connsiteY2" fmla="*/ 1 h 2973387"/>
              <a:gd name="connsiteX3" fmla="*/ 3375954 w 3375954"/>
              <a:gd name="connsiteY3" fmla="*/ 1486694 h 2973387"/>
              <a:gd name="connsiteX4" fmla="*/ 2579205 w 3375954"/>
              <a:gd name="connsiteY4" fmla="*/ 2973386 h 2973387"/>
              <a:gd name="connsiteX5" fmla="*/ 796749 w 3375954"/>
              <a:gd name="connsiteY5" fmla="*/ 2973386 h 2973387"/>
              <a:gd name="connsiteX6" fmla="*/ 0 w 3375954"/>
              <a:gd name="connsiteY6" fmla="*/ 1486694 h 2973387"/>
              <a:gd name="connsiteX0" fmla="*/ 0 w 3375954"/>
              <a:gd name="connsiteY0" fmla="*/ 1553438 h 3040130"/>
              <a:gd name="connsiteX1" fmla="*/ 796749 w 3375954"/>
              <a:gd name="connsiteY1" fmla="*/ 66745 h 3040130"/>
              <a:gd name="connsiteX2" fmla="*/ 1691503 w 3375954"/>
              <a:gd name="connsiteY2" fmla="*/ 0 h 3040130"/>
              <a:gd name="connsiteX3" fmla="*/ 3375954 w 3375954"/>
              <a:gd name="connsiteY3" fmla="*/ 1553438 h 3040130"/>
              <a:gd name="connsiteX4" fmla="*/ 2579205 w 3375954"/>
              <a:gd name="connsiteY4" fmla="*/ 3040130 h 3040130"/>
              <a:gd name="connsiteX5" fmla="*/ 796749 w 3375954"/>
              <a:gd name="connsiteY5" fmla="*/ 3040130 h 3040130"/>
              <a:gd name="connsiteX6" fmla="*/ 0 w 3375954"/>
              <a:gd name="connsiteY6" fmla="*/ 1553438 h 3040130"/>
              <a:gd name="connsiteX0" fmla="*/ 0 w 3028883"/>
              <a:gd name="connsiteY0" fmla="*/ 1553438 h 3040130"/>
              <a:gd name="connsiteX1" fmla="*/ 796749 w 3028883"/>
              <a:gd name="connsiteY1" fmla="*/ 66745 h 3040130"/>
              <a:gd name="connsiteX2" fmla="*/ 1691503 w 3028883"/>
              <a:gd name="connsiteY2" fmla="*/ 0 h 3040130"/>
              <a:gd name="connsiteX3" fmla="*/ 3028883 w 3028883"/>
              <a:gd name="connsiteY3" fmla="*/ 779202 h 3040130"/>
              <a:gd name="connsiteX4" fmla="*/ 2579205 w 3028883"/>
              <a:gd name="connsiteY4" fmla="*/ 3040130 h 3040130"/>
              <a:gd name="connsiteX5" fmla="*/ 796749 w 3028883"/>
              <a:gd name="connsiteY5" fmla="*/ 3040130 h 3040130"/>
              <a:gd name="connsiteX6" fmla="*/ 0 w 3028883"/>
              <a:gd name="connsiteY6" fmla="*/ 1553438 h 3040130"/>
              <a:gd name="connsiteX0" fmla="*/ 0 w 3028883"/>
              <a:gd name="connsiteY0" fmla="*/ 1553438 h 3040130"/>
              <a:gd name="connsiteX1" fmla="*/ 796749 w 3028883"/>
              <a:gd name="connsiteY1" fmla="*/ 66745 h 3040130"/>
              <a:gd name="connsiteX2" fmla="*/ 1691503 w 3028883"/>
              <a:gd name="connsiteY2" fmla="*/ 0 h 3040130"/>
              <a:gd name="connsiteX3" fmla="*/ 3028883 w 3028883"/>
              <a:gd name="connsiteY3" fmla="*/ 779202 h 3040130"/>
              <a:gd name="connsiteX4" fmla="*/ 3013044 w 3028883"/>
              <a:gd name="connsiteY4" fmla="*/ 2359336 h 3040130"/>
              <a:gd name="connsiteX5" fmla="*/ 796749 w 3028883"/>
              <a:gd name="connsiteY5" fmla="*/ 3040130 h 3040130"/>
              <a:gd name="connsiteX6" fmla="*/ 0 w 3028883"/>
              <a:gd name="connsiteY6" fmla="*/ 1553438 h 3040130"/>
              <a:gd name="connsiteX0" fmla="*/ 0 w 3028883"/>
              <a:gd name="connsiteY0" fmla="*/ 1553438 h 3126897"/>
              <a:gd name="connsiteX1" fmla="*/ 796749 w 3028883"/>
              <a:gd name="connsiteY1" fmla="*/ 66745 h 3126897"/>
              <a:gd name="connsiteX2" fmla="*/ 1691503 w 3028883"/>
              <a:gd name="connsiteY2" fmla="*/ 0 h 3126897"/>
              <a:gd name="connsiteX3" fmla="*/ 3028883 w 3028883"/>
              <a:gd name="connsiteY3" fmla="*/ 779202 h 3126897"/>
              <a:gd name="connsiteX4" fmla="*/ 3013044 w 3028883"/>
              <a:gd name="connsiteY4" fmla="*/ 2359336 h 3126897"/>
              <a:gd name="connsiteX5" fmla="*/ 1664428 w 3028883"/>
              <a:gd name="connsiteY5" fmla="*/ 3126897 h 3126897"/>
              <a:gd name="connsiteX6" fmla="*/ 0 w 3028883"/>
              <a:gd name="connsiteY6" fmla="*/ 1553438 h 3126897"/>
              <a:gd name="connsiteX0" fmla="*/ 0 w 2701835"/>
              <a:gd name="connsiteY0" fmla="*/ 2341023 h 3126897"/>
              <a:gd name="connsiteX1" fmla="*/ 469701 w 2701835"/>
              <a:gd name="connsiteY1" fmla="*/ 66745 h 3126897"/>
              <a:gd name="connsiteX2" fmla="*/ 1364455 w 2701835"/>
              <a:gd name="connsiteY2" fmla="*/ 0 h 3126897"/>
              <a:gd name="connsiteX3" fmla="*/ 2701835 w 2701835"/>
              <a:gd name="connsiteY3" fmla="*/ 779202 h 3126897"/>
              <a:gd name="connsiteX4" fmla="*/ 2685996 w 2701835"/>
              <a:gd name="connsiteY4" fmla="*/ 2359336 h 3126897"/>
              <a:gd name="connsiteX5" fmla="*/ 1337380 w 2701835"/>
              <a:gd name="connsiteY5" fmla="*/ 3126897 h 3126897"/>
              <a:gd name="connsiteX6" fmla="*/ 0 w 2701835"/>
              <a:gd name="connsiteY6" fmla="*/ 2341023 h 3126897"/>
              <a:gd name="connsiteX0" fmla="*/ 0 w 2701835"/>
              <a:gd name="connsiteY0" fmla="*/ 2341023 h 3126897"/>
              <a:gd name="connsiteX1" fmla="*/ 22513 w 2701835"/>
              <a:gd name="connsiteY1" fmla="*/ 754214 h 3126897"/>
              <a:gd name="connsiteX2" fmla="*/ 1364455 w 2701835"/>
              <a:gd name="connsiteY2" fmla="*/ 0 h 3126897"/>
              <a:gd name="connsiteX3" fmla="*/ 2701835 w 2701835"/>
              <a:gd name="connsiteY3" fmla="*/ 779202 h 3126897"/>
              <a:gd name="connsiteX4" fmla="*/ 2685996 w 2701835"/>
              <a:gd name="connsiteY4" fmla="*/ 2359336 h 3126897"/>
              <a:gd name="connsiteX5" fmla="*/ 1337380 w 2701835"/>
              <a:gd name="connsiteY5" fmla="*/ 3126897 h 3126897"/>
              <a:gd name="connsiteX6" fmla="*/ 0 w 2701835"/>
              <a:gd name="connsiteY6" fmla="*/ 2341023 h 3126897"/>
              <a:gd name="connsiteX0" fmla="*/ 0 w 3062255"/>
              <a:gd name="connsiteY0" fmla="*/ 2461163 h 3126897"/>
              <a:gd name="connsiteX1" fmla="*/ 382933 w 3062255"/>
              <a:gd name="connsiteY1" fmla="*/ 754214 h 3126897"/>
              <a:gd name="connsiteX2" fmla="*/ 1724875 w 3062255"/>
              <a:gd name="connsiteY2" fmla="*/ 0 h 3126897"/>
              <a:gd name="connsiteX3" fmla="*/ 3062255 w 3062255"/>
              <a:gd name="connsiteY3" fmla="*/ 779202 h 3126897"/>
              <a:gd name="connsiteX4" fmla="*/ 3046416 w 3062255"/>
              <a:gd name="connsiteY4" fmla="*/ 2359336 h 3126897"/>
              <a:gd name="connsiteX5" fmla="*/ 1697800 w 3062255"/>
              <a:gd name="connsiteY5" fmla="*/ 3126897 h 3126897"/>
              <a:gd name="connsiteX6" fmla="*/ 0 w 3062255"/>
              <a:gd name="connsiteY6" fmla="*/ 2461163 h 3126897"/>
              <a:gd name="connsiteX0" fmla="*/ 0 w 2701834"/>
              <a:gd name="connsiteY0" fmla="*/ 2347697 h 3126897"/>
              <a:gd name="connsiteX1" fmla="*/ 22512 w 2701834"/>
              <a:gd name="connsiteY1" fmla="*/ 754214 h 3126897"/>
              <a:gd name="connsiteX2" fmla="*/ 1364454 w 2701834"/>
              <a:gd name="connsiteY2" fmla="*/ 0 h 3126897"/>
              <a:gd name="connsiteX3" fmla="*/ 2701834 w 2701834"/>
              <a:gd name="connsiteY3" fmla="*/ 779202 h 3126897"/>
              <a:gd name="connsiteX4" fmla="*/ 2685995 w 2701834"/>
              <a:gd name="connsiteY4" fmla="*/ 2359336 h 3126897"/>
              <a:gd name="connsiteX5" fmla="*/ 1337379 w 2701834"/>
              <a:gd name="connsiteY5" fmla="*/ 3126897 h 3126897"/>
              <a:gd name="connsiteX6" fmla="*/ 0 w 2701834"/>
              <a:gd name="connsiteY6" fmla="*/ 2347697 h 3126897"/>
              <a:gd name="connsiteX0" fmla="*/ 0 w 2701834"/>
              <a:gd name="connsiteY0" fmla="*/ 2347697 h 3126897"/>
              <a:gd name="connsiteX1" fmla="*/ 2489 w 2701834"/>
              <a:gd name="connsiteY1" fmla="*/ 767562 h 3126897"/>
              <a:gd name="connsiteX2" fmla="*/ 1364454 w 2701834"/>
              <a:gd name="connsiteY2" fmla="*/ 0 h 3126897"/>
              <a:gd name="connsiteX3" fmla="*/ 2701834 w 2701834"/>
              <a:gd name="connsiteY3" fmla="*/ 779202 h 3126897"/>
              <a:gd name="connsiteX4" fmla="*/ 2685995 w 2701834"/>
              <a:gd name="connsiteY4" fmla="*/ 2359336 h 3126897"/>
              <a:gd name="connsiteX5" fmla="*/ 1337379 w 2701834"/>
              <a:gd name="connsiteY5" fmla="*/ 3126897 h 3126897"/>
              <a:gd name="connsiteX6" fmla="*/ 0 w 2701834"/>
              <a:gd name="connsiteY6" fmla="*/ 2347697 h 3126897"/>
              <a:gd name="connsiteX0" fmla="*/ 0 w 2706018"/>
              <a:gd name="connsiteY0" fmla="*/ 2347697 h 3126897"/>
              <a:gd name="connsiteX1" fmla="*/ 2489 w 2706018"/>
              <a:gd name="connsiteY1" fmla="*/ 767562 h 3126897"/>
              <a:gd name="connsiteX2" fmla="*/ 1364454 w 2706018"/>
              <a:gd name="connsiteY2" fmla="*/ 0 h 3126897"/>
              <a:gd name="connsiteX3" fmla="*/ 2701834 w 2706018"/>
              <a:gd name="connsiteY3" fmla="*/ 779202 h 3126897"/>
              <a:gd name="connsiteX4" fmla="*/ 2706018 w 2706018"/>
              <a:gd name="connsiteY4" fmla="*/ 2366011 h 3126897"/>
              <a:gd name="connsiteX5" fmla="*/ 1337379 w 2706018"/>
              <a:gd name="connsiteY5" fmla="*/ 3126897 h 3126897"/>
              <a:gd name="connsiteX6" fmla="*/ 0 w 2706018"/>
              <a:gd name="connsiteY6" fmla="*/ 2347697 h 312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6018" h="3126897">
                <a:moveTo>
                  <a:pt x="0" y="2347697"/>
                </a:moveTo>
                <a:cubicBezTo>
                  <a:pt x="830" y="1820985"/>
                  <a:pt x="1659" y="1294274"/>
                  <a:pt x="2489" y="767562"/>
                </a:cubicBezTo>
                <a:lnTo>
                  <a:pt x="1364454" y="0"/>
                </a:lnTo>
                <a:lnTo>
                  <a:pt x="2701834" y="779202"/>
                </a:lnTo>
                <a:cubicBezTo>
                  <a:pt x="2703229" y="1308138"/>
                  <a:pt x="2704623" y="1837075"/>
                  <a:pt x="2706018" y="2366011"/>
                </a:cubicBezTo>
                <a:lnTo>
                  <a:pt x="1337379" y="3126897"/>
                </a:lnTo>
                <a:lnTo>
                  <a:pt x="0" y="2347697"/>
                </a:lnTo>
                <a:close/>
              </a:path>
            </a:pathLst>
          </a:cu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0" indent="0" algn="ctr">
              <a:buFontTx/>
              <a:buNone/>
              <a:defRPr sz="1400">
                <a:solidFill>
                  <a:schemeClr val="accent6"/>
                </a:solidFill>
              </a:defRPr>
            </a:lvl1pPr>
          </a:lstStyle>
          <a:p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Picture one</a:t>
            </a:r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941DA5EF-4B80-9E47-8118-B17B3E1F9E4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1061451" y="109002"/>
            <a:ext cx="1669216" cy="1928837"/>
          </a:xfrm>
          <a:custGeom>
            <a:avLst/>
            <a:gdLst>
              <a:gd name="connsiteX0" fmla="*/ 0 w 3375954"/>
              <a:gd name="connsiteY0" fmla="*/ 1486694 h 2973387"/>
              <a:gd name="connsiteX1" fmla="*/ 796749 w 3375954"/>
              <a:gd name="connsiteY1" fmla="*/ 1 h 2973387"/>
              <a:gd name="connsiteX2" fmla="*/ 2579205 w 3375954"/>
              <a:gd name="connsiteY2" fmla="*/ 1 h 2973387"/>
              <a:gd name="connsiteX3" fmla="*/ 3375954 w 3375954"/>
              <a:gd name="connsiteY3" fmla="*/ 1486694 h 2973387"/>
              <a:gd name="connsiteX4" fmla="*/ 2579205 w 3375954"/>
              <a:gd name="connsiteY4" fmla="*/ 2973386 h 2973387"/>
              <a:gd name="connsiteX5" fmla="*/ 796749 w 3375954"/>
              <a:gd name="connsiteY5" fmla="*/ 2973386 h 2973387"/>
              <a:gd name="connsiteX6" fmla="*/ 0 w 3375954"/>
              <a:gd name="connsiteY6" fmla="*/ 1486694 h 2973387"/>
              <a:gd name="connsiteX0" fmla="*/ 0 w 3375954"/>
              <a:gd name="connsiteY0" fmla="*/ 1553438 h 3040130"/>
              <a:gd name="connsiteX1" fmla="*/ 796749 w 3375954"/>
              <a:gd name="connsiteY1" fmla="*/ 66745 h 3040130"/>
              <a:gd name="connsiteX2" fmla="*/ 1691503 w 3375954"/>
              <a:gd name="connsiteY2" fmla="*/ 0 h 3040130"/>
              <a:gd name="connsiteX3" fmla="*/ 3375954 w 3375954"/>
              <a:gd name="connsiteY3" fmla="*/ 1553438 h 3040130"/>
              <a:gd name="connsiteX4" fmla="*/ 2579205 w 3375954"/>
              <a:gd name="connsiteY4" fmla="*/ 3040130 h 3040130"/>
              <a:gd name="connsiteX5" fmla="*/ 796749 w 3375954"/>
              <a:gd name="connsiteY5" fmla="*/ 3040130 h 3040130"/>
              <a:gd name="connsiteX6" fmla="*/ 0 w 3375954"/>
              <a:gd name="connsiteY6" fmla="*/ 1553438 h 3040130"/>
              <a:gd name="connsiteX0" fmla="*/ 0 w 3028883"/>
              <a:gd name="connsiteY0" fmla="*/ 1553438 h 3040130"/>
              <a:gd name="connsiteX1" fmla="*/ 796749 w 3028883"/>
              <a:gd name="connsiteY1" fmla="*/ 66745 h 3040130"/>
              <a:gd name="connsiteX2" fmla="*/ 1691503 w 3028883"/>
              <a:gd name="connsiteY2" fmla="*/ 0 h 3040130"/>
              <a:gd name="connsiteX3" fmla="*/ 3028883 w 3028883"/>
              <a:gd name="connsiteY3" fmla="*/ 779202 h 3040130"/>
              <a:gd name="connsiteX4" fmla="*/ 2579205 w 3028883"/>
              <a:gd name="connsiteY4" fmla="*/ 3040130 h 3040130"/>
              <a:gd name="connsiteX5" fmla="*/ 796749 w 3028883"/>
              <a:gd name="connsiteY5" fmla="*/ 3040130 h 3040130"/>
              <a:gd name="connsiteX6" fmla="*/ 0 w 3028883"/>
              <a:gd name="connsiteY6" fmla="*/ 1553438 h 3040130"/>
              <a:gd name="connsiteX0" fmla="*/ 0 w 3028883"/>
              <a:gd name="connsiteY0" fmla="*/ 1553438 h 3040130"/>
              <a:gd name="connsiteX1" fmla="*/ 796749 w 3028883"/>
              <a:gd name="connsiteY1" fmla="*/ 66745 h 3040130"/>
              <a:gd name="connsiteX2" fmla="*/ 1691503 w 3028883"/>
              <a:gd name="connsiteY2" fmla="*/ 0 h 3040130"/>
              <a:gd name="connsiteX3" fmla="*/ 3028883 w 3028883"/>
              <a:gd name="connsiteY3" fmla="*/ 779202 h 3040130"/>
              <a:gd name="connsiteX4" fmla="*/ 3013044 w 3028883"/>
              <a:gd name="connsiteY4" fmla="*/ 2359336 h 3040130"/>
              <a:gd name="connsiteX5" fmla="*/ 796749 w 3028883"/>
              <a:gd name="connsiteY5" fmla="*/ 3040130 h 3040130"/>
              <a:gd name="connsiteX6" fmla="*/ 0 w 3028883"/>
              <a:gd name="connsiteY6" fmla="*/ 1553438 h 3040130"/>
              <a:gd name="connsiteX0" fmla="*/ 0 w 3028883"/>
              <a:gd name="connsiteY0" fmla="*/ 1553438 h 3126897"/>
              <a:gd name="connsiteX1" fmla="*/ 796749 w 3028883"/>
              <a:gd name="connsiteY1" fmla="*/ 66745 h 3126897"/>
              <a:gd name="connsiteX2" fmla="*/ 1691503 w 3028883"/>
              <a:gd name="connsiteY2" fmla="*/ 0 h 3126897"/>
              <a:gd name="connsiteX3" fmla="*/ 3028883 w 3028883"/>
              <a:gd name="connsiteY3" fmla="*/ 779202 h 3126897"/>
              <a:gd name="connsiteX4" fmla="*/ 3013044 w 3028883"/>
              <a:gd name="connsiteY4" fmla="*/ 2359336 h 3126897"/>
              <a:gd name="connsiteX5" fmla="*/ 1664428 w 3028883"/>
              <a:gd name="connsiteY5" fmla="*/ 3126897 h 3126897"/>
              <a:gd name="connsiteX6" fmla="*/ 0 w 3028883"/>
              <a:gd name="connsiteY6" fmla="*/ 1553438 h 3126897"/>
              <a:gd name="connsiteX0" fmla="*/ 0 w 2701835"/>
              <a:gd name="connsiteY0" fmla="*/ 2341023 h 3126897"/>
              <a:gd name="connsiteX1" fmla="*/ 469701 w 2701835"/>
              <a:gd name="connsiteY1" fmla="*/ 66745 h 3126897"/>
              <a:gd name="connsiteX2" fmla="*/ 1364455 w 2701835"/>
              <a:gd name="connsiteY2" fmla="*/ 0 h 3126897"/>
              <a:gd name="connsiteX3" fmla="*/ 2701835 w 2701835"/>
              <a:gd name="connsiteY3" fmla="*/ 779202 h 3126897"/>
              <a:gd name="connsiteX4" fmla="*/ 2685996 w 2701835"/>
              <a:gd name="connsiteY4" fmla="*/ 2359336 h 3126897"/>
              <a:gd name="connsiteX5" fmla="*/ 1337380 w 2701835"/>
              <a:gd name="connsiteY5" fmla="*/ 3126897 h 3126897"/>
              <a:gd name="connsiteX6" fmla="*/ 0 w 2701835"/>
              <a:gd name="connsiteY6" fmla="*/ 2341023 h 3126897"/>
              <a:gd name="connsiteX0" fmla="*/ 0 w 2701835"/>
              <a:gd name="connsiteY0" fmla="*/ 2341023 h 3126897"/>
              <a:gd name="connsiteX1" fmla="*/ 22513 w 2701835"/>
              <a:gd name="connsiteY1" fmla="*/ 754214 h 3126897"/>
              <a:gd name="connsiteX2" fmla="*/ 1364455 w 2701835"/>
              <a:gd name="connsiteY2" fmla="*/ 0 h 3126897"/>
              <a:gd name="connsiteX3" fmla="*/ 2701835 w 2701835"/>
              <a:gd name="connsiteY3" fmla="*/ 779202 h 3126897"/>
              <a:gd name="connsiteX4" fmla="*/ 2685996 w 2701835"/>
              <a:gd name="connsiteY4" fmla="*/ 2359336 h 3126897"/>
              <a:gd name="connsiteX5" fmla="*/ 1337380 w 2701835"/>
              <a:gd name="connsiteY5" fmla="*/ 3126897 h 3126897"/>
              <a:gd name="connsiteX6" fmla="*/ 0 w 2701835"/>
              <a:gd name="connsiteY6" fmla="*/ 2341023 h 3126897"/>
              <a:gd name="connsiteX0" fmla="*/ 0 w 3062255"/>
              <a:gd name="connsiteY0" fmla="*/ 2461163 h 3126897"/>
              <a:gd name="connsiteX1" fmla="*/ 382933 w 3062255"/>
              <a:gd name="connsiteY1" fmla="*/ 754214 h 3126897"/>
              <a:gd name="connsiteX2" fmla="*/ 1724875 w 3062255"/>
              <a:gd name="connsiteY2" fmla="*/ 0 h 3126897"/>
              <a:gd name="connsiteX3" fmla="*/ 3062255 w 3062255"/>
              <a:gd name="connsiteY3" fmla="*/ 779202 h 3126897"/>
              <a:gd name="connsiteX4" fmla="*/ 3046416 w 3062255"/>
              <a:gd name="connsiteY4" fmla="*/ 2359336 h 3126897"/>
              <a:gd name="connsiteX5" fmla="*/ 1697800 w 3062255"/>
              <a:gd name="connsiteY5" fmla="*/ 3126897 h 3126897"/>
              <a:gd name="connsiteX6" fmla="*/ 0 w 3062255"/>
              <a:gd name="connsiteY6" fmla="*/ 2461163 h 3126897"/>
              <a:gd name="connsiteX0" fmla="*/ 0 w 2701834"/>
              <a:gd name="connsiteY0" fmla="*/ 2347697 h 3126897"/>
              <a:gd name="connsiteX1" fmla="*/ 22512 w 2701834"/>
              <a:gd name="connsiteY1" fmla="*/ 754214 h 3126897"/>
              <a:gd name="connsiteX2" fmla="*/ 1364454 w 2701834"/>
              <a:gd name="connsiteY2" fmla="*/ 0 h 3126897"/>
              <a:gd name="connsiteX3" fmla="*/ 2701834 w 2701834"/>
              <a:gd name="connsiteY3" fmla="*/ 779202 h 3126897"/>
              <a:gd name="connsiteX4" fmla="*/ 2685995 w 2701834"/>
              <a:gd name="connsiteY4" fmla="*/ 2359336 h 3126897"/>
              <a:gd name="connsiteX5" fmla="*/ 1337379 w 2701834"/>
              <a:gd name="connsiteY5" fmla="*/ 3126897 h 3126897"/>
              <a:gd name="connsiteX6" fmla="*/ 0 w 2701834"/>
              <a:gd name="connsiteY6" fmla="*/ 2347697 h 3126897"/>
              <a:gd name="connsiteX0" fmla="*/ 0 w 2701834"/>
              <a:gd name="connsiteY0" fmla="*/ 2347697 h 3126897"/>
              <a:gd name="connsiteX1" fmla="*/ 2489 w 2701834"/>
              <a:gd name="connsiteY1" fmla="*/ 767562 h 3126897"/>
              <a:gd name="connsiteX2" fmla="*/ 1364454 w 2701834"/>
              <a:gd name="connsiteY2" fmla="*/ 0 h 3126897"/>
              <a:gd name="connsiteX3" fmla="*/ 2701834 w 2701834"/>
              <a:gd name="connsiteY3" fmla="*/ 779202 h 3126897"/>
              <a:gd name="connsiteX4" fmla="*/ 2685995 w 2701834"/>
              <a:gd name="connsiteY4" fmla="*/ 2359336 h 3126897"/>
              <a:gd name="connsiteX5" fmla="*/ 1337379 w 2701834"/>
              <a:gd name="connsiteY5" fmla="*/ 3126897 h 3126897"/>
              <a:gd name="connsiteX6" fmla="*/ 0 w 2701834"/>
              <a:gd name="connsiteY6" fmla="*/ 2347697 h 3126897"/>
              <a:gd name="connsiteX0" fmla="*/ 0 w 2706018"/>
              <a:gd name="connsiteY0" fmla="*/ 2347697 h 3126897"/>
              <a:gd name="connsiteX1" fmla="*/ 2489 w 2706018"/>
              <a:gd name="connsiteY1" fmla="*/ 767562 h 3126897"/>
              <a:gd name="connsiteX2" fmla="*/ 1364454 w 2706018"/>
              <a:gd name="connsiteY2" fmla="*/ 0 h 3126897"/>
              <a:gd name="connsiteX3" fmla="*/ 2701834 w 2706018"/>
              <a:gd name="connsiteY3" fmla="*/ 779202 h 3126897"/>
              <a:gd name="connsiteX4" fmla="*/ 2706018 w 2706018"/>
              <a:gd name="connsiteY4" fmla="*/ 2366011 h 3126897"/>
              <a:gd name="connsiteX5" fmla="*/ 1337379 w 2706018"/>
              <a:gd name="connsiteY5" fmla="*/ 3126897 h 3126897"/>
              <a:gd name="connsiteX6" fmla="*/ 0 w 2706018"/>
              <a:gd name="connsiteY6" fmla="*/ 2347697 h 312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6018" h="3126897">
                <a:moveTo>
                  <a:pt x="0" y="2347697"/>
                </a:moveTo>
                <a:cubicBezTo>
                  <a:pt x="830" y="1820985"/>
                  <a:pt x="1659" y="1294274"/>
                  <a:pt x="2489" y="767562"/>
                </a:cubicBezTo>
                <a:lnTo>
                  <a:pt x="1364454" y="0"/>
                </a:lnTo>
                <a:lnTo>
                  <a:pt x="2701834" y="779202"/>
                </a:lnTo>
                <a:cubicBezTo>
                  <a:pt x="2703229" y="1308138"/>
                  <a:pt x="2704623" y="1837075"/>
                  <a:pt x="2706018" y="2366011"/>
                </a:cubicBezTo>
                <a:lnTo>
                  <a:pt x="1337379" y="3126897"/>
                </a:lnTo>
                <a:lnTo>
                  <a:pt x="0" y="2347697"/>
                </a:lnTo>
                <a:close/>
              </a:path>
            </a:pathLst>
          </a:cu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0" indent="0" algn="ctr">
              <a:buFontTx/>
              <a:buNone/>
              <a:defRPr sz="1400">
                <a:solidFill>
                  <a:schemeClr val="accent6"/>
                </a:solidFill>
              </a:defRPr>
            </a:lvl1pPr>
          </a:lstStyle>
          <a:p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Picture three</a:t>
            </a:r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EE4E7C33-B995-6E42-8912-B46006609CF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auto">
          <a:xfrm>
            <a:off x="2796723" y="272335"/>
            <a:ext cx="2083370" cy="2407406"/>
          </a:xfrm>
          <a:custGeom>
            <a:avLst/>
            <a:gdLst>
              <a:gd name="connsiteX0" fmla="*/ 0 w 3375954"/>
              <a:gd name="connsiteY0" fmla="*/ 1486694 h 2973387"/>
              <a:gd name="connsiteX1" fmla="*/ 796749 w 3375954"/>
              <a:gd name="connsiteY1" fmla="*/ 1 h 2973387"/>
              <a:gd name="connsiteX2" fmla="*/ 2579205 w 3375954"/>
              <a:gd name="connsiteY2" fmla="*/ 1 h 2973387"/>
              <a:gd name="connsiteX3" fmla="*/ 3375954 w 3375954"/>
              <a:gd name="connsiteY3" fmla="*/ 1486694 h 2973387"/>
              <a:gd name="connsiteX4" fmla="*/ 2579205 w 3375954"/>
              <a:gd name="connsiteY4" fmla="*/ 2973386 h 2973387"/>
              <a:gd name="connsiteX5" fmla="*/ 796749 w 3375954"/>
              <a:gd name="connsiteY5" fmla="*/ 2973386 h 2973387"/>
              <a:gd name="connsiteX6" fmla="*/ 0 w 3375954"/>
              <a:gd name="connsiteY6" fmla="*/ 1486694 h 2973387"/>
              <a:gd name="connsiteX0" fmla="*/ 0 w 3375954"/>
              <a:gd name="connsiteY0" fmla="*/ 1553438 h 3040130"/>
              <a:gd name="connsiteX1" fmla="*/ 796749 w 3375954"/>
              <a:gd name="connsiteY1" fmla="*/ 66745 h 3040130"/>
              <a:gd name="connsiteX2" fmla="*/ 1691503 w 3375954"/>
              <a:gd name="connsiteY2" fmla="*/ 0 h 3040130"/>
              <a:gd name="connsiteX3" fmla="*/ 3375954 w 3375954"/>
              <a:gd name="connsiteY3" fmla="*/ 1553438 h 3040130"/>
              <a:gd name="connsiteX4" fmla="*/ 2579205 w 3375954"/>
              <a:gd name="connsiteY4" fmla="*/ 3040130 h 3040130"/>
              <a:gd name="connsiteX5" fmla="*/ 796749 w 3375954"/>
              <a:gd name="connsiteY5" fmla="*/ 3040130 h 3040130"/>
              <a:gd name="connsiteX6" fmla="*/ 0 w 3375954"/>
              <a:gd name="connsiteY6" fmla="*/ 1553438 h 3040130"/>
              <a:gd name="connsiteX0" fmla="*/ 0 w 3028883"/>
              <a:gd name="connsiteY0" fmla="*/ 1553438 h 3040130"/>
              <a:gd name="connsiteX1" fmla="*/ 796749 w 3028883"/>
              <a:gd name="connsiteY1" fmla="*/ 66745 h 3040130"/>
              <a:gd name="connsiteX2" fmla="*/ 1691503 w 3028883"/>
              <a:gd name="connsiteY2" fmla="*/ 0 h 3040130"/>
              <a:gd name="connsiteX3" fmla="*/ 3028883 w 3028883"/>
              <a:gd name="connsiteY3" fmla="*/ 779202 h 3040130"/>
              <a:gd name="connsiteX4" fmla="*/ 2579205 w 3028883"/>
              <a:gd name="connsiteY4" fmla="*/ 3040130 h 3040130"/>
              <a:gd name="connsiteX5" fmla="*/ 796749 w 3028883"/>
              <a:gd name="connsiteY5" fmla="*/ 3040130 h 3040130"/>
              <a:gd name="connsiteX6" fmla="*/ 0 w 3028883"/>
              <a:gd name="connsiteY6" fmla="*/ 1553438 h 3040130"/>
              <a:gd name="connsiteX0" fmla="*/ 0 w 3028883"/>
              <a:gd name="connsiteY0" fmla="*/ 1553438 h 3040130"/>
              <a:gd name="connsiteX1" fmla="*/ 796749 w 3028883"/>
              <a:gd name="connsiteY1" fmla="*/ 66745 h 3040130"/>
              <a:gd name="connsiteX2" fmla="*/ 1691503 w 3028883"/>
              <a:gd name="connsiteY2" fmla="*/ 0 h 3040130"/>
              <a:gd name="connsiteX3" fmla="*/ 3028883 w 3028883"/>
              <a:gd name="connsiteY3" fmla="*/ 779202 h 3040130"/>
              <a:gd name="connsiteX4" fmla="*/ 3013044 w 3028883"/>
              <a:gd name="connsiteY4" fmla="*/ 2359336 h 3040130"/>
              <a:gd name="connsiteX5" fmla="*/ 796749 w 3028883"/>
              <a:gd name="connsiteY5" fmla="*/ 3040130 h 3040130"/>
              <a:gd name="connsiteX6" fmla="*/ 0 w 3028883"/>
              <a:gd name="connsiteY6" fmla="*/ 1553438 h 3040130"/>
              <a:gd name="connsiteX0" fmla="*/ 0 w 3028883"/>
              <a:gd name="connsiteY0" fmla="*/ 1553438 h 3126897"/>
              <a:gd name="connsiteX1" fmla="*/ 796749 w 3028883"/>
              <a:gd name="connsiteY1" fmla="*/ 66745 h 3126897"/>
              <a:gd name="connsiteX2" fmla="*/ 1691503 w 3028883"/>
              <a:gd name="connsiteY2" fmla="*/ 0 h 3126897"/>
              <a:gd name="connsiteX3" fmla="*/ 3028883 w 3028883"/>
              <a:gd name="connsiteY3" fmla="*/ 779202 h 3126897"/>
              <a:gd name="connsiteX4" fmla="*/ 3013044 w 3028883"/>
              <a:gd name="connsiteY4" fmla="*/ 2359336 h 3126897"/>
              <a:gd name="connsiteX5" fmla="*/ 1664428 w 3028883"/>
              <a:gd name="connsiteY5" fmla="*/ 3126897 h 3126897"/>
              <a:gd name="connsiteX6" fmla="*/ 0 w 3028883"/>
              <a:gd name="connsiteY6" fmla="*/ 1553438 h 3126897"/>
              <a:gd name="connsiteX0" fmla="*/ 0 w 2701835"/>
              <a:gd name="connsiteY0" fmla="*/ 2341023 h 3126897"/>
              <a:gd name="connsiteX1" fmla="*/ 469701 w 2701835"/>
              <a:gd name="connsiteY1" fmla="*/ 66745 h 3126897"/>
              <a:gd name="connsiteX2" fmla="*/ 1364455 w 2701835"/>
              <a:gd name="connsiteY2" fmla="*/ 0 h 3126897"/>
              <a:gd name="connsiteX3" fmla="*/ 2701835 w 2701835"/>
              <a:gd name="connsiteY3" fmla="*/ 779202 h 3126897"/>
              <a:gd name="connsiteX4" fmla="*/ 2685996 w 2701835"/>
              <a:gd name="connsiteY4" fmla="*/ 2359336 h 3126897"/>
              <a:gd name="connsiteX5" fmla="*/ 1337380 w 2701835"/>
              <a:gd name="connsiteY5" fmla="*/ 3126897 h 3126897"/>
              <a:gd name="connsiteX6" fmla="*/ 0 w 2701835"/>
              <a:gd name="connsiteY6" fmla="*/ 2341023 h 3126897"/>
              <a:gd name="connsiteX0" fmla="*/ 0 w 2701835"/>
              <a:gd name="connsiteY0" fmla="*/ 2341023 h 3126897"/>
              <a:gd name="connsiteX1" fmla="*/ 22513 w 2701835"/>
              <a:gd name="connsiteY1" fmla="*/ 754214 h 3126897"/>
              <a:gd name="connsiteX2" fmla="*/ 1364455 w 2701835"/>
              <a:gd name="connsiteY2" fmla="*/ 0 h 3126897"/>
              <a:gd name="connsiteX3" fmla="*/ 2701835 w 2701835"/>
              <a:gd name="connsiteY3" fmla="*/ 779202 h 3126897"/>
              <a:gd name="connsiteX4" fmla="*/ 2685996 w 2701835"/>
              <a:gd name="connsiteY4" fmla="*/ 2359336 h 3126897"/>
              <a:gd name="connsiteX5" fmla="*/ 1337380 w 2701835"/>
              <a:gd name="connsiteY5" fmla="*/ 3126897 h 3126897"/>
              <a:gd name="connsiteX6" fmla="*/ 0 w 2701835"/>
              <a:gd name="connsiteY6" fmla="*/ 2341023 h 3126897"/>
              <a:gd name="connsiteX0" fmla="*/ 0 w 3062255"/>
              <a:gd name="connsiteY0" fmla="*/ 2461163 h 3126897"/>
              <a:gd name="connsiteX1" fmla="*/ 382933 w 3062255"/>
              <a:gd name="connsiteY1" fmla="*/ 754214 h 3126897"/>
              <a:gd name="connsiteX2" fmla="*/ 1724875 w 3062255"/>
              <a:gd name="connsiteY2" fmla="*/ 0 h 3126897"/>
              <a:gd name="connsiteX3" fmla="*/ 3062255 w 3062255"/>
              <a:gd name="connsiteY3" fmla="*/ 779202 h 3126897"/>
              <a:gd name="connsiteX4" fmla="*/ 3046416 w 3062255"/>
              <a:gd name="connsiteY4" fmla="*/ 2359336 h 3126897"/>
              <a:gd name="connsiteX5" fmla="*/ 1697800 w 3062255"/>
              <a:gd name="connsiteY5" fmla="*/ 3126897 h 3126897"/>
              <a:gd name="connsiteX6" fmla="*/ 0 w 3062255"/>
              <a:gd name="connsiteY6" fmla="*/ 2461163 h 3126897"/>
              <a:gd name="connsiteX0" fmla="*/ 0 w 2701834"/>
              <a:gd name="connsiteY0" fmla="*/ 2347697 h 3126897"/>
              <a:gd name="connsiteX1" fmla="*/ 22512 w 2701834"/>
              <a:gd name="connsiteY1" fmla="*/ 754214 h 3126897"/>
              <a:gd name="connsiteX2" fmla="*/ 1364454 w 2701834"/>
              <a:gd name="connsiteY2" fmla="*/ 0 h 3126897"/>
              <a:gd name="connsiteX3" fmla="*/ 2701834 w 2701834"/>
              <a:gd name="connsiteY3" fmla="*/ 779202 h 3126897"/>
              <a:gd name="connsiteX4" fmla="*/ 2685995 w 2701834"/>
              <a:gd name="connsiteY4" fmla="*/ 2359336 h 3126897"/>
              <a:gd name="connsiteX5" fmla="*/ 1337379 w 2701834"/>
              <a:gd name="connsiteY5" fmla="*/ 3126897 h 3126897"/>
              <a:gd name="connsiteX6" fmla="*/ 0 w 2701834"/>
              <a:gd name="connsiteY6" fmla="*/ 2347697 h 3126897"/>
              <a:gd name="connsiteX0" fmla="*/ 0 w 2701834"/>
              <a:gd name="connsiteY0" fmla="*/ 2347697 h 3126897"/>
              <a:gd name="connsiteX1" fmla="*/ 2489 w 2701834"/>
              <a:gd name="connsiteY1" fmla="*/ 767562 h 3126897"/>
              <a:gd name="connsiteX2" fmla="*/ 1364454 w 2701834"/>
              <a:gd name="connsiteY2" fmla="*/ 0 h 3126897"/>
              <a:gd name="connsiteX3" fmla="*/ 2701834 w 2701834"/>
              <a:gd name="connsiteY3" fmla="*/ 779202 h 3126897"/>
              <a:gd name="connsiteX4" fmla="*/ 2685995 w 2701834"/>
              <a:gd name="connsiteY4" fmla="*/ 2359336 h 3126897"/>
              <a:gd name="connsiteX5" fmla="*/ 1337379 w 2701834"/>
              <a:gd name="connsiteY5" fmla="*/ 3126897 h 3126897"/>
              <a:gd name="connsiteX6" fmla="*/ 0 w 2701834"/>
              <a:gd name="connsiteY6" fmla="*/ 2347697 h 3126897"/>
              <a:gd name="connsiteX0" fmla="*/ 0 w 2706018"/>
              <a:gd name="connsiteY0" fmla="*/ 2347697 h 3126897"/>
              <a:gd name="connsiteX1" fmla="*/ 2489 w 2706018"/>
              <a:gd name="connsiteY1" fmla="*/ 767562 h 3126897"/>
              <a:gd name="connsiteX2" fmla="*/ 1364454 w 2706018"/>
              <a:gd name="connsiteY2" fmla="*/ 0 h 3126897"/>
              <a:gd name="connsiteX3" fmla="*/ 2701834 w 2706018"/>
              <a:gd name="connsiteY3" fmla="*/ 779202 h 3126897"/>
              <a:gd name="connsiteX4" fmla="*/ 2706018 w 2706018"/>
              <a:gd name="connsiteY4" fmla="*/ 2366011 h 3126897"/>
              <a:gd name="connsiteX5" fmla="*/ 1337379 w 2706018"/>
              <a:gd name="connsiteY5" fmla="*/ 3126897 h 3126897"/>
              <a:gd name="connsiteX6" fmla="*/ 0 w 2706018"/>
              <a:gd name="connsiteY6" fmla="*/ 2347697 h 312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6018" h="3126897">
                <a:moveTo>
                  <a:pt x="0" y="2347697"/>
                </a:moveTo>
                <a:cubicBezTo>
                  <a:pt x="830" y="1820985"/>
                  <a:pt x="1659" y="1294274"/>
                  <a:pt x="2489" y="767562"/>
                </a:cubicBezTo>
                <a:lnTo>
                  <a:pt x="1364454" y="0"/>
                </a:lnTo>
                <a:lnTo>
                  <a:pt x="2701834" y="779202"/>
                </a:lnTo>
                <a:cubicBezTo>
                  <a:pt x="2703229" y="1308138"/>
                  <a:pt x="2704623" y="1837075"/>
                  <a:pt x="2706018" y="2366011"/>
                </a:cubicBezTo>
                <a:lnTo>
                  <a:pt x="1337379" y="3126897"/>
                </a:lnTo>
                <a:lnTo>
                  <a:pt x="0" y="2347697"/>
                </a:lnTo>
                <a:close/>
              </a:path>
            </a:pathLst>
          </a:cu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0" indent="0" algn="ctr">
              <a:buFontTx/>
              <a:buNone/>
              <a:defRPr sz="1400">
                <a:solidFill>
                  <a:schemeClr val="accent6"/>
                </a:solidFill>
              </a:defRPr>
            </a:lvl1pPr>
          </a:lstStyle>
          <a:p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Picture two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id="{5976DE65-2185-B34A-AA13-032DF577A68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8852" y="4809219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tx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E1CAB7-17E6-4E42-850C-6A6E417C0FB5}"/>
              </a:ext>
            </a:extLst>
          </p:cNvPr>
          <p:cNvSpPr txBox="1"/>
          <p:nvPr userDrawn="1"/>
        </p:nvSpPr>
        <p:spPr bwMode="auto">
          <a:xfrm>
            <a:off x="7489616" y="109002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kern="0" dirty="0">
                <a:solidFill>
                  <a:schemeClr val="tx1"/>
                </a:solidFill>
              </a:rPr>
              <a:t>RWS-210158</a:t>
            </a:r>
          </a:p>
          <a:p>
            <a:pPr algn="l">
              <a:spcAft>
                <a:spcPts val="600"/>
              </a:spcAft>
            </a:pPr>
            <a:endParaRPr lang="en-GB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46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02000" y="734400"/>
            <a:ext cx="7992000" cy="38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94800" y="172800"/>
            <a:ext cx="7992000" cy="47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3D01B9-0F2B-4E3F-B028-6AB832B7635B}"/>
              </a:ext>
            </a:extLst>
          </p:cNvPr>
          <p:cNvSpPr txBox="1"/>
          <p:nvPr userDrawn="1"/>
        </p:nvSpPr>
        <p:spPr bwMode="auto">
          <a:xfrm>
            <a:off x="7489616" y="109002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kern="0" dirty="0">
                <a:solidFill>
                  <a:schemeClr val="tx1"/>
                </a:solidFill>
              </a:rPr>
              <a:t>RWS-210158</a:t>
            </a:r>
          </a:p>
          <a:p>
            <a:pPr algn="l">
              <a:spcAft>
                <a:spcPts val="600"/>
              </a:spcAft>
            </a:pPr>
            <a:endParaRPr lang="en-GB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637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73" r:id="rId2"/>
    <p:sldLayoutId id="2147483700" r:id="rId3"/>
    <p:sldLayoutId id="2147483698" r:id="rId4"/>
    <p:sldLayoutId id="2147483697" r:id="rId5"/>
    <p:sldLayoutId id="2147483709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342900" rtl="0" eaLnBrk="1" fontAlgn="base" hangingPunct="1">
        <a:spcBef>
          <a:spcPct val="0"/>
        </a:spcBef>
        <a:spcAft>
          <a:spcPts val="450"/>
        </a:spcAft>
        <a:defRPr sz="2000" b="1" kern="1200">
          <a:solidFill>
            <a:schemeClr val="tx2"/>
          </a:solidFill>
          <a:latin typeface="Arial"/>
          <a:ea typeface="ＭＳ Ｐゴシック" charset="-128"/>
          <a:cs typeface="Arial"/>
        </a:defRPr>
      </a:lvl1pPr>
      <a:lvl2pPr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2pPr>
      <a:lvl3pPr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3pPr>
      <a:lvl4pPr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4pPr>
      <a:lvl5pPr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5pPr>
      <a:lvl6pPr marL="342900"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6pPr>
      <a:lvl7pPr marL="685800"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7pPr>
      <a:lvl8pPr marL="1028700"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8pPr>
      <a:lvl9pPr marL="1371600"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70260" indent="-170260" algn="l" defTabSz="342900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/>
          <a:ea typeface="ＭＳ Ｐゴシック" charset="-128"/>
          <a:cs typeface="Arial"/>
        </a:defRPr>
      </a:lvl1pPr>
      <a:lvl2pPr marL="469106" indent="-251222" algn="l" defTabSz="342900" rtl="0" eaLnBrk="1" fontAlgn="base" hangingPunct="1">
        <a:spcBef>
          <a:spcPts val="6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Arial"/>
          <a:ea typeface="ＭＳ Ｐゴシック" charset="-128"/>
          <a:cs typeface="Arial"/>
        </a:defRPr>
      </a:lvl2pPr>
      <a:lvl3pPr marL="857250" indent="-171450" algn="l" defTabSz="342900" rtl="0" eaLnBrk="1" fontAlgn="base" hangingPunct="1">
        <a:spcBef>
          <a:spcPts val="6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200" kern="1200">
          <a:solidFill>
            <a:schemeClr val="tx1"/>
          </a:solidFill>
          <a:latin typeface="Arial"/>
          <a:ea typeface="ＭＳ Ｐゴシック" charset="-128"/>
          <a:cs typeface="Arial"/>
        </a:defRPr>
      </a:lvl3pPr>
      <a:lvl4pPr marL="1200150" indent="-171450" algn="l" defTabSz="342900" rtl="0" eaLnBrk="1" fontAlgn="base" hangingPunct="1">
        <a:spcBef>
          <a:spcPts val="6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050" kern="1200">
          <a:solidFill>
            <a:schemeClr val="tx1"/>
          </a:solidFill>
          <a:latin typeface="Arial"/>
          <a:ea typeface="ＭＳ Ｐゴシック" charset="-128"/>
          <a:cs typeface="Arial"/>
        </a:defRPr>
      </a:lvl4pPr>
      <a:lvl5pPr marL="1543050" indent="-171450" algn="l" defTabSz="342900" rtl="0" eaLnBrk="1" fontAlgn="base" hangingPunct="1"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»"/>
        <a:defRPr sz="1050" kern="1200">
          <a:solidFill>
            <a:schemeClr val="tx1"/>
          </a:solidFill>
          <a:latin typeface="Arial"/>
          <a:ea typeface="ＭＳ Ｐゴシック" charset="-128"/>
          <a:cs typeface="Arial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98C67-3E0B-5F49-A8F5-AA126507B2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36326" y="2672255"/>
            <a:ext cx="5960788" cy="927380"/>
          </a:xfrm>
        </p:spPr>
        <p:txBody>
          <a:bodyPr/>
          <a:lstStyle/>
          <a:p>
            <a:r>
              <a:rPr lang="en-US" dirty="0">
                <a:ea typeface="ＭＳ Ｐゴシック"/>
              </a:rPr>
              <a:t>Omnispace: Discussion on NTN NR-FR1 Enhancements</a:t>
            </a:r>
          </a:p>
        </p:txBody>
      </p:sp>
    </p:spTree>
    <p:extLst>
      <p:ext uri="{BB962C8B-B14F-4D97-AF65-F5344CB8AC3E}">
        <p14:creationId xmlns:p14="http://schemas.microsoft.com/office/powerpoint/2010/main" val="61576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BF0C2C-E777-4661-9FB3-55561EA0D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Ideas for discussion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B3FF171-33AC-4141-A323-72A06C2AFBF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400" dirty="0"/>
              <a:t>Proposal 1 : UE capability classes in 38.821 for FR1 should be broadened and studied more deeply in Rel18. This will improve total system capacity and UE throughput.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Circular polarized antenna structures to reduce polarization losses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More realistic noise figure to improve forward link budget 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HPUE to improve return link budget for certain terminal classes e.g. first responder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/>
              <a:t>Proposal 2 : Additional features for improved UE performance should be studied in Rel18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Connected mode mobility enhancements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Idle mode power saving enhancements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/>
              <a:t>Proposal 3 : Satellite power and spectrum efficiency features should be studied in Rel18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e.g. BWP multiplexing to effectively facilitate NR channel assignments &lt;5MHz 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e.g. eMTC channel co-existing in-band with NR could be another way to facilitate improved satellite power and spectrum efficiency 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Other features allowing satellite to dynamically preserve limited power resources 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PAPR reduction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645750" lvl="1" indent="-285750">
              <a:buFont typeface="Arial" panose="020B0604020202020204" pitchFamily="34" charset="0"/>
              <a:buChar char="•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928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N_PPT_master_July19_2012">
  <a:themeElements>
    <a:clrScheme name="Custom 7">
      <a:dk1>
        <a:srgbClr val="343838"/>
      </a:dk1>
      <a:lt1>
        <a:srgbClr val="FFFFFF"/>
      </a:lt1>
      <a:dk2>
        <a:srgbClr val="0D2844"/>
      </a:dk2>
      <a:lt2>
        <a:srgbClr val="CACBCA"/>
      </a:lt2>
      <a:accent1>
        <a:srgbClr val="3C7EC1"/>
      </a:accent1>
      <a:accent2>
        <a:srgbClr val="C2AD13"/>
      </a:accent2>
      <a:accent3>
        <a:srgbClr val="6FAD8C"/>
      </a:accent3>
      <a:accent4>
        <a:srgbClr val="D21E37"/>
      </a:accent4>
      <a:accent5>
        <a:srgbClr val="343838"/>
      </a:accent5>
      <a:accent6>
        <a:srgbClr val="767776"/>
      </a:accent6>
      <a:hlink>
        <a:srgbClr val="0000FF"/>
      </a:hlink>
      <a:folHlink>
        <a:srgbClr val="99908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  <a:tailEnd type="none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wrap="square" rtlCol="0">
        <a:noAutofit/>
      </a:bodyPr>
      <a:lstStyle>
        <a:defPPr algn="l">
          <a:spcAft>
            <a:spcPts val="600"/>
          </a:spcAft>
          <a:defRPr kern="0" dirty="0" smtClean="0">
            <a:solidFill>
              <a:schemeClr val="tx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22BF4E4271BB4F8A43B7AF14956305" ma:contentTypeVersion="9" ma:contentTypeDescription="Create a new document." ma:contentTypeScope="" ma:versionID="43e184c485f8c215ca597ba164826a04">
  <xsd:schema xmlns:xsd="http://www.w3.org/2001/XMLSchema" xmlns:xs="http://www.w3.org/2001/XMLSchema" xmlns:p="http://schemas.microsoft.com/office/2006/metadata/properties" xmlns:ns2="79554b90-c31a-4933-8f67-916fe3491a11" xmlns:ns3="ffd13493-4840-41dc-97ec-8dd3f78ec951" targetNamespace="http://schemas.microsoft.com/office/2006/metadata/properties" ma:root="true" ma:fieldsID="c74969d6793ce057b32d79de50d82ae1" ns2:_="" ns3:_="">
    <xsd:import namespace="79554b90-c31a-4933-8f67-916fe3491a11"/>
    <xsd:import namespace="ffd13493-4840-41dc-97ec-8dd3f78ec9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554b90-c31a-4933-8f67-916fe3491a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d13493-4840-41dc-97ec-8dd3f78ec951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F9341B0-10EA-4989-ACB2-CA2012F79FDE}">
  <ds:schemaRefs>
    <ds:schemaRef ds:uri="79554b90-c31a-4933-8f67-916fe3491a11"/>
    <ds:schemaRef ds:uri="ffd13493-4840-41dc-97ec-8dd3f78ec95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73A88AC-9C9D-4652-B9AF-EF63F9D04A1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FF2A9B1-D77B-487E-8AC3-FFDA8C3CD016}">
  <ds:schemaRefs>
    <ds:schemaRef ds:uri="http://schemas.microsoft.com/office/2006/metadata/properties"/>
    <ds:schemaRef ds:uri="http://schemas.microsoft.com/office/infopath/2007/PartnerControls"/>
    <ds:schemaRef ds:uri="http://www.w3.org/2000/xmln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1561</TotalTime>
  <Words>158</Words>
  <Application>Microsoft Office PowerPoint</Application>
  <PresentationFormat>On-screen Show (16:9)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Wingdings</vt:lpstr>
      <vt:lpstr>MN_PPT_master_July19_2012</vt:lpstr>
      <vt:lpstr>Omnispace: Discussion on NTN NR-FR1 Enhancements</vt:lpstr>
      <vt:lpstr>Ideas for discussion</vt:lpstr>
    </vt:vector>
  </TitlesOfParts>
  <Company>MArch Networks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 Presentation</dc:title>
  <dc:creator>March Networks</dc:creator>
  <cp:lastModifiedBy>Adrian</cp:lastModifiedBy>
  <cp:revision>31</cp:revision>
  <cp:lastPrinted>2020-11-22T14:11:11Z</cp:lastPrinted>
  <dcterms:created xsi:type="dcterms:W3CDTF">2014-01-23T08:40:37Z</dcterms:created>
  <dcterms:modified xsi:type="dcterms:W3CDTF">2021-06-06T15:15:48Z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0x0101001B22BF4E4271BB4F8A43B7AF14956305</vt:lpwstr>
  </property>
</Properties>
</file>