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595" r:id="rId2"/>
    <p:sldId id="639" r:id="rId3"/>
    <p:sldId id="61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C2E"/>
    <a:srgbClr val="FF6700"/>
    <a:srgbClr val="E88134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320" autoAdjust="0"/>
  </p:normalViewPr>
  <p:slideViewPr>
    <p:cSldViewPr snapToGrid="0">
      <p:cViewPr varScale="1">
        <p:scale>
          <a:sx n="115" d="100"/>
          <a:sy n="115" d="100"/>
        </p:scale>
        <p:origin x="37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6/7/2021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2021/6/7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68B479B-CEB8-4C8F-AEC5-BBD6D37388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+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文本"/>
          <p:cNvSpPr txBox="1">
            <a:spLocks noGrp="1"/>
          </p:cNvSpPr>
          <p:nvPr>
            <p:ph type="title"/>
          </p:nvPr>
        </p:nvSpPr>
        <p:spPr>
          <a:xfrm>
            <a:off x="3321050" y="570862"/>
            <a:ext cx="5549900" cy="733511"/>
          </a:xfrm>
          <a:prstGeom prst="rect">
            <a:avLst/>
          </a:prstGeom>
        </p:spPr>
        <p:txBody>
          <a:bodyPr/>
          <a:lstStyle>
            <a:lvl1pPr>
              <a:defRPr sz="2560"/>
            </a:lvl1pPr>
          </a:lstStyle>
          <a:p>
            <a:r>
              <a:t>标题文本</a:t>
            </a:r>
          </a:p>
        </p:txBody>
      </p:sp>
      <p:sp>
        <p:nvSpPr>
          <p:cNvPr id="2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3321050" y="2601129"/>
            <a:ext cx="5549900" cy="259336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640"/>
              </a:spcBef>
              <a:buClrTx/>
            </a:lvl1pPr>
            <a:lvl2pPr>
              <a:spcBef>
                <a:spcPts val="640"/>
              </a:spcBef>
              <a:buClrTx/>
            </a:lvl2pPr>
            <a:lvl3pPr>
              <a:spcBef>
                <a:spcPts val="640"/>
              </a:spcBef>
              <a:buClrTx/>
            </a:lvl3pPr>
            <a:lvl4pPr>
              <a:spcBef>
                <a:spcPts val="640"/>
              </a:spcBef>
              <a:buClrTx/>
            </a:lvl4pPr>
            <a:lvl5pPr>
              <a:spcBef>
                <a:spcPts val="640"/>
              </a:spcBef>
              <a:buClr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408575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C60C31C4-2604-440C-909F-497026ED8C96}"/>
              </a:ext>
            </a:extLst>
          </p:cNvPr>
          <p:cNvSpPr txBox="1">
            <a:spLocks/>
          </p:cNvSpPr>
          <p:nvPr userDrawn="1"/>
        </p:nvSpPr>
        <p:spPr>
          <a:xfrm>
            <a:off x="9900457" y="6464882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6C83D193-4582-48AB-9D3E-143C0429C48B}"/>
              </a:ext>
            </a:extLst>
          </p:cNvPr>
          <p:cNvSpPr txBox="1">
            <a:spLocks/>
          </p:cNvSpPr>
          <p:nvPr userDrawn="1"/>
        </p:nvSpPr>
        <p:spPr>
          <a:xfrm>
            <a:off x="9936191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DE8E9BB-3773-4906-A3E7-88733CC8E239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2021/6/7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ACC168D-EEA7-4D55-9D9D-2F9938A4843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2975" y="1896804"/>
            <a:ext cx="10813306" cy="2387600"/>
          </a:xfrm>
        </p:spPr>
        <p:txBody>
          <a:bodyPr/>
          <a:lstStyle/>
          <a:p>
            <a:r>
              <a:rPr lang="en-US" altLang="zh-CN" sz="4800" dirty="0"/>
              <a:t>Xiaomi's views on Rel-18 schedule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sz="4800" dirty="0" smtClean="0"/>
              <a:t>Xiaomi Communications</a:t>
            </a:r>
            <a:endParaRPr lang="zh-CN" altLang="en-US" sz="4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88B121-866E-4D1B-915D-42FD5C41608C}"/>
              </a:ext>
            </a:extLst>
          </p:cNvPr>
          <p:cNvSpPr txBox="1"/>
          <p:nvPr/>
        </p:nvSpPr>
        <p:spPr>
          <a:xfrm>
            <a:off x="187568" y="113213"/>
            <a:ext cx="1101969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1"/>
            <a:r>
              <a:rPr lang="en-GB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3GPP TSG RAN Rel-18 workshop 															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  <a:p>
            <a:pPr hangingPunct="1"/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Electronic Meeting, June 28 – July 2, 2021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7F31BB-0D13-44CE-A80F-356286B1FCCB}"/>
              </a:ext>
            </a:extLst>
          </p:cNvPr>
          <p:cNvSpPr txBox="1"/>
          <p:nvPr/>
        </p:nvSpPr>
        <p:spPr>
          <a:xfrm>
            <a:off x="9293290" y="113213"/>
            <a:ext cx="191397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ea typeface="Arial Unicode MS" panose="020B0604020202020204" pitchFamily="34" charset="-122"/>
              </a:rPr>
              <a:t>RWS-210091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ea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912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864C8F-9535-480A-A692-C2E196CBE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8700F1-F359-4F17-8E87-0857FF8BC2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655" y="3786909"/>
            <a:ext cx="12053454" cy="2983346"/>
          </a:xfrm>
        </p:spPr>
        <p:txBody>
          <a:bodyPr>
            <a:normAutofit fontScale="47500" lnSpcReduction="20000"/>
          </a:bodyPr>
          <a:lstStyle/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Rel-18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TU allocation in Q4 of 2021 is based on the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months duration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extension of Rel-18 can be discussed in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Q3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 2022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number of TU(s) per WG meeting should be extended.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Normal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WG meeting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2*3(parallel sessions) =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TU(s)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 day. </a:t>
            </a:r>
          </a:p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Last day per week 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normal meeting (or Last day of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bis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meeting)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1*3(parallel sessions) =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TU(s)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 day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WG meeting duration can be: </a:t>
            </a:r>
          </a:p>
          <a:p>
            <a:pPr lvl="1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1 (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5+5 for normal meeting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days of the first week + 5 days of the second week =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54 TU(s)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 TU(s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(3 </a:t>
            </a:r>
            <a:r>
              <a:rPr lang="en-US" altLang="zh-CN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TU(s) per week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CB)</a:t>
            </a:r>
          </a:p>
          <a:p>
            <a:pPr lvl="1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Option 2 (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3+4 for </a:t>
            </a:r>
            <a:r>
              <a:rPr lang="en-US" sz="3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bis</a:t>
            </a:r>
            <a:r>
              <a:rPr lang="en-US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meeting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days of the first week + 4 days of the second week = </a:t>
            </a:r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36 TU(s) 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 TU(s) for 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CB of the last week)</a:t>
            </a: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465" y="1145371"/>
            <a:ext cx="9965523" cy="2539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223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6909" y="1187677"/>
            <a:ext cx="10310191" cy="2387600"/>
          </a:xfrm>
        </p:spPr>
        <p:txBody>
          <a:bodyPr/>
          <a:lstStyle/>
          <a:p>
            <a:r>
              <a:rPr lang="en-US" altLang="zh-CN" dirty="0"/>
              <a:t>Thanks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377599262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109357</TotalTime>
  <Words>176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 Unicode MS</vt:lpstr>
      <vt:lpstr>宋体</vt:lpstr>
      <vt:lpstr>Calibri</vt:lpstr>
      <vt:lpstr>Calibri Light</vt:lpstr>
      <vt:lpstr>Times New Roman</vt:lpstr>
      <vt:lpstr>Wingdings</vt:lpstr>
      <vt:lpstr>回顾</vt:lpstr>
      <vt:lpstr>Xiaomi's views on Rel-18 schedule  Xiaomi Communications</vt:lpstr>
      <vt:lpstr>Proposal</vt:lpstr>
      <vt:lpstr>Thanks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Rel-16 discussion</dc:title>
  <dc:creator>Microsoft</dc:creator>
  <cp:lastModifiedBy>Xiaomi</cp:lastModifiedBy>
  <cp:revision>1163</cp:revision>
  <dcterms:created xsi:type="dcterms:W3CDTF">2018-04-28T02:54:17Z</dcterms:created>
  <dcterms:modified xsi:type="dcterms:W3CDTF">2021-06-07T06:50:46Z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590babbcacb41798a893ea8af3f1e99">
    <vt:lpwstr>CWM1Bu6r+WSazsUfjIoFcIk/FI+pBv/fV+7MfpP1nVb9FFR4HDpvPF6XiNre6wzu+bu3h30ufW/i00yOrDaCJneOg==</vt:lpwstr>
  </property>
  <property fmtid="{D5CDD505-2E9C-101B-9397-08002B2CF9AE}" pid="3" name="CWMe50c1ef6c64b46e7b29bc816992fb9a1">
    <vt:lpwstr>CWMp6/KW5AkdVo1VvNvn5vU6x+5LXFRZP0UcdD5r+vU/vDWhYwmJ4+feX+iyk9uBX6/q2IsPNBx/LHkz90I7sjI6Q==</vt:lpwstr>
  </property>
</Properties>
</file>