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6.xml" ContentType="application/vnd.openxmlformats-officedocument.theme+xml"/>
  <Override PartName="/ppt/slideLayouts/slideLayout15.xml" ContentType="application/vnd.openxmlformats-officedocument.presentationml.slideLayout+xml"/>
  <Override PartName="/ppt/theme/theme7.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712" r:id="rId7"/>
    <p:sldMasterId id="2147483673" r:id="rId8"/>
    <p:sldMasterId id="2147483676" r:id="rId9"/>
    <p:sldMasterId id="2147483678" r:id="rId10"/>
    <p:sldMasterId id="2147483680" r:id="rId11"/>
    <p:sldMasterId id="2147483732" r:id="rId12"/>
    <p:sldMasterId id="2147483735" r:id="rId13"/>
  </p:sldMasterIdLst>
  <p:notesMasterIdLst>
    <p:notesMasterId r:id="rId22"/>
  </p:notesMasterIdLst>
  <p:sldIdLst>
    <p:sldId id="258" r:id="rId14"/>
    <p:sldId id="2134805336" r:id="rId15"/>
    <p:sldId id="2134805255" r:id="rId16"/>
    <p:sldId id="259" r:id="rId17"/>
    <p:sldId id="2134805333" r:id="rId18"/>
    <p:sldId id="2134805335" r:id="rId19"/>
    <p:sldId id="265" r:id="rId20"/>
    <p:sldId id="270"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sati, Alessio (Nokia - GB)" initials="CG" lastIdx="5" clrIdx="0">
    <p:extLst>
      <p:ext uri="{19B8F6BF-5375-455C-9EA6-DF929625EA0E}">
        <p15:presenceInfo xmlns:p15="http://schemas.microsoft.com/office/powerpoint/2012/main" userId="S::alessio.casati@nokia.com::6f050b0a-bf61-49f1-93be-076af52cf2e7" providerId="AD"/>
      </p:ext>
    </p:extLst>
  </p:cmAuthor>
  <p:cmAuthor id="2" name="Naseer-Ul-Islam, Muhammad (Nokia - DE/Munich)" initials="NM(-D" lastIdx="1" clrIdx="1">
    <p:extLst>
      <p:ext uri="{19B8F6BF-5375-455C-9EA6-DF929625EA0E}">
        <p15:presenceInfo xmlns:p15="http://schemas.microsoft.com/office/powerpoint/2012/main" userId="S::muhammad.naseer-ul-islam@nokia-bell-labs.com::57729618-f8e0-42a1-805a-57ca3b7311a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3154"/>
    <a:srgbClr val="4BDD33"/>
    <a:srgbClr val="FF8B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FBF553-9AAA-421B-8F78-F30B2E03357A}" v="2" dt="2021-06-06T22:42:35.8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Master" Target="slideMasters/slideMaster8.xml"/><Relationship Id="rId18" Type="http://schemas.openxmlformats.org/officeDocument/2006/relationships/slide" Target="slides/slide5.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8.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 Target="slides/slide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Master" Target="slideMasters/slideMaster5.xml"/><Relationship Id="rId19" Type="http://schemas.openxmlformats.org/officeDocument/2006/relationships/slide" Target="slides/slide6.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seer-Ul-Islam, Muhammad (Nokia - DE/Munich)" userId="57729618-f8e0-42a1-805a-57ca3b7311a9" providerId="ADAL" clId="{CE8BC78E-9B1C-4ADA-A763-EEAE22FA315A}"/>
    <pc:docChg chg="custSel modSld">
      <pc:chgData name="Naseer-Ul-Islam, Muhammad (Nokia - DE/Munich)" userId="57729618-f8e0-42a1-805a-57ca3b7311a9" providerId="ADAL" clId="{CE8BC78E-9B1C-4ADA-A763-EEAE22FA315A}" dt="2021-06-02T16:27:48.123" v="281"/>
      <pc:docMkLst>
        <pc:docMk/>
      </pc:docMkLst>
      <pc:sldChg chg="modCm">
        <pc:chgData name="Naseer-Ul-Islam, Muhammad (Nokia - DE/Munich)" userId="57729618-f8e0-42a1-805a-57ca3b7311a9" providerId="ADAL" clId="{CE8BC78E-9B1C-4ADA-A763-EEAE22FA315A}" dt="2021-06-02T14:54:02.132" v="0"/>
        <pc:sldMkLst>
          <pc:docMk/>
          <pc:sldMk cId="439812351" sldId="2134805254"/>
        </pc:sldMkLst>
      </pc:sldChg>
      <pc:sldChg chg="addCm modCm">
        <pc:chgData name="Naseer-Ul-Islam, Muhammad (Nokia - DE/Munich)" userId="57729618-f8e0-42a1-805a-57ca3b7311a9" providerId="ADAL" clId="{CE8BC78E-9B1C-4ADA-A763-EEAE22FA315A}" dt="2021-06-02T16:27:48.123" v="281"/>
        <pc:sldMkLst>
          <pc:docMk/>
          <pc:sldMk cId="3584913101" sldId="2134805255"/>
        </pc:sldMkLst>
      </pc:sldChg>
      <pc:sldChg chg="addSp modSp mod">
        <pc:chgData name="Naseer-Ul-Islam, Muhammad (Nokia - DE/Munich)" userId="57729618-f8e0-42a1-805a-57ca3b7311a9" providerId="ADAL" clId="{CE8BC78E-9B1C-4ADA-A763-EEAE22FA315A}" dt="2021-06-02T16:25:57.185" v="278" actId="33524"/>
        <pc:sldMkLst>
          <pc:docMk/>
          <pc:sldMk cId="3450140625" sldId="2134805333"/>
        </pc:sldMkLst>
        <pc:spChg chg="add mod">
          <ac:chgData name="Naseer-Ul-Islam, Muhammad (Nokia - DE/Munich)" userId="57729618-f8e0-42a1-805a-57ca3b7311a9" providerId="ADAL" clId="{CE8BC78E-9B1C-4ADA-A763-EEAE22FA315A}" dt="2021-06-02T16:25:57.185" v="278" actId="33524"/>
          <ac:spMkLst>
            <pc:docMk/>
            <pc:sldMk cId="3450140625" sldId="2134805333"/>
            <ac:spMk id="15" creationId="{1C1D0FB7-B83C-4DA3-B687-7D0DAA9B23BC}"/>
          </ac:spMkLst>
        </pc:spChg>
      </pc:sldChg>
    </pc:docChg>
  </pc:docChgLst>
  <pc:docChgLst>
    <pc:chgData name="Henttonen, Tero (Nokia - FI/Espoo)" userId="8c59b07f-d54f-43e4-8a38-fa95699606b6" providerId="ADAL" clId="{1808FBAE-EA34-4055-8BED-D18AD7FF3F57}"/>
    <pc:docChg chg="undo custSel modSld">
      <pc:chgData name="Henttonen, Tero (Nokia - FI/Espoo)" userId="8c59b07f-d54f-43e4-8a38-fa95699606b6" providerId="ADAL" clId="{1808FBAE-EA34-4055-8BED-D18AD7FF3F57}" dt="2021-06-07T12:14:52.662" v="5" actId="404"/>
      <pc:docMkLst>
        <pc:docMk/>
      </pc:docMkLst>
      <pc:sldChg chg="modSp mod">
        <pc:chgData name="Henttonen, Tero (Nokia - FI/Espoo)" userId="8c59b07f-d54f-43e4-8a38-fa95699606b6" providerId="ADAL" clId="{1808FBAE-EA34-4055-8BED-D18AD7FF3F57}" dt="2021-06-07T12:14:52.662" v="5" actId="404"/>
        <pc:sldMkLst>
          <pc:docMk/>
          <pc:sldMk cId="3584913101" sldId="2134805255"/>
        </pc:sldMkLst>
        <pc:spChg chg="mod">
          <ac:chgData name="Henttonen, Tero (Nokia - FI/Espoo)" userId="8c59b07f-d54f-43e4-8a38-fa95699606b6" providerId="ADAL" clId="{1808FBAE-EA34-4055-8BED-D18AD7FF3F57}" dt="2021-06-07T12:14:52.662" v="5" actId="404"/>
          <ac:spMkLst>
            <pc:docMk/>
            <pc:sldMk cId="3584913101" sldId="2134805255"/>
            <ac:spMk id="5" creationId="{8D2C8E19-BF44-4770-95BC-F8AF70B7B8A9}"/>
          </ac:spMkLst>
        </pc:spChg>
      </pc:sldChg>
      <pc:sldChg chg="modSp mod">
        <pc:chgData name="Henttonen, Tero (Nokia - FI/Espoo)" userId="8c59b07f-d54f-43e4-8a38-fa95699606b6" providerId="ADAL" clId="{1808FBAE-EA34-4055-8BED-D18AD7FF3F57}" dt="2021-06-07T12:11:55.458" v="1" actId="403"/>
        <pc:sldMkLst>
          <pc:docMk/>
          <pc:sldMk cId="1051812912" sldId="2134805336"/>
        </pc:sldMkLst>
        <pc:spChg chg="mod">
          <ac:chgData name="Henttonen, Tero (Nokia - FI/Espoo)" userId="8c59b07f-d54f-43e4-8a38-fa95699606b6" providerId="ADAL" clId="{1808FBAE-EA34-4055-8BED-D18AD7FF3F57}" dt="2021-06-07T12:11:55.458" v="1" actId="403"/>
          <ac:spMkLst>
            <pc:docMk/>
            <pc:sldMk cId="1051812912" sldId="2134805336"/>
            <ac:spMk id="5" creationId="{B4FD6C3B-C97D-46D4-B678-56AE07433035}"/>
          </ac:spMkLst>
        </pc:spChg>
      </pc:sldChg>
    </pc:docChg>
  </pc:docChgLst>
  <pc:docChgLst>
    <pc:chgData name="Kelley, Sean (Nokia - US/Naperville)" userId="e91e4038-f410-4bb6-9690-e36e2acab20a" providerId="ADAL" clId="{40FBF553-9AAA-421B-8F78-F30B2E03357A}"/>
    <pc:docChg chg="undo custSel delSld modSld">
      <pc:chgData name="Kelley, Sean (Nokia - US/Naperville)" userId="e91e4038-f410-4bb6-9690-e36e2acab20a" providerId="ADAL" clId="{40FBF553-9AAA-421B-8F78-F30B2E03357A}" dt="2021-06-06T22:44:50.988" v="136" actId="790"/>
      <pc:docMkLst>
        <pc:docMk/>
      </pc:docMkLst>
      <pc:sldChg chg="modSp mod">
        <pc:chgData name="Kelley, Sean (Nokia - US/Naperville)" userId="e91e4038-f410-4bb6-9690-e36e2acab20a" providerId="ADAL" clId="{40FBF553-9AAA-421B-8F78-F30B2E03357A}" dt="2021-06-04T18:11:55.674" v="15" actId="20577"/>
        <pc:sldMkLst>
          <pc:docMk/>
          <pc:sldMk cId="2165169509" sldId="258"/>
        </pc:sldMkLst>
        <pc:spChg chg="mod">
          <ac:chgData name="Kelley, Sean (Nokia - US/Naperville)" userId="e91e4038-f410-4bb6-9690-e36e2acab20a" providerId="ADAL" clId="{40FBF553-9AAA-421B-8F78-F30B2E03357A}" dt="2021-06-04T18:11:50.005" v="7" actId="20577"/>
          <ac:spMkLst>
            <pc:docMk/>
            <pc:sldMk cId="2165169509" sldId="258"/>
            <ac:spMk id="3" creationId="{A4E748F3-52F3-4227-86AD-9C50826A6263}"/>
          </ac:spMkLst>
        </pc:spChg>
        <pc:spChg chg="mod">
          <ac:chgData name="Kelley, Sean (Nokia - US/Naperville)" userId="e91e4038-f410-4bb6-9690-e36e2acab20a" providerId="ADAL" clId="{40FBF553-9AAA-421B-8F78-F30B2E03357A}" dt="2021-06-04T18:11:55.674" v="15" actId="20577"/>
          <ac:spMkLst>
            <pc:docMk/>
            <pc:sldMk cId="2165169509" sldId="258"/>
            <ac:spMk id="4" creationId="{8378866F-5820-452E-883A-ECAB295F1E95}"/>
          </ac:spMkLst>
        </pc:spChg>
      </pc:sldChg>
      <pc:sldChg chg="delSp modSp mod">
        <pc:chgData name="Kelley, Sean (Nokia - US/Naperville)" userId="e91e4038-f410-4bb6-9690-e36e2acab20a" providerId="ADAL" clId="{40FBF553-9AAA-421B-8F78-F30B2E03357A}" dt="2021-06-06T22:43:33.226" v="128" actId="20577"/>
        <pc:sldMkLst>
          <pc:docMk/>
          <pc:sldMk cId="2530568336" sldId="259"/>
        </pc:sldMkLst>
        <pc:spChg chg="del">
          <ac:chgData name="Kelley, Sean (Nokia - US/Naperville)" userId="e91e4038-f410-4bb6-9690-e36e2acab20a" providerId="ADAL" clId="{40FBF553-9AAA-421B-8F78-F30B2E03357A}" dt="2021-06-06T22:43:20.706" v="120" actId="478"/>
          <ac:spMkLst>
            <pc:docMk/>
            <pc:sldMk cId="2530568336" sldId="259"/>
            <ac:spMk id="2" creationId="{78C30EB2-8654-408F-9E9B-3C14ADCBC770}"/>
          </ac:spMkLst>
        </pc:spChg>
        <pc:spChg chg="mod">
          <ac:chgData name="Kelley, Sean (Nokia - US/Naperville)" userId="e91e4038-f410-4bb6-9690-e36e2acab20a" providerId="ADAL" clId="{40FBF553-9AAA-421B-8F78-F30B2E03357A}" dt="2021-06-06T22:43:33.226" v="128" actId="20577"/>
          <ac:spMkLst>
            <pc:docMk/>
            <pc:sldMk cId="2530568336" sldId="259"/>
            <ac:spMk id="7" creationId="{795339B9-51DC-41EE-B5E7-409353C303EB}"/>
          </ac:spMkLst>
        </pc:spChg>
      </pc:sldChg>
      <pc:sldChg chg="modSp mod">
        <pc:chgData name="Kelley, Sean (Nokia - US/Naperville)" userId="e91e4038-f410-4bb6-9690-e36e2acab20a" providerId="ADAL" clId="{40FBF553-9AAA-421B-8F78-F30B2E03357A}" dt="2021-06-04T18:13:04.340" v="86" actId="20577"/>
        <pc:sldMkLst>
          <pc:docMk/>
          <pc:sldMk cId="2903654751" sldId="270"/>
        </pc:sldMkLst>
        <pc:spChg chg="mod">
          <ac:chgData name="Kelley, Sean (Nokia - US/Naperville)" userId="e91e4038-f410-4bb6-9690-e36e2acab20a" providerId="ADAL" clId="{40FBF553-9AAA-421B-8F78-F30B2E03357A}" dt="2021-06-04T18:13:04.340" v="86" actId="20577"/>
          <ac:spMkLst>
            <pc:docMk/>
            <pc:sldMk cId="2903654751" sldId="270"/>
            <ac:spMk id="7" creationId="{372448A6-34DF-4E7A-8BA7-A9D0E225C25A}"/>
          </ac:spMkLst>
        </pc:spChg>
      </pc:sldChg>
      <pc:sldChg chg="del">
        <pc:chgData name="Kelley, Sean (Nokia - US/Naperville)" userId="e91e4038-f410-4bb6-9690-e36e2acab20a" providerId="ADAL" clId="{40FBF553-9AAA-421B-8F78-F30B2E03357A}" dt="2021-06-06T22:44:32.122" v="134" actId="47"/>
        <pc:sldMkLst>
          <pc:docMk/>
          <pc:sldMk cId="2210857476" sldId="10797"/>
        </pc:sldMkLst>
      </pc:sldChg>
      <pc:sldChg chg="modSp mod delCm modCm">
        <pc:chgData name="Kelley, Sean (Nokia - US/Naperville)" userId="e91e4038-f410-4bb6-9690-e36e2acab20a" providerId="ADAL" clId="{40FBF553-9AAA-421B-8F78-F30B2E03357A}" dt="2021-06-06T22:43:12.051" v="119" actId="1592"/>
        <pc:sldMkLst>
          <pc:docMk/>
          <pc:sldMk cId="3584913101" sldId="2134805255"/>
        </pc:sldMkLst>
        <pc:spChg chg="mod">
          <ac:chgData name="Kelley, Sean (Nokia - US/Naperville)" userId="e91e4038-f410-4bb6-9690-e36e2acab20a" providerId="ADAL" clId="{40FBF553-9AAA-421B-8F78-F30B2E03357A}" dt="2021-06-04T18:12:45.868" v="78" actId="20577"/>
          <ac:spMkLst>
            <pc:docMk/>
            <pc:sldMk cId="3584913101" sldId="2134805255"/>
            <ac:spMk id="2" creationId="{D6C6E69A-72EE-4C87-8E99-2E2CA3F83722}"/>
          </ac:spMkLst>
        </pc:spChg>
        <pc:spChg chg="mod">
          <ac:chgData name="Kelley, Sean (Nokia - US/Naperville)" userId="e91e4038-f410-4bb6-9690-e36e2acab20a" providerId="ADAL" clId="{40FBF553-9AAA-421B-8F78-F30B2E03357A}" dt="2021-06-04T18:14:38.297" v="115" actId="20577"/>
          <ac:spMkLst>
            <pc:docMk/>
            <pc:sldMk cId="3584913101" sldId="2134805255"/>
            <ac:spMk id="3" creationId="{C1449D8C-E92D-4E69-AD70-0C579A77A773}"/>
          </ac:spMkLst>
        </pc:spChg>
        <pc:spChg chg="mod">
          <ac:chgData name="Kelley, Sean (Nokia - US/Naperville)" userId="e91e4038-f410-4bb6-9690-e36e2acab20a" providerId="ADAL" clId="{40FBF553-9AAA-421B-8F78-F30B2E03357A}" dt="2021-06-04T18:12:27.348" v="55" actId="20577"/>
          <ac:spMkLst>
            <pc:docMk/>
            <pc:sldMk cId="3584913101" sldId="2134805255"/>
            <ac:spMk id="4" creationId="{57BC23C9-ADFB-46B0-A14C-F8C8ADB06E15}"/>
          </ac:spMkLst>
        </pc:spChg>
      </pc:sldChg>
      <pc:sldChg chg="del">
        <pc:chgData name="Kelley, Sean (Nokia - US/Naperville)" userId="e91e4038-f410-4bb6-9690-e36e2acab20a" providerId="ADAL" clId="{40FBF553-9AAA-421B-8F78-F30B2E03357A}" dt="2021-06-06T22:44:24.987" v="130" actId="47"/>
        <pc:sldMkLst>
          <pc:docMk/>
          <pc:sldMk cId="2172126190" sldId="2134805325"/>
        </pc:sldMkLst>
      </pc:sldChg>
      <pc:sldChg chg="del">
        <pc:chgData name="Kelley, Sean (Nokia - US/Naperville)" userId="e91e4038-f410-4bb6-9690-e36e2acab20a" providerId="ADAL" clId="{40FBF553-9AAA-421B-8F78-F30B2E03357A}" dt="2021-06-06T22:44:27.439" v="132" actId="47"/>
        <pc:sldMkLst>
          <pc:docMk/>
          <pc:sldMk cId="1656167946" sldId="2134805327"/>
        </pc:sldMkLst>
      </pc:sldChg>
      <pc:sldChg chg="del">
        <pc:chgData name="Kelley, Sean (Nokia - US/Naperville)" userId="e91e4038-f410-4bb6-9690-e36e2acab20a" providerId="ADAL" clId="{40FBF553-9AAA-421B-8F78-F30B2E03357A}" dt="2021-06-06T22:44:29.814" v="133" actId="47"/>
        <pc:sldMkLst>
          <pc:docMk/>
          <pc:sldMk cId="2118860025" sldId="2134805330"/>
        </pc:sldMkLst>
      </pc:sldChg>
      <pc:sldChg chg="del">
        <pc:chgData name="Kelley, Sean (Nokia - US/Naperville)" userId="e91e4038-f410-4bb6-9690-e36e2acab20a" providerId="ADAL" clId="{40FBF553-9AAA-421B-8F78-F30B2E03357A}" dt="2021-06-06T22:44:26.700" v="131" actId="47"/>
        <pc:sldMkLst>
          <pc:docMk/>
          <pc:sldMk cId="2141659109" sldId="2134805331"/>
        </pc:sldMkLst>
      </pc:sldChg>
      <pc:sldChg chg="del">
        <pc:chgData name="Kelley, Sean (Nokia - US/Naperville)" userId="e91e4038-f410-4bb6-9690-e36e2acab20a" providerId="ADAL" clId="{40FBF553-9AAA-421B-8F78-F30B2E03357A}" dt="2021-06-06T22:44:33.788" v="135" actId="47"/>
        <pc:sldMkLst>
          <pc:docMk/>
          <pc:sldMk cId="2536229754" sldId="2134805332"/>
        </pc:sldMkLst>
      </pc:sldChg>
      <pc:sldChg chg="modSp mod">
        <pc:chgData name="Kelley, Sean (Nokia - US/Naperville)" userId="e91e4038-f410-4bb6-9690-e36e2acab20a" providerId="ADAL" clId="{40FBF553-9AAA-421B-8F78-F30B2E03357A}" dt="2021-06-06T22:43:58.264" v="129" actId="20577"/>
        <pc:sldMkLst>
          <pc:docMk/>
          <pc:sldMk cId="3450140625" sldId="2134805333"/>
        </pc:sldMkLst>
        <pc:spChg chg="mod">
          <ac:chgData name="Kelley, Sean (Nokia - US/Naperville)" userId="e91e4038-f410-4bb6-9690-e36e2acab20a" providerId="ADAL" clId="{40FBF553-9AAA-421B-8F78-F30B2E03357A}" dt="2021-06-04T18:13:27.140" v="94" actId="20577"/>
          <ac:spMkLst>
            <pc:docMk/>
            <pc:sldMk cId="3450140625" sldId="2134805333"/>
            <ac:spMk id="2" creationId="{D6C6E69A-72EE-4C87-8E99-2E2CA3F83722}"/>
          </ac:spMkLst>
        </pc:spChg>
        <pc:spChg chg="mod">
          <ac:chgData name="Kelley, Sean (Nokia - US/Naperville)" userId="e91e4038-f410-4bb6-9690-e36e2acab20a" providerId="ADAL" clId="{40FBF553-9AAA-421B-8F78-F30B2E03357A}" dt="2021-06-06T22:43:58.264" v="129" actId="20577"/>
          <ac:spMkLst>
            <pc:docMk/>
            <pc:sldMk cId="3450140625" sldId="2134805333"/>
            <ac:spMk id="4" creationId="{57BC23C9-ADFB-46B0-A14C-F8C8ADB06E15}"/>
          </ac:spMkLst>
        </pc:spChg>
      </pc:sldChg>
      <pc:sldChg chg="modSp mod">
        <pc:chgData name="Kelley, Sean (Nokia - US/Naperville)" userId="e91e4038-f410-4bb6-9690-e36e2acab20a" providerId="ADAL" clId="{40FBF553-9AAA-421B-8F78-F30B2E03357A}" dt="2021-06-06T22:44:50.988" v="136" actId="790"/>
        <pc:sldMkLst>
          <pc:docMk/>
          <pc:sldMk cId="2359426827" sldId="2134805335"/>
        </pc:sldMkLst>
        <pc:spChg chg="mod">
          <ac:chgData name="Kelley, Sean (Nokia - US/Naperville)" userId="e91e4038-f410-4bb6-9690-e36e2acab20a" providerId="ADAL" clId="{40FBF553-9AAA-421B-8F78-F30B2E03357A}" dt="2021-06-04T18:13:34.259" v="102" actId="20577"/>
          <ac:spMkLst>
            <pc:docMk/>
            <pc:sldMk cId="2359426827" sldId="2134805335"/>
            <ac:spMk id="2" creationId="{D6C6E69A-72EE-4C87-8E99-2E2CA3F83722}"/>
          </ac:spMkLst>
        </pc:spChg>
        <pc:spChg chg="mod">
          <ac:chgData name="Kelley, Sean (Nokia - US/Naperville)" userId="e91e4038-f410-4bb6-9690-e36e2acab20a" providerId="ADAL" clId="{40FBF553-9AAA-421B-8F78-F30B2E03357A}" dt="2021-06-06T22:44:50.988" v="136" actId="790"/>
          <ac:spMkLst>
            <pc:docMk/>
            <pc:sldMk cId="2359426827" sldId="2134805335"/>
            <ac:spMk id="4" creationId="{57BC23C9-ADFB-46B0-A14C-F8C8ADB06E15}"/>
          </ac:spMkLst>
        </pc:spChg>
      </pc:sldChg>
      <pc:sldChg chg="modSp mod delCm">
        <pc:chgData name="Kelley, Sean (Nokia - US/Naperville)" userId="e91e4038-f410-4bb6-9690-e36e2acab20a" providerId="ADAL" clId="{40FBF553-9AAA-421B-8F78-F30B2E03357A}" dt="2021-06-06T22:43:00.994" v="116" actId="1592"/>
        <pc:sldMkLst>
          <pc:docMk/>
          <pc:sldMk cId="1051812912" sldId="2134805336"/>
        </pc:sldMkLst>
        <pc:spChg chg="mod">
          <ac:chgData name="Kelley, Sean (Nokia - US/Naperville)" userId="e91e4038-f410-4bb6-9690-e36e2acab20a" providerId="ADAL" clId="{40FBF553-9AAA-421B-8F78-F30B2E03357A}" dt="2021-06-04T18:12:16.063" v="45" actId="20577"/>
          <ac:spMkLst>
            <pc:docMk/>
            <pc:sldMk cId="1051812912" sldId="2134805336"/>
            <ac:spMk id="2" creationId="{756EC354-A75A-4CA0-8063-505316F7A084}"/>
          </ac:spMkLst>
        </pc:spChg>
        <pc:spChg chg="mod">
          <ac:chgData name="Kelley, Sean (Nokia - US/Naperville)" userId="e91e4038-f410-4bb6-9690-e36e2acab20a" providerId="ADAL" clId="{40FBF553-9AAA-421B-8F78-F30B2E03357A}" dt="2021-06-04T18:12:09.646" v="37" actId="20577"/>
          <ac:spMkLst>
            <pc:docMk/>
            <pc:sldMk cId="1051812912" sldId="2134805336"/>
            <ac:spMk id="3" creationId="{CA4B67D8-37AB-4432-8431-90BA8208224C}"/>
          </ac:spMkLst>
        </pc:spChg>
        <pc:spChg chg="mod">
          <ac:chgData name="Kelley, Sean (Nokia - US/Naperville)" userId="e91e4038-f410-4bb6-9690-e36e2acab20a" providerId="ADAL" clId="{40FBF553-9AAA-421B-8F78-F30B2E03357A}" dt="2021-06-04T18:12:05.064" v="25" actId="20577"/>
          <ac:spMkLst>
            <pc:docMk/>
            <pc:sldMk cId="1051812912" sldId="2134805336"/>
            <ac:spMk id="4" creationId="{F774D5DE-21AD-46B9-8C5A-5F98C6AFD2F4}"/>
          </ac:spMkLst>
        </pc:spChg>
      </pc:sldChg>
      <pc:sldMasterChg chg="delSldLayout">
        <pc:chgData name="Kelley, Sean (Nokia - US/Naperville)" userId="e91e4038-f410-4bb6-9690-e36e2acab20a" providerId="ADAL" clId="{40FBF553-9AAA-421B-8F78-F30B2E03357A}" dt="2021-06-06T22:44:32.122" v="134" actId="47"/>
        <pc:sldMasterMkLst>
          <pc:docMk/>
          <pc:sldMasterMk cId="4241891639" sldId="2147483650"/>
        </pc:sldMasterMkLst>
        <pc:sldLayoutChg chg="del">
          <pc:chgData name="Kelley, Sean (Nokia - US/Naperville)" userId="e91e4038-f410-4bb6-9690-e36e2acab20a" providerId="ADAL" clId="{40FBF553-9AAA-421B-8F78-F30B2E03357A}" dt="2021-06-06T22:44:24.987" v="130" actId="47"/>
          <pc:sldLayoutMkLst>
            <pc:docMk/>
            <pc:sldMasterMk cId="4241891639" sldId="2147483650"/>
            <pc:sldLayoutMk cId="3291604223" sldId="2147483742"/>
          </pc:sldLayoutMkLst>
        </pc:sldLayoutChg>
        <pc:sldLayoutChg chg="del">
          <pc:chgData name="Kelley, Sean (Nokia - US/Naperville)" userId="e91e4038-f410-4bb6-9690-e36e2acab20a" providerId="ADAL" clId="{40FBF553-9AAA-421B-8F78-F30B2E03357A}" dt="2021-06-06T22:44:26.700" v="131" actId="47"/>
          <pc:sldLayoutMkLst>
            <pc:docMk/>
            <pc:sldMasterMk cId="4241891639" sldId="2147483650"/>
            <pc:sldLayoutMk cId="2463466599" sldId="2147483743"/>
          </pc:sldLayoutMkLst>
        </pc:sldLayoutChg>
        <pc:sldLayoutChg chg="del">
          <pc:chgData name="Kelley, Sean (Nokia - US/Naperville)" userId="e91e4038-f410-4bb6-9690-e36e2acab20a" providerId="ADAL" clId="{40FBF553-9AAA-421B-8F78-F30B2E03357A}" dt="2021-06-06T22:44:32.122" v="134" actId="47"/>
          <pc:sldLayoutMkLst>
            <pc:docMk/>
            <pc:sldMasterMk cId="4241891639" sldId="2147483650"/>
            <pc:sldLayoutMk cId="366281645" sldId="2147483744"/>
          </pc:sldLayoutMkLst>
        </pc:sldLayoutChg>
      </pc:sldMasterChg>
    </pc:docChg>
  </pc:docChgLst>
  <pc:docChgLst>
    <pc:chgData name="Naseer-Ul-Islam, Muhammad (Nokia - DE/Munich)" userId="57729618-f8e0-42a1-805a-57ca3b7311a9" providerId="ADAL" clId="{0A046438-62B1-47C6-A917-E8E245AD131C}"/>
    <pc:docChg chg="undo custSel addSld delSld modSld sldOrd">
      <pc:chgData name="Naseer-Ul-Islam, Muhammad (Nokia - DE/Munich)" userId="57729618-f8e0-42a1-805a-57ca3b7311a9" providerId="ADAL" clId="{0A046438-62B1-47C6-A917-E8E245AD131C}" dt="2021-06-04T14:11:17.860" v="2895" actId="20577"/>
      <pc:docMkLst>
        <pc:docMk/>
      </pc:docMkLst>
      <pc:sldChg chg="modNotesTx">
        <pc:chgData name="Naseer-Ul-Islam, Muhammad (Nokia - DE/Munich)" userId="57729618-f8e0-42a1-805a-57ca3b7311a9" providerId="ADAL" clId="{0A046438-62B1-47C6-A917-E8E245AD131C}" dt="2021-06-04T14:07:57.256" v="2880" actId="6549"/>
        <pc:sldMkLst>
          <pc:docMk/>
          <pc:sldMk cId="2210857476" sldId="10797"/>
        </pc:sldMkLst>
      </pc:sldChg>
      <pc:sldChg chg="addSp modSp del mod ord">
        <pc:chgData name="Naseer-Ul-Islam, Muhammad (Nokia - DE/Munich)" userId="57729618-f8e0-42a1-805a-57ca3b7311a9" providerId="ADAL" clId="{0A046438-62B1-47C6-A917-E8E245AD131C}" dt="2021-06-04T14:08:04.417" v="2881" actId="47"/>
        <pc:sldMkLst>
          <pc:docMk/>
          <pc:sldMk cId="439812351" sldId="2134805254"/>
        </pc:sldMkLst>
        <pc:spChg chg="mod">
          <ac:chgData name="Naseer-Ul-Islam, Muhammad (Nokia - DE/Munich)" userId="57729618-f8e0-42a1-805a-57ca3b7311a9" providerId="ADAL" clId="{0A046438-62B1-47C6-A917-E8E245AD131C}" dt="2021-06-04T13:46:45.635" v="2256" actId="20577"/>
          <ac:spMkLst>
            <pc:docMk/>
            <pc:sldMk cId="439812351" sldId="2134805254"/>
            <ac:spMk id="5" creationId="{B4FD6C3B-C97D-46D4-B678-56AE07433035}"/>
          </ac:spMkLst>
        </pc:spChg>
        <pc:spChg chg="add mod">
          <ac:chgData name="Naseer-Ul-Islam, Muhammad (Nokia - DE/Munich)" userId="57729618-f8e0-42a1-805a-57ca3b7311a9" providerId="ADAL" clId="{0A046438-62B1-47C6-A917-E8E245AD131C}" dt="2021-06-04T13:59:34.391" v="2808"/>
          <ac:spMkLst>
            <pc:docMk/>
            <pc:sldMk cId="439812351" sldId="2134805254"/>
            <ac:spMk id="6" creationId="{CDD59FB7-1823-4C86-98D0-B377032980F8}"/>
          </ac:spMkLst>
        </pc:spChg>
      </pc:sldChg>
      <pc:sldChg chg="modSp mod modCm">
        <pc:chgData name="Naseer-Ul-Islam, Muhammad (Nokia - DE/Munich)" userId="57729618-f8e0-42a1-805a-57ca3b7311a9" providerId="ADAL" clId="{0A046438-62B1-47C6-A917-E8E245AD131C}" dt="2021-06-04T14:09:50.432" v="2888" actId="20577"/>
        <pc:sldMkLst>
          <pc:docMk/>
          <pc:sldMk cId="3584913101" sldId="2134805255"/>
        </pc:sldMkLst>
        <pc:spChg chg="mod">
          <ac:chgData name="Naseer-Ul-Islam, Muhammad (Nokia - DE/Munich)" userId="57729618-f8e0-42a1-805a-57ca3b7311a9" providerId="ADAL" clId="{0A046438-62B1-47C6-A917-E8E245AD131C}" dt="2021-06-04T14:09:50.432" v="2888" actId="20577"/>
          <ac:spMkLst>
            <pc:docMk/>
            <pc:sldMk cId="3584913101" sldId="2134805255"/>
            <ac:spMk id="5" creationId="{8D2C8E19-BF44-4770-95BC-F8AF70B7B8A9}"/>
          </ac:spMkLst>
        </pc:spChg>
      </pc:sldChg>
      <pc:sldChg chg="modSp mod">
        <pc:chgData name="Naseer-Ul-Islam, Muhammad (Nokia - DE/Munich)" userId="57729618-f8e0-42a1-805a-57ca3b7311a9" providerId="ADAL" clId="{0A046438-62B1-47C6-A917-E8E245AD131C}" dt="2021-06-04T11:36:43.044" v="444" actId="20577"/>
        <pc:sldMkLst>
          <pc:docMk/>
          <pc:sldMk cId="1656167946" sldId="2134805327"/>
        </pc:sldMkLst>
        <pc:graphicFrameChg chg="modGraphic">
          <ac:chgData name="Naseer-Ul-Islam, Muhammad (Nokia - DE/Munich)" userId="57729618-f8e0-42a1-805a-57ca3b7311a9" providerId="ADAL" clId="{0A046438-62B1-47C6-A917-E8E245AD131C}" dt="2021-06-04T11:36:43.044" v="444" actId="20577"/>
          <ac:graphicFrameMkLst>
            <pc:docMk/>
            <pc:sldMk cId="1656167946" sldId="2134805327"/>
            <ac:graphicFrameMk id="8" creationId="{CB15D91C-BD8E-4838-BEE2-703163842D17}"/>
          </ac:graphicFrameMkLst>
        </pc:graphicFrameChg>
      </pc:sldChg>
      <pc:sldChg chg="addSp modSp ord">
        <pc:chgData name="Naseer-Ul-Islam, Muhammad (Nokia - DE/Munich)" userId="57729618-f8e0-42a1-805a-57ca3b7311a9" providerId="ADAL" clId="{0A046438-62B1-47C6-A917-E8E245AD131C}" dt="2021-06-04T12:41:28.605" v="748"/>
        <pc:sldMkLst>
          <pc:docMk/>
          <pc:sldMk cId="2536229754" sldId="2134805332"/>
        </pc:sldMkLst>
        <pc:spChg chg="add mod">
          <ac:chgData name="Naseer-Ul-Islam, Muhammad (Nokia - DE/Munich)" userId="57729618-f8e0-42a1-805a-57ca3b7311a9" providerId="ADAL" clId="{0A046438-62B1-47C6-A917-E8E245AD131C}" dt="2021-06-04T12:41:28.605" v="748"/>
          <ac:spMkLst>
            <pc:docMk/>
            <pc:sldMk cId="2536229754" sldId="2134805332"/>
            <ac:spMk id="41" creationId="{CF16514E-74F2-45F4-B960-7DC7C37C2892}"/>
          </ac:spMkLst>
        </pc:spChg>
      </pc:sldChg>
      <pc:sldChg chg="addSp delSp modSp mod ord">
        <pc:chgData name="Naseer-Ul-Islam, Muhammad (Nokia - DE/Munich)" userId="57729618-f8e0-42a1-805a-57ca3b7311a9" providerId="ADAL" clId="{0A046438-62B1-47C6-A917-E8E245AD131C}" dt="2021-06-04T14:11:17.860" v="2895" actId="20577"/>
        <pc:sldMkLst>
          <pc:docMk/>
          <pc:sldMk cId="3450140625" sldId="2134805333"/>
        </pc:sldMkLst>
        <pc:spChg chg="mod">
          <ac:chgData name="Naseer-Ul-Islam, Muhammad (Nokia - DE/Munich)" userId="57729618-f8e0-42a1-805a-57ca3b7311a9" providerId="ADAL" clId="{0A046438-62B1-47C6-A917-E8E245AD131C}" dt="2021-06-04T13:38:56.140" v="2049" actId="6549"/>
          <ac:spMkLst>
            <pc:docMk/>
            <pc:sldMk cId="3450140625" sldId="2134805333"/>
            <ac:spMk id="4" creationId="{57BC23C9-ADFB-46B0-A14C-F8C8ADB06E15}"/>
          </ac:spMkLst>
        </pc:spChg>
        <pc:spChg chg="mod">
          <ac:chgData name="Naseer-Ul-Islam, Muhammad (Nokia - DE/Munich)" userId="57729618-f8e0-42a1-805a-57ca3b7311a9" providerId="ADAL" clId="{0A046438-62B1-47C6-A917-E8E245AD131C}" dt="2021-06-04T14:11:17.860" v="2895" actId="20577"/>
          <ac:spMkLst>
            <pc:docMk/>
            <pc:sldMk cId="3450140625" sldId="2134805333"/>
            <ac:spMk id="7" creationId="{C972A5FD-74BD-48C9-ADAD-393489997121}"/>
          </ac:spMkLst>
        </pc:spChg>
        <pc:spChg chg="del">
          <ac:chgData name="Naseer-Ul-Islam, Muhammad (Nokia - DE/Munich)" userId="57729618-f8e0-42a1-805a-57ca3b7311a9" providerId="ADAL" clId="{0A046438-62B1-47C6-A917-E8E245AD131C}" dt="2021-06-04T13:38:14.851" v="2045" actId="478"/>
          <ac:spMkLst>
            <pc:docMk/>
            <pc:sldMk cId="3450140625" sldId="2134805333"/>
            <ac:spMk id="8" creationId="{DFAFF001-227F-4015-B727-04C3B36DE161}"/>
          </ac:spMkLst>
        </pc:spChg>
        <pc:spChg chg="del">
          <ac:chgData name="Naseer-Ul-Islam, Muhammad (Nokia - DE/Munich)" userId="57729618-f8e0-42a1-805a-57ca3b7311a9" providerId="ADAL" clId="{0A046438-62B1-47C6-A917-E8E245AD131C}" dt="2021-06-04T13:38:14.851" v="2045" actId="478"/>
          <ac:spMkLst>
            <pc:docMk/>
            <pc:sldMk cId="3450140625" sldId="2134805333"/>
            <ac:spMk id="9" creationId="{58A30587-EB3B-4006-84A4-471711FD8381}"/>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0" creationId="{A16A1566-7C52-499D-A5E5-819F75CE8031}"/>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1" creationId="{5F83A1B8-F030-403D-B338-585F698BD50A}"/>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2" creationId="{125DDCC5-29EB-4CF3-8FA6-6C96B1076026}"/>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3" creationId="{3B957193-452C-468C-8DC1-54DF343198B9}"/>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4" creationId="{E888FC71-B5AA-484E-AA77-2C182EF88A3A}"/>
          </ac:spMkLst>
        </pc:spChg>
        <pc:spChg chg="del">
          <ac:chgData name="Naseer-Ul-Islam, Muhammad (Nokia - DE/Munich)" userId="57729618-f8e0-42a1-805a-57ca3b7311a9" providerId="ADAL" clId="{0A046438-62B1-47C6-A917-E8E245AD131C}" dt="2021-06-04T13:38:14.851" v="2045" actId="478"/>
          <ac:spMkLst>
            <pc:docMk/>
            <pc:sldMk cId="3450140625" sldId="2134805333"/>
            <ac:spMk id="15" creationId="{1C1D0FB7-B83C-4DA3-B687-7D0DAA9B23BC}"/>
          </ac:spMkLst>
        </pc:spChg>
        <pc:spChg chg="mod">
          <ac:chgData name="Naseer-Ul-Islam, Muhammad (Nokia - DE/Munich)" userId="57729618-f8e0-42a1-805a-57ca3b7311a9" providerId="ADAL" clId="{0A046438-62B1-47C6-A917-E8E245AD131C}" dt="2021-06-04T13:38:15.695" v="2046"/>
          <ac:spMkLst>
            <pc:docMk/>
            <pc:sldMk cId="3450140625" sldId="2134805333"/>
            <ac:spMk id="19" creationId="{65FCDF8F-EB29-4AB1-A2A0-994E667C1EC2}"/>
          </ac:spMkLst>
        </pc:spChg>
        <pc:spChg chg="mod">
          <ac:chgData name="Naseer-Ul-Islam, Muhammad (Nokia - DE/Munich)" userId="57729618-f8e0-42a1-805a-57ca3b7311a9" providerId="ADAL" clId="{0A046438-62B1-47C6-A917-E8E245AD131C}" dt="2021-06-04T13:38:15.695" v="2046"/>
          <ac:spMkLst>
            <pc:docMk/>
            <pc:sldMk cId="3450140625" sldId="2134805333"/>
            <ac:spMk id="21" creationId="{73144B1A-52CC-4D9A-ABC5-7D616BC3A08E}"/>
          </ac:spMkLst>
        </pc:spChg>
        <pc:grpChg chg="add mod">
          <ac:chgData name="Naseer-Ul-Islam, Muhammad (Nokia - DE/Munich)" userId="57729618-f8e0-42a1-805a-57ca3b7311a9" providerId="ADAL" clId="{0A046438-62B1-47C6-A917-E8E245AD131C}" dt="2021-06-04T13:38:15.695" v="2046"/>
          <ac:grpSpMkLst>
            <pc:docMk/>
            <pc:sldMk cId="3450140625" sldId="2134805333"/>
            <ac:grpSpMk id="17" creationId="{6FC4D333-2990-4E89-BE92-5B449C6D6EBB}"/>
          </ac:grpSpMkLst>
        </pc:grpChg>
        <pc:grpChg chg="add mod">
          <ac:chgData name="Naseer-Ul-Islam, Muhammad (Nokia - DE/Munich)" userId="57729618-f8e0-42a1-805a-57ca3b7311a9" providerId="ADAL" clId="{0A046438-62B1-47C6-A917-E8E245AD131C}" dt="2021-06-04T13:38:15.695" v="2046"/>
          <ac:grpSpMkLst>
            <pc:docMk/>
            <pc:sldMk cId="3450140625" sldId="2134805333"/>
            <ac:grpSpMk id="20" creationId="{CEA1AE29-8AE7-4632-A82E-194977B61286}"/>
          </ac:grpSpMkLst>
        </pc:grpChg>
        <pc:graphicFrameChg chg="mod">
          <ac:chgData name="Naseer-Ul-Islam, Muhammad (Nokia - DE/Munich)" userId="57729618-f8e0-42a1-805a-57ca3b7311a9" providerId="ADAL" clId="{0A046438-62B1-47C6-A917-E8E245AD131C}" dt="2021-06-04T13:38:15.695" v="2046"/>
          <ac:graphicFrameMkLst>
            <pc:docMk/>
            <pc:sldMk cId="3450140625" sldId="2134805333"/>
            <ac:graphicFrameMk id="18" creationId="{907BFC4E-2372-49B8-93BC-DD1F42BF945B}"/>
          </ac:graphicFrameMkLst>
        </pc:graphicFrameChg>
        <pc:graphicFrameChg chg="mod">
          <ac:chgData name="Naseer-Ul-Islam, Muhammad (Nokia - DE/Munich)" userId="57729618-f8e0-42a1-805a-57ca3b7311a9" providerId="ADAL" clId="{0A046438-62B1-47C6-A917-E8E245AD131C}" dt="2021-06-04T13:38:15.695" v="2046"/>
          <ac:graphicFrameMkLst>
            <pc:docMk/>
            <pc:sldMk cId="3450140625" sldId="2134805333"/>
            <ac:graphicFrameMk id="22" creationId="{8815D9B2-4C90-4F77-B819-F6176C341B5E}"/>
          </ac:graphicFrameMkLst>
        </pc:graphicFrameChg>
        <pc:cxnChg chg="del">
          <ac:chgData name="Naseer-Ul-Islam, Muhammad (Nokia - DE/Munich)" userId="57729618-f8e0-42a1-805a-57ca3b7311a9" providerId="ADAL" clId="{0A046438-62B1-47C6-A917-E8E245AD131C}" dt="2021-06-04T13:38:14.851" v="2045" actId="478"/>
          <ac:cxnSpMkLst>
            <pc:docMk/>
            <pc:sldMk cId="3450140625" sldId="2134805333"/>
            <ac:cxnSpMk id="16" creationId="{7D5344B2-7E42-4120-AE3A-18632398CCA2}"/>
          </ac:cxnSpMkLst>
        </pc:cxnChg>
      </pc:sldChg>
      <pc:sldChg chg="addSp delSp modSp add del mod ord">
        <pc:chgData name="Naseer-Ul-Islam, Muhammad (Nokia - DE/Munich)" userId="57729618-f8e0-42a1-805a-57ca3b7311a9" providerId="ADAL" clId="{0A046438-62B1-47C6-A917-E8E245AD131C}" dt="2021-06-04T13:38:30.284" v="2048" actId="47"/>
        <pc:sldMkLst>
          <pc:docMk/>
          <pc:sldMk cId="2484413205" sldId="2134805334"/>
        </pc:sldMkLst>
        <pc:spChg chg="add del mod">
          <ac:chgData name="Naseer-Ul-Islam, Muhammad (Nokia - DE/Munich)" userId="57729618-f8e0-42a1-805a-57ca3b7311a9" providerId="ADAL" clId="{0A046438-62B1-47C6-A917-E8E245AD131C}" dt="2021-06-04T09:05:14.827" v="94" actId="478"/>
          <ac:spMkLst>
            <pc:docMk/>
            <pc:sldMk cId="2484413205" sldId="2134805334"/>
            <ac:spMk id="2" creationId="{1C385185-0F79-43BD-BFED-2CAC9152E043}"/>
          </ac:spMkLst>
        </pc:spChg>
        <pc:spChg chg="add del">
          <ac:chgData name="Naseer-Ul-Islam, Muhammad (Nokia - DE/Munich)" userId="57729618-f8e0-42a1-805a-57ca3b7311a9" providerId="ADAL" clId="{0A046438-62B1-47C6-A917-E8E245AD131C}" dt="2021-06-04T12:43:16.365" v="776" actId="478"/>
          <ac:spMkLst>
            <pc:docMk/>
            <pc:sldMk cId="2484413205" sldId="2134805334"/>
            <ac:spMk id="2" creationId="{9B67D34D-FA3B-4E4B-8D0C-E76821ACBB64}"/>
          </ac:spMkLst>
        </pc:spChg>
        <pc:spChg chg="mod">
          <ac:chgData name="Naseer-Ul-Islam, Muhammad (Nokia - DE/Munich)" userId="57729618-f8e0-42a1-805a-57ca3b7311a9" providerId="ADAL" clId="{0A046438-62B1-47C6-A917-E8E245AD131C}" dt="2021-06-04T13:25:31.644" v="1973" actId="790"/>
          <ac:spMkLst>
            <pc:docMk/>
            <pc:sldMk cId="2484413205" sldId="2134805334"/>
            <ac:spMk id="4" creationId="{F45003A2-B9CC-446E-9732-AB46F1EB59B3}"/>
          </ac:spMkLst>
        </pc:spChg>
        <pc:spChg chg="mod">
          <ac:chgData name="Naseer-Ul-Islam, Muhammad (Nokia - DE/Munich)" userId="57729618-f8e0-42a1-805a-57ca3b7311a9" providerId="ADAL" clId="{0A046438-62B1-47C6-A917-E8E245AD131C}" dt="2021-06-04T13:25:31.644" v="1973" actId="790"/>
          <ac:spMkLst>
            <pc:docMk/>
            <pc:sldMk cId="2484413205" sldId="2134805334"/>
            <ac:spMk id="5" creationId="{63B24A27-6633-4CD2-8E05-06B8BDA2D321}"/>
          </ac:spMkLst>
        </pc:spChg>
        <pc:spChg chg="mod">
          <ac:chgData name="Naseer-Ul-Islam, Muhammad (Nokia - DE/Munich)" userId="57729618-f8e0-42a1-805a-57ca3b7311a9" providerId="ADAL" clId="{0A046438-62B1-47C6-A917-E8E245AD131C}" dt="2021-06-04T13:36:28.022" v="2039" actId="20577"/>
          <ac:spMkLst>
            <pc:docMk/>
            <pc:sldMk cId="2484413205" sldId="2134805334"/>
            <ac:spMk id="6" creationId="{254B4A04-F432-4411-A9E3-DDB98B3BF3CA}"/>
          </ac:spMkLst>
        </pc:spChg>
        <pc:spChg chg="del mod">
          <ac:chgData name="Naseer-Ul-Islam, Muhammad (Nokia - DE/Munich)" userId="57729618-f8e0-42a1-805a-57ca3b7311a9" providerId="ADAL" clId="{0A046438-62B1-47C6-A917-E8E245AD131C}" dt="2021-06-04T12:45:17.536" v="878" actId="478"/>
          <ac:spMkLst>
            <pc:docMk/>
            <pc:sldMk cId="2484413205" sldId="2134805334"/>
            <ac:spMk id="9" creationId="{160B21FA-8E8D-4DD9-8DE8-5F937B21BCC3}"/>
          </ac:spMkLst>
        </pc:spChg>
        <pc:spChg chg="add del">
          <ac:chgData name="Naseer-Ul-Islam, Muhammad (Nokia - DE/Munich)" userId="57729618-f8e0-42a1-805a-57ca3b7311a9" providerId="ADAL" clId="{0A046438-62B1-47C6-A917-E8E245AD131C}" dt="2021-06-04T09:05:52.065" v="101" actId="478"/>
          <ac:spMkLst>
            <pc:docMk/>
            <pc:sldMk cId="2484413205" sldId="2134805334"/>
            <ac:spMk id="10" creationId="{419DF4D4-7D7F-414F-92B9-26383F54969D}"/>
          </ac:spMkLst>
        </pc:spChg>
        <pc:spChg chg="add del mod">
          <ac:chgData name="Naseer-Ul-Islam, Muhammad (Nokia - DE/Munich)" userId="57729618-f8e0-42a1-805a-57ca3b7311a9" providerId="ADAL" clId="{0A046438-62B1-47C6-A917-E8E245AD131C}" dt="2021-06-04T12:45:27.649" v="880" actId="478"/>
          <ac:spMkLst>
            <pc:docMk/>
            <pc:sldMk cId="2484413205" sldId="2134805334"/>
            <ac:spMk id="10" creationId="{4BFF1F93-9F52-45D1-A616-F8E2DA7DBFC3}"/>
          </ac:spMkLst>
        </pc:spChg>
        <pc:spChg chg="add del mod">
          <ac:chgData name="Naseer-Ul-Islam, Muhammad (Nokia - DE/Munich)" userId="57729618-f8e0-42a1-805a-57ca3b7311a9" providerId="ADAL" clId="{0A046438-62B1-47C6-A917-E8E245AD131C}" dt="2021-06-04T12:51:00.268" v="933" actId="478"/>
          <ac:spMkLst>
            <pc:docMk/>
            <pc:sldMk cId="2484413205" sldId="2134805334"/>
            <ac:spMk id="11" creationId="{98720DF5-C701-4B2C-8363-E2CA6B76F4FE}"/>
          </ac:spMkLst>
        </pc:spChg>
        <pc:spChg chg="add del">
          <ac:chgData name="Naseer-Ul-Islam, Muhammad (Nokia - DE/Munich)" userId="57729618-f8e0-42a1-805a-57ca3b7311a9" providerId="ADAL" clId="{0A046438-62B1-47C6-A917-E8E245AD131C}" dt="2021-06-04T09:06:02.914" v="105" actId="478"/>
          <ac:spMkLst>
            <pc:docMk/>
            <pc:sldMk cId="2484413205" sldId="2134805334"/>
            <ac:spMk id="13" creationId="{93769E58-0A5F-48FE-817B-D821EC166735}"/>
          </ac:spMkLst>
        </pc:spChg>
        <pc:spChg chg="add mod">
          <ac:chgData name="Naseer-Ul-Islam, Muhammad (Nokia - DE/Munich)" userId="57729618-f8e0-42a1-805a-57ca3b7311a9" providerId="ADAL" clId="{0A046438-62B1-47C6-A917-E8E245AD131C}" dt="2021-06-04T13:25:31.644" v="1973" actId="790"/>
          <ac:spMkLst>
            <pc:docMk/>
            <pc:sldMk cId="2484413205" sldId="2134805334"/>
            <ac:spMk id="15" creationId="{E79FC6FB-E25A-4837-92FA-AC86E23ED1A0}"/>
          </ac:spMkLst>
        </pc:spChg>
        <pc:spChg chg="add del">
          <ac:chgData name="Naseer-Ul-Islam, Muhammad (Nokia - DE/Munich)" userId="57729618-f8e0-42a1-805a-57ca3b7311a9" providerId="ADAL" clId="{0A046438-62B1-47C6-A917-E8E245AD131C}" dt="2021-06-04T09:07:53.073" v="216" actId="478"/>
          <ac:spMkLst>
            <pc:docMk/>
            <pc:sldMk cId="2484413205" sldId="2134805334"/>
            <ac:spMk id="16" creationId="{4668B9EC-4F3C-4747-9B97-15676CA9BDA4}"/>
          </ac:spMkLst>
        </pc:spChg>
        <pc:spChg chg="add mod">
          <ac:chgData name="Naseer-Ul-Islam, Muhammad (Nokia - DE/Munich)" userId="57729618-f8e0-42a1-805a-57ca3b7311a9" providerId="ADAL" clId="{0A046438-62B1-47C6-A917-E8E245AD131C}" dt="2021-06-04T13:25:31.644" v="1973" actId="790"/>
          <ac:spMkLst>
            <pc:docMk/>
            <pc:sldMk cId="2484413205" sldId="2134805334"/>
            <ac:spMk id="18" creationId="{89C7CB3C-02D6-4A77-B563-6526C4B48A87}"/>
          </ac:spMkLst>
        </pc:spChg>
        <pc:grpChg chg="add mod">
          <ac:chgData name="Naseer-Ul-Islam, Muhammad (Nokia - DE/Munich)" userId="57729618-f8e0-42a1-805a-57ca3b7311a9" providerId="ADAL" clId="{0A046438-62B1-47C6-A917-E8E245AD131C}" dt="2021-06-04T12:51:30.818" v="948" actId="1076"/>
          <ac:grpSpMkLst>
            <pc:docMk/>
            <pc:sldMk cId="2484413205" sldId="2134805334"/>
            <ac:grpSpMk id="7" creationId="{E2973FD6-94DB-4BC5-BE9B-A4E0C45CA038}"/>
          </ac:grpSpMkLst>
        </pc:grpChg>
        <pc:grpChg chg="add mod">
          <ac:chgData name="Naseer-Ul-Islam, Muhammad (Nokia - DE/Munich)" userId="57729618-f8e0-42a1-805a-57ca3b7311a9" providerId="ADAL" clId="{0A046438-62B1-47C6-A917-E8E245AD131C}" dt="2021-06-04T12:51:34.071" v="949" actId="1076"/>
          <ac:grpSpMkLst>
            <pc:docMk/>
            <pc:sldMk cId="2484413205" sldId="2134805334"/>
            <ac:grpSpMk id="8" creationId="{E171DA0D-D7F9-4960-B67E-B3FFC7658B04}"/>
          </ac:grpSpMkLst>
        </pc:grpChg>
        <pc:graphicFrameChg chg="add del mod">
          <ac:chgData name="Naseer-Ul-Islam, Muhammad (Nokia - DE/Munich)" userId="57729618-f8e0-42a1-805a-57ca3b7311a9" providerId="ADAL" clId="{0A046438-62B1-47C6-A917-E8E245AD131C}" dt="2021-06-04T09:05:14.827" v="94" actId="478"/>
          <ac:graphicFrameMkLst>
            <pc:docMk/>
            <pc:sldMk cId="2484413205" sldId="2134805334"/>
            <ac:graphicFrameMk id="3" creationId="{6DEBA107-CB92-4698-8A7C-55D25E927380}"/>
          </ac:graphicFrameMkLst>
        </pc:graphicFrameChg>
        <pc:graphicFrameChg chg="add mod">
          <ac:chgData name="Naseer-Ul-Islam, Muhammad (Nokia - DE/Munich)" userId="57729618-f8e0-42a1-805a-57ca3b7311a9" providerId="ADAL" clId="{0A046438-62B1-47C6-A917-E8E245AD131C}" dt="2021-06-04T12:44:57.079" v="875" actId="164"/>
          <ac:graphicFrameMkLst>
            <pc:docMk/>
            <pc:sldMk cId="2484413205" sldId="2134805334"/>
            <ac:graphicFrameMk id="3" creationId="{BB569CF1-2AC7-433C-ACA4-9F8584BB2822}"/>
          </ac:graphicFrameMkLst>
        </pc:graphicFrameChg>
        <pc:graphicFrameChg chg="del">
          <ac:chgData name="Naseer-Ul-Islam, Muhammad (Nokia - DE/Munich)" userId="57729618-f8e0-42a1-805a-57ca3b7311a9" providerId="ADAL" clId="{0A046438-62B1-47C6-A917-E8E245AD131C}" dt="2021-06-04T09:04:55.490" v="91" actId="478"/>
          <ac:graphicFrameMkLst>
            <pc:docMk/>
            <pc:sldMk cId="2484413205" sldId="2134805334"/>
            <ac:graphicFrameMk id="8" creationId="{CB15D91C-BD8E-4838-BEE2-703163842D17}"/>
          </ac:graphicFrameMkLst>
        </pc:graphicFrameChg>
        <pc:graphicFrameChg chg="add del">
          <ac:chgData name="Naseer-Ul-Islam, Muhammad (Nokia - DE/Munich)" userId="57729618-f8e0-42a1-805a-57ca3b7311a9" providerId="ADAL" clId="{0A046438-62B1-47C6-A917-E8E245AD131C}" dt="2021-06-04T09:05:52.065" v="101" actId="478"/>
          <ac:graphicFrameMkLst>
            <pc:docMk/>
            <pc:sldMk cId="2484413205" sldId="2134805334"/>
            <ac:graphicFrameMk id="11" creationId="{7AF2A445-2120-40D2-BF8D-42BCF03F9785}"/>
          </ac:graphicFrameMkLst>
        </pc:graphicFrameChg>
        <pc:graphicFrameChg chg="add del mod">
          <ac:chgData name="Naseer-Ul-Islam, Muhammad (Nokia - DE/Munich)" userId="57729618-f8e0-42a1-805a-57ca3b7311a9" providerId="ADAL" clId="{0A046438-62B1-47C6-A917-E8E245AD131C}" dt="2021-06-04T12:41:47.881" v="751" actId="478"/>
          <ac:graphicFrameMkLst>
            <pc:docMk/>
            <pc:sldMk cId="2484413205" sldId="2134805334"/>
            <ac:graphicFrameMk id="14" creationId="{0A021AD1-8787-4DD3-A3BD-2293E7D5D16D}"/>
          </ac:graphicFrameMkLst>
        </pc:graphicFrameChg>
        <pc:graphicFrameChg chg="add mod">
          <ac:chgData name="Naseer-Ul-Islam, Muhammad (Nokia - DE/Munich)" userId="57729618-f8e0-42a1-805a-57ca3b7311a9" providerId="ADAL" clId="{0A046438-62B1-47C6-A917-E8E245AD131C}" dt="2021-06-04T12:45:04.001" v="876" actId="164"/>
          <ac:graphicFrameMkLst>
            <pc:docMk/>
            <pc:sldMk cId="2484413205" sldId="2134805334"/>
            <ac:graphicFrameMk id="17" creationId="{FA4F327D-926D-4847-A906-26299174B294}"/>
          </ac:graphicFrameMkLst>
        </pc:graphicFrameChg>
        <pc:picChg chg="add del mod">
          <ac:chgData name="Naseer-Ul-Islam, Muhammad (Nokia - DE/Munich)" userId="57729618-f8e0-42a1-805a-57ca3b7311a9" providerId="ADAL" clId="{0A046438-62B1-47C6-A917-E8E245AD131C}" dt="2021-06-04T09:05:41.032" v="99" actId="478"/>
          <ac:picMkLst>
            <pc:docMk/>
            <pc:sldMk cId="2484413205" sldId="2134805334"/>
            <ac:picMk id="7" creationId="{358BB792-59C8-4468-BC6F-0DA2AD5DE013}"/>
          </ac:picMkLst>
        </pc:picChg>
        <pc:picChg chg="add del">
          <ac:chgData name="Naseer-Ul-Islam, Muhammad (Nokia - DE/Munich)" userId="57729618-f8e0-42a1-805a-57ca3b7311a9" providerId="ADAL" clId="{0A046438-62B1-47C6-A917-E8E245AD131C}" dt="2021-06-04T09:05:57.435" v="103"/>
          <ac:picMkLst>
            <pc:docMk/>
            <pc:sldMk cId="2484413205" sldId="2134805334"/>
            <ac:picMk id="12" creationId="{9296D8E1-5714-4138-8941-038D5BA49B88}"/>
          </ac:picMkLst>
        </pc:picChg>
      </pc:sldChg>
      <pc:sldChg chg="modSp add mod">
        <pc:chgData name="Naseer-Ul-Islam, Muhammad (Nokia - DE/Munich)" userId="57729618-f8e0-42a1-805a-57ca3b7311a9" providerId="ADAL" clId="{0A046438-62B1-47C6-A917-E8E245AD131C}" dt="2021-06-04T13:40:18.360" v="2050" actId="33524"/>
        <pc:sldMkLst>
          <pc:docMk/>
          <pc:sldMk cId="2359426827" sldId="2134805335"/>
        </pc:sldMkLst>
        <pc:spChg chg="mod">
          <ac:chgData name="Naseer-Ul-Islam, Muhammad (Nokia - DE/Munich)" userId="57729618-f8e0-42a1-805a-57ca3b7311a9" providerId="ADAL" clId="{0A046438-62B1-47C6-A917-E8E245AD131C}" dt="2021-06-04T13:40:18.360" v="2050" actId="33524"/>
          <ac:spMkLst>
            <pc:docMk/>
            <pc:sldMk cId="2359426827" sldId="2134805335"/>
            <ac:spMk id="4" creationId="{57BC23C9-ADFB-46B0-A14C-F8C8ADB06E15}"/>
          </ac:spMkLst>
        </pc:spChg>
      </pc:sldChg>
      <pc:sldChg chg="modSp add mod modNotesTx">
        <pc:chgData name="Naseer-Ul-Islam, Muhammad (Nokia - DE/Munich)" userId="57729618-f8e0-42a1-805a-57ca3b7311a9" providerId="ADAL" clId="{0A046438-62B1-47C6-A917-E8E245AD131C}" dt="2021-06-04T14:06:25.247" v="2879" actId="20577"/>
        <pc:sldMkLst>
          <pc:docMk/>
          <pc:sldMk cId="1051812912" sldId="2134805336"/>
        </pc:sldMkLst>
        <pc:spChg chg="mod">
          <ac:chgData name="Naseer-Ul-Islam, Muhammad (Nokia - DE/Munich)" userId="57729618-f8e0-42a1-805a-57ca3b7311a9" providerId="ADAL" clId="{0A046438-62B1-47C6-A917-E8E245AD131C}" dt="2021-06-04T14:06:25.247" v="2879" actId="20577"/>
          <ac:spMkLst>
            <pc:docMk/>
            <pc:sldMk cId="1051812912" sldId="2134805336"/>
            <ac:spMk id="5" creationId="{B4FD6C3B-C97D-46D4-B678-56AE07433035}"/>
          </ac:spMkLst>
        </pc:spChg>
      </pc:sldChg>
    </pc:docChg>
  </pc:docChgLst>
  <pc:docChgLst>
    <pc:chgData name="Casati, Alessio (Nokia - GB)" userId="S::alessio.casati@nokia.com::6f050b0a-bf61-49f1-93be-076af52cf2e7" providerId="AD" clId="Web-{5106FCF8-D662-BD4B-260E-F5192021A834}"/>
    <pc:docChg chg="">
      <pc:chgData name="Casati, Alessio (Nokia - GB)" userId="S::alessio.casati@nokia.com::6f050b0a-bf61-49f1-93be-076af52cf2e7" providerId="AD" clId="Web-{5106FCF8-D662-BD4B-260E-F5192021A834}" dt="2021-06-03T07:08:17.315" v="0"/>
      <pc:docMkLst>
        <pc:docMk/>
      </pc:docMkLst>
      <pc:sldChg chg="addCm">
        <pc:chgData name="Casati, Alessio (Nokia - GB)" userId="S::alessio.casati@nokia.com::6f050b0a-bf61-49f1-93be-076af52cf2e7" providerId="AD" clId="Web-{5106FCF8-D662-BD4B-260E-F5192021A834}" dt="2021-06-03T07:08:17.315" v="0"/>
        <pc:sldMkLst>
          <pc:docMk/>
          <pc:sldMk cId="3584913101" sldId="2134805255"/>
        </pc:sldMkLst>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6/7/2021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2</a:t>
            </a:fld>
            <a:endParaRPr lang="en-US"/>
          </a:p>
        </p:txBody>
      </p:sp>
    </p:spTree>
    <p:extLst>
      <p:ext uri="{BB962C8B-B14F-4D97-AF65-F5344CB8AC3E}">
        <p14:creationId xmlns:p14="http://schemas.microsoft.com/office/powerpoint/2010/main" val="3637299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5</a:t>
            </a:fld>
            <a:endParaRPr lang="en-US"/>
          </a:p>
        </p:txBody>
      </p:sp>
    </p:spTree>
    <p:extLst>
      <p:ext uri="{BB962C8B-B14F-4D97-AF65-F5344CB8AC3E}">
        <p14:creationId xmlns:p14="http://schemas.microsoft.com/office/powerpoint/2010/main" val="653329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8D4EF5B-ECC8-43EE-A509-D601DDF42AD0}" type="slidenum">
              <a:rPr lang="en-US" smtClean="0"/>
              <a:t>6</a:t>
            </a:fld>
            <a:endParaRPr lang="en-US"/>
          </a:p>
        </p:txBody>
      </p:sp>
    </p:spTree>
    <p:extLst>
      <p:ext uri="{BB962C8B-B14F-4D97-AF65-F5344CB8AC3E}">
        <p14:creationId xmlns:p14="http://schemas.microsoft.com/office/powerpoint/2010/main" val="3325341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Blank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1 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1 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2 Gray title">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1B19DBE0-DA98-4370-BC75-4FF6AC9D7850}"/>
              </a:ext>
            </a:extLst>
          </p:cNvPr>
          <p:cNvSpPr>
            <a:spLocks noGrp="1"/>
          </p:cNvSpPr>
          <p:nvPr>
            <p:ph type="body" sz="quarter" idx="13"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6" name="Text Placeholder 42">
            <a:extLst>
              <a:ext uri="{FF2B5EF4-FFF2-40B4-BE49-F238E27FC236}">
                <a16:creationId xmlns:a16="http://schemas.microsoft.com/office/drawing/2014/main" id="{A494EDCC-F720-4299-9E85-D3B402E614E5}"/>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49575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3 Gray single column">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DF5019E6-43D8-47A7-857D-CBBEC50194DD}"/>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7" name="Text Placeholder 42">
            <a:extLst>
              <a:ext uri="{FF2B5EF4-FFF2-40B4-BE49-F238E27FC236}">
                <a16:creationId xmlns:a16="http://schemas.microsoft.com/office/drawing/2014/main" id="{6037230C-3393-4624-AAC9-5A1E3FB39E0E}"/>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3074ACA-19C4-4FAB-AA2B-29AAD04B90E7}"/>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4149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4 Gray divider">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1 Ima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B111BD-0274-4B45-A94F-46DB7963AD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Box 4">
            <a:extLst>
              <a:ext uri="{FF2B5EF4-FFF2-40B4-BE49-F238E27FC236}">
                <a16:creationId xmlns:a16="http://schemas.microsoft.com/office/drawing/2014/main" id="{46FF5186-6F03-4D1A-BFE8-BB656F03098E}"/>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6" name="Slide Number Placeholder 5">
            <a:extLst>
              <a:ext uri="{FF2B5EF4-FFF2-40B4-BE49-F238E27FC236}">
                <a16:creationId xmlns:a16="http://schemas.microsoft.com/office/drawing/2014/main" id="{417D629F-D3F7-4D27-AED1-FF2BF68EA92C}"/>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0A05B2DF-7C0E-4C26-8DA0-D8B536006B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3742938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1 Blue blank">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1672642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2 Blue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857604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3 Blue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76259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4 Blue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10157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5 Blue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553924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 Blue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07484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38869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2641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223460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1 White INTERNAL title slide">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441332EC-6B80-4828-AE81-B63F414EEB65}"/>
              </a:ext>
            </a:extLst>
          </p:cNvPr>
          <p:cNvSpPr>
            <a:spLocks noGrp="1"/>
          </p:cNvSpPr>
          <p:nvPr>
            <p:ph type="ftr" sz="quarter" idx="13"/>
          </p:nvPr>
        </p:nvSpPr>
        <p:spPr>
          <a:xfrm>
            <a:off x="2304000" y="4816800"/>
            <a:ext cx="4536000" cy="122400"/>
          </a:xfrm>
          <a:prstGeom prst="rect">
            <a:avLst/>
          </a:prstGeom>
        </p:spPr>
        <p:txBody>
          <a:bodyPr/>
          <a:lstStyle/>
          <a:p>
            <a:r>
              <a:rPr lang="en-GB"/>
              <a:t>&lt;RWS-21xxxx&gt; &lt;Public&gt;</a:t>
            </a:r>
            <a:endParaRPr lang="en-US"/>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6" name="Title 4">
            <a:extLst>
              <a:ext uri="{FF2B5EF4-FFF2-40B4-BE49-F238E27FC236}">
                <a16:creationId xmlns:a16="http://schemas.microsoft.com/office/drawing/2014/main" id="{67C7B23A-628E-4222-8747-0355D7919A1A}"/>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tx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1486873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 Blue EXTERNAL title slide">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a:t>&lt;RWS-21xxxx&gt; &lt;Public&gt;</a:t>
            </a:r>
            <a:endParaRPr lang="en-US"/>
          </a:p>
        </p:txBody>
      </p:sp>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578186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1 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theme" Target="../theme/theme6.xml"/><Relationship Id="rId4" Type="http://schemas.openxmlformats.org/officeDocument/2006/relationships/slideLayout" Target="../slideLayouts/slideLayout1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15.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theme" Target="../theme/theme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&lt;RWS-21xxxx&gt; &lt;Public&gt;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30" r:id="rId3"/>
    <p:sldLayoutId id="2147483727" r:id="rId4"/>
    <p:sldLayoutId id="2147483664" r:id="rId5"/>
    <p:sldLayoutId id="2147483665"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C1947E-906A-46AD-9413-1921F00F19AB}"/>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9" name="Slide Number Placeholder 5">
            <a:extLst>
              <a:ext uri="{FF2B5EF4-FFF2-40B4-BE49-F238E27FC236}">
                <a16:creationId xmlns:a16="http://schemas.microsoft.com/office/drawing/2014/main" id="{BA0CA059-29E1-450A-A218-D27AB73F8070}"/>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0" name="Footer Placeholder 14">
            <a:extLst>
              <a:ext uri="{FF2B5EF4-FFF2-40B4-BE49-F238E27FC236}">
                <a16:creationId xmlns:a16="http://schemas.microsoft.com/office/drawing/2014/main" id="{80DAFA2C-A5B7-47BD-9867-3032BEE127ED}"/>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&lt;RWS-21xxxx&gt; &lt;Public&gt;</a:t>
            </a:r>
            <a:endParaRPr lang="en-US"/>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682" r:id="rId3"/>
    <p:sldLayoutId id="2147483684"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14844329"/>
      </p:ext>
    </p:extLst>
  </p:cSld>
  <p:clrMap bg1="lt1" tx1="dk1" bg2="lt2" tx2="dk2" accent1="accent1" accent2="accent2" accent3="accent3" accent4="accent4" accent5="accent5" accent6="accent6" hlink="hlink" folHlink="folHlink"/>
  <p:sldLayoutIdLst>
    <p:sldLayoutId id="214748373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defRPr>
            </a:lvl1pPr>
          </a:lstStyle>
          <a:p>
            <a:r>
              <a:rPr lang="en-GB"/>
              <a:t>&lt;RWS-21xxxx&gt; &lt;Public&gt;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pic>
        <p:nvPicPr>
          <p:cNvPr id="6" name="Picture 5">
            <a:extLst>
              <a:ext uri="{FF2B5EF4-FFF2-40B4-BE49-F238E27FC236}">
                <a16:creationId xmlns:a16="http://schemas.microsoft.com/office/drawing/2014/main" id="{B794E613-9F09-4BCA-8FA1-3CEB91BF55D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1578318649"/>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13"/>
          </p:nvPr>
        </p:nvSpPr>
        <p:spPr/>
        <p:txBody>
          <a:bodyPr/>
          <a:lstStyle/>
          <a:p>
            <a:r>
              <a:rPr lang="en-GB"/>
              <a:t>&lt;RWS-210082&gt; &lt;Public&gt;</a:t>
            </a:r>
            <a:endParaRPr lang="en-US"/>
          </a:p>
        </p:txBody>
      </p:sp>
      <p:sp>
        <p:nvSpPr>
          <p:cNvPr id="3" name="Text Placeholder 2">
            <a:extLst>
              <a:ext uri="{FF2B5EF4-FFF2-40B4-BE49-F238E27FC236}">
                <a16:creationId xmlns:a16="http://schemas.microsoft.com/office/drawing/2014/main" id="{A4E748F3-52F3-4227-86AD-9C50826A6263}"/>
              </a:ext>
            </a:extLst>
          </p:cNvPr>
          <p:cNvSpPr>
            <a:spLocks noGrp="1"/>
          </p:cNvSpPr>
          <p:nvPr>
            <p:ph type="body" sz="quarter" idx="12"/>
          </p:nvPr>
        </p:nvSpPr>
        <p:spPr>
          <a:prstGeom prst="rect">
            <a:avLst/>
          </a:prstGeom>
        </p:spPr>
        <p:txBody>
          <a:bodyPr/>
          <a:lstStyle/>
          <a:p>
            <a:pPr lvl="0"/>
            <a:r>
              <a:rPr lang="en-US"/>
              <a:t>RAN Rel-18 Workshop</a:t>
            </a:r>
          </a:p>
          <a:p>
            <a:pPr lvl="0"/>
            <a:r>
              <a:rPr lang="en-US"/>
              <a:t>28</a:t>
            </a:r>
            <a:r>
              <a:rPr lang="en-US" baseline="30000"/>
              <a:t>th</a:t>
            </a:r>
            <a:r>
              <a:rPr lang="en-US"/>
              <a:t> June – 2</a:t>
            </a:r>
            <a:r>
              <a:rPr lang="en-US" baseline="30000"/>
              <a:t>nd</a:t>
            </a:r>
            <a:r>
              <a:rPr lang="en-US"/>
              <a:t> July 2021</a:t>
            </a:r>
          </a:p>
          <a:p>
            <a:pPr lvl="0"/>
            <a:r>
              <a:rPr lang="en-US"/>
              <a:t>RWS-210082</a:t>
            </a:r>
          </a:p>
        </p:txBody>
      </p:sp>
      <p:sp>
        <p:nvSpPr>
          <p:cNvPr id="13" name="Title 12">
            <a:extLst>
              <a:ext uri="{FF2B5EF4-FFF2-40B4-BE49-F238E27FC236}">
                <a16:creationId xmlns:a16="http://schemas.microsoft.com/office/drawing/2014/main" id="{88139B71-634F-4F51-A35E-BEAD852EFD5F}"/>
              </a:ext>
            </a:extLst>
          </p:cNvPr>
          <p:cNvSpPr>
            <a:spLocks noGrp="1"/>
          </p:cNvSpPr>
          <p:nvPr>
            <p:ph type="title"/>
          </p:nvPr>
        </p:nvSpPr>
        <p:spPr>
          <a:prstGeom prst="rect">
            <a:avLst/>
          </a:prstGeom>
        </p:spPr>
        <p:txBody>
          <a:bodyPr/>
          <a:lstStyle/>
          <a:p>
            <a:r>
              <a:rPr lang="en-US" sz="4800"/>
              <a:t>Further Enhancements for RAN Slicing for Rel-18</a:t>
            </a:r>
          </a:p>
        </p:txBody>
      </p:sp>
    </p:spTree>
    <p:extLst>
      <p:ext uri="{BB962C8B-B14F-4D97-AF65-F5344CB8AC3E}">
        <p14:creationId xmlns:p14="http://schemas.microsoft.com/office/powerpoint/2010/main" val="2165169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6EC354-A75A-4CA0-8063-505316F7A084}"/>
              </a:ext>
            </a:extLst>
          </p:cNvPr>
          <p:cNvSpPr>
            <a:spLocks noGrp="1"/>
          </p:cNvSpPr>
          <p:nvPr>
            <p:ph type="ftr" sz="quarter" idx="10"/>
          </p:nvPr>
        </p:nvSpPr>
        <p:spPr/>
        <p:txBody>
          <a:bodyPr/>
          <a:lstStyle/>
          <a:p>
            <a:r>
              <a:rPr lang="en-GB"/>
              <a:t>&lt;RWS-210082&gt; &lt;Public&gt;</a:t>
            </a:r>
            <a:endParaRPr lang="en-US"/>
          </a:p>
        </p:txBody>
      </p:sp>
      <p:sp>
        <p:nvSpPr>
          <p:cNvPr id="3" name="Text Placeholder 2">
            <a:extLst>
              <a:ext uri="{FF2B5EF4-FFF2-40B4-BE49-F238E27FC236}">
                <a16:creationId xmlns:a16="http://schemas.microsoft.com/office/drawing/2014/main" id="{CA4B67D8-37AB-4432-8431-90BA8208224C}"/>
              </a:ext>
            </a:extLst>
          </p:cNvPr>
          <p:cNvSpPr>
            <a:spLocks noGrp="1"/>
          </p:cNvSpPr>
          <p:nvPr>
            <p:ph type="body" sz="quarter" idx="12"/>
          </p:nvPr>
        </p:nvSpPr>
        <p:spPr/>
        <p:txBody>
          <a:bodyPr/>
          <a:lstStyle/>
          <a:p>
            <a:r>
              <a:rPr lang="en-US"/>
              <a:t>Further Enhancements for RAN Slicing</a:t>
            </a:r>
            <a:endParaRPr lang="en-GB"/>
          </a:p>
        </p:txBody>
      </p:sp>
      <p:sp>
        <p:nvSpPr>
          <p:cNvPr id="4" name="Text Placeholder 3">
            <a:extLst>
              <a:ext uri="{FF2B5EF4-FFF2-40B4-BE49-F238E27FC236}">
                <a16:creationId xmlns:a16="http://schemas.microsoft.com/office/drawing/2014/main" id="{F774D5DE-21AD-46B9-8C5A-5F98C6AFD2F4}"/>
              </a:ext>
            </a:extLst>
          </p:cNvPr>
          <p:cNvSpPr>
            <a:spLocks noGrp="1"/>
          </p:cNvSpPr>
          <p:nvPr>
            <p:ph type="body" sz="quarter" idx="13"/>
          </p:nvPr>
        </p:nvSpPr>
        <p:spPr/>
        <p:txBody>
          <a:bodyPr/>
          <a:lstStyle/>
          <a:p>
            <a:r>
              <a:rPr lang="en-US"/>
              <a:t>Motivation</a:t>
            </a:r>
            <a:endParaRPr lang="en-GB"/>
          </a:p>
        </p:txBody>
      </p:sp>
      <p:sp>
        <p:nvSpPr>
          <p:cNvPr id="5" name="Text Placeholder 4">
            <a:extLst>
              <a:ext uri="{FF2B5EF4-FFF2-40B4-BE49-F238E27FC236}">
                <a16:creationId xmlns:a16="http://schemas.microsoft.com/office/drawing/2014/main" id="{B4FD6C3B-C97D-46D4-B678-56AE07433035}"/>
              </a:ext>
            </a:extLst>
          </p:cNvPr>
          <p:cNvSpPr>
            <a:spLocks noGrp="1"/>
          </p:cNvSpPr>
          <p:nvPr>
            <p:ph type="body" sz="quarter" idx="14"/>
          </p:nvPr>
        </p:nvSpPr>
        <p:spPr/>
        <p:txBody>
          <a:bodyPr lIns="0" tIns="0" rIns="0" bIns="0" anchor="t">
            <a:noAutofit/>
          </a:bodyPr>
          <a:lstStyle/>
          <a:p>
            <a:pPr marL="285750" indent="-285750">
              <a:spcAft>
                <a:spcPts val="900"/>
              </a:spcAft>
              <a:buFont typeface="Arial" panose="020B0604020202020204" pitchFamily="34" charset="0"/>
              <a:buChar char="•"/>
            </a:pPr>
            <a:r>
              <a:rPr lang="en-US">
                <a:latin typeface="Nokia Pure Text Light"/>
              </a:rPr>
              <a:t>Providing specialized services would be the key for an increased number of deployed network slices</a:t>
            </a:r>
          </a:p>
          <a:p>
            <a:pPr marL="285750" indent="-285750">
              <a:spcAft>
                <a:spcPts val="900"/>
              </a:spcAft>
              <a:buFont typeface="Arial" panose="020B0604020202020204" pitchFamily="34" charset="0"/>
              <a:buChar char="•"/>
            </a:pPr>
            <a:r>
              <a:rPr lang="en-US">
                <a:latin typeface="Nokia Pure Text Light"/>
              </a:rPr>
              <a:t>Diversity of specialized services and associated high number of network slices would require features to support further flexibility in network slice deployment and operations, like:</a:t>
            </a:r>
          </a:p>
          <a:p>
            <a:pPr marL="516150" lvl="1" indent="-285750">
              <a:spcAft>
                <a:spcPts val="900"/>
              </a:spcAft>
              <a:buFont typeface="Arial" panose="020B0604020202020204" pitchFamily="34" charset="0"/>
              <a:buChar char="•"/>
            </a:pPr>
            <a:r>
              <a:rPr lang="en-US">
                <a:latin typeface="Nokia Pure Text Light"/>
              </a:rPr>
              <a:t>Ease of network slice deployment with small service areas that could also be deployed for limited time</a:t>
            </a:r>
          </a:p>
          <a:p>
            <a:pPr marL="516150" lvl="1" indent="-285750">
              <a:spcAft>
                <a:spcPts val="900"/>
              </a:spcAft>
              <a:buFont typeface="Arial" panose="020B0604020202020204" pitchFamily="34" charset="0"/>
              <a:buChar char="•"/>
            </a:pPr>
            <a:r>
              <a:rPr lang="en-US">
                <a:latin typeface="Nokia Pure Text Light"/>
              </a:rPr>
              <a:t>Minimization of service interruption for better user experience, for example, when network slice service area border is crossed</a:t>
            </a:r>
          </a:p>
          <a:p>
            <a:pPr marL="516150" lvl="1" indent="-285750">
              <a:spcAft>
                <a:spcPts val="900"/>
              </a:spcAft>
              <a:buFont typeface="Arial" panose="020B0604020202020204" pitchFamily="34" charset="0"/>
              <a:buChar char="•"/>
            </a:pPr>
            <a:r>
              <a:rPr lang="en-US">
                <a:latin typeface="Nokia Pure Text Light"/>
              </a:rPr>
              <a:t>Prioritization of different network slices when the UE is associated to multiple slices to better reflect the user and/or network preferences</a:t>
            </a:r>
          </a:p>
          <a:p>
            <a:pPr marL="285750" indent="-285750">
              <a:spcAft>
                <a:spcPts val="900"/>
              </a:spcAft>
              <a:buFont typeface="Arial" panose="020B0604020202020204" pitchFamily="34" charset="0"/>
              <a:buChar char="•"/>
            </a:pPr>
            <a:r>
              <a:rPr lang="en-US">
                <a:latin typeface="Nokia Pure Text Light"/>
              </a:rPr>
              <a:t>Other RAN impacts may also emerge from further 3GPP WGs proposals for Rel-18 that should be considered for the RAN Slicing work planning</a:t>
            </a:r>
          </a:p>
          <a:p>
            <a:endParaRPr lang="en-US"/>
          </a:p>
        </p:txBody>
      </p:sp>
    </p:spTree>
    <p:extLst>
      <p:ext uri="{BB962C8B-B14F-4D97-AF65-F5344CB8AC3E}">
        <p14:creationId xmlns:p14="http://schemas.microsoft.com/office/powerpoint/2010/main" val="1051812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GB"/>
              <a:t>&lt;RWS-210082&gt; &lt;Public&gt;</a:t>
            </a:r>
            <a:endParaRPr lang="en-US"/>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a:lstStyle/>
          <a:p>
            <a:r>
              <a:rPr lang="en-US"/>
              <a:t>Further Enhancements for RAN Slicing</a:t>
            </a:r>
            <a:endParaRPr lang="en-GB"/>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r>
              <a:rPr lang="en-US"/>
              <a:t>Objectives</a:t>
            </a:r>
            <a:endParaRPr lang="en-GB"/>
          </a:p>
        </p:txBody>
      </p:sp>
      <p:sp>
        <p:nvSpPr>
          <p:cNvPr id="5" name="Text Placeholder 4">
            <a:extLst>
              <a:ext uri="{FF2B5EF4-FFF2-40B4-BE49-F238E27FC236}">
                <a16:creationId xmlns:a16="http://schemas.microsoft.com/office/drawing/2014/main" id="{8D2C8E19-BF44-4770-95BC-F8AF70B7B8A9}"/>
              </a:ext>
            </a:extLst>
          </p:cNvPr>
          <p:cNvSpPr>
            <a:spLocks noGrp="1"/>
          </p:cNvSpPr>
          <p:nvPr>
            <p:ph type="body" sz="quarter" idx="14"/>
          </p:nvPr>
        </p:nvSpPr>
        <p:spPr/>
        <p:txBody>
          <a:bodyPr lIns="0" tIns="0" rIns="0" bIns="0" anchor="t">
            <a:noAutofit/>
          </a:bodyPr>
          <a:lstStyle/>
          <a:p>
            <a:pPr>
              <a:spcAft>
                <a:spcPts val="900"/>
              </a:spcAft>
            </a:pPr>
            <a:r>
              <a:rPr lang="en-US"/>
              <a:t>Enhance RAN network slicing to support new requirements</a:t>
            </a:r>
            <a:r>
              <a:rPr lang="en-US">
                <a:solidFill>
                  <a:srgbClr val="FF0000"/>
                </a:solidFill>
              </a:rPr>
              <a:t> </a:t>
            </a:r>
            <a:r>
              <a:rPr lang="en-US"/>
              <a:t>with the following objectives:</a:t>
            </a:r>
          </a:p>
          <a:p>
            <a:pPr marL="285750" indent="-285750">
              <a:spcAft>
                <a:spcPts val="900"/>
              </a:spcAft>
              <a:buFont typeface="Arial" panose="020B0604020202020204" pitchFamily="34" charset="0"/>
              <a:buChar char="•"/>
            </a:pPr>
            <a:r>
              <a:rPr lang="en-US"/>
              <a:t>Minimization of service interruption when slice service area border is crossed </a:t>
            </a:r>
          </a:p>
          <a:p>
            <a:pPr marL="516150" lvl="1" indent="-285750">
              <a:spcAft>
                <a:spcPts val="900"/>
              </a:spcAft>
              <a:buFont typeface="Arial" panose="020B0604020202020204" pitchFamily="34" charset="0"/>
              <a:buChar char="•"/>
            </a:pPr>
            <a:r>
              <a:rPr lang="en-US"/>
              <a:t>Continuation of RAN3 Rel17 slice re-mapping work to fulfill the down-scoped objectives</a:t>
            </a:r>
          </a:p>
          <a:p>
            <a:pPr marL="285750" indent="-285750">
              <a:buFont typeface="Arial" panose="020B0604020202020204" pitchFamily="34" charset="0"/>
              <a:buChar char="•"/>
            </a:pPr>
            <a:r>
              <a:rPr lang="en-US"/>
              <a:t>Slice prioritization/preference in case the UE is associated with multiple slices</a:t>
            </a:r>
          </a:p>
          <a:p>
            <a:pPr marL="285750" indent="-285750">
              <a:spcAft>
                <a:spcPts val="900"/>
              </a:spcAft>
              <a:buFont typeface="Arial" panose="020B0604020202020204" pitchFamily="34" charset="0"/>
              <a:buChar char="•"/>
            </a:pPr>
            <a:r>
              <a:rPr lang="en-US"/>
              <a:t>Addressing deployment scenarios for network slicing</a:t>
            </a:r>
          </a:p>
          <a:p>
            <a:pPr marL="516150" lvl="1" indent="-285750">
              <a:buFont typeface="Arial" panose="020B0604020202020204" pitchFamily="34" charset="0"/>
              <a:buChar char="•"/>
            </a:pPr>
            <a:r>
              <a:rPr lang="en-GB"/>
              <a:t>Support of network slices with small service area requirements</a:t>
            </a:r>
            <a:endParaRPr lang="en-US">
              <a:solidFill>
                <a:srgbClr val="FF0000"/>
              </a:solidFill>
            </a:endParaRPr>
          </a:p>
          <a:p>
            <a:pPr marL="285750" indent="-285750">
              <a:spcAft>
                <a:spcPts val="900"/>
              </a:spcAft>
              <a:buFont typeface="Arial" panose="020B0604020202020204" pitchFamily="34" charset="0"/>
              <a:buChar char="•"/>
            </a:pPr>
            <a:r>
              <a:rPr lang="en-US"/>
              <a:t>Analyze potential RAN impacts from Rel-18 Network Slicing work in other WGs</a:t>
            </a:r>
          </a:p>
          <a:p>
            <a:pPr marL="515620" lvl="1" indent="-285750">
              <a:buFont typeface="Arial" panose="020B0604020202020204" pitchFamily="34" charset="0"/>
              <a:buChar char="•"/>
            </a:pPr>
            <a:r>
              <a:rPr lang="en-US">
                <a:latin typeface="Nokia Pure Text Light"/>
              </a:rPr>
              <a:t>RAN Topology information awareness by AMF (SA2 mainly impacting RAN3)</a:t>
            </a:r>
          </a:p>
          <a:p>
            <a:pPr marL="515620" lvl="1" indent="-285750">
              <a:buFont typeface="Arial" panose="020B0604020202020204" pitchFamily="34" charset="0"/>
              <a:buChar char="•"/>
            </a:pPr>
            <a:r>
              <a:rPr lang="en-US">
                <a:latin typeface="Nokia Pure Text Light"/>
              </a:rPr>
              <a:t>Secured RRC connection establishment  (SA3)</a:t>
            </a:r>
            <a:endParaRPr lang="en-GB"/>
          </a:p>
        </p:txBody>
      </p:sp>
    </p:spTree>
    <p:extLst>
      <p:ext uri="{BB962C8B-B14F-4D97-AF65-F5344CB8AC3E}">
        <p14:creationId xmlns:p14="http://schemas.microsoft.com/office/powerpoint/2010/main" val="3584913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9C2794D-7A2C-4C3B-92BA-311B07B515ED}"/>
              </a:ext>
            </a:extLst>
          </p:cNvPr>
          <p:cNvSpPr>
            <a:spLocks noGrp="1"/>
          </p:cNvSpPr>
          <p:nvPr>
            <p:ph type="body" sz="quarter" idx="11"/>
          </p:nvPr>
        </p:nvSpPr>
        <p:spPr/>
        <p:txBody>
          <a:bodyPr/>
          <a:lstStyle/>
          <a:p>
            <a:pPr lvl="0"/>
            <a:r>
              <a:rPr lang="en-US"/>
              <a:t>Background</a:t>
            </a:r>
          </a:p>
        </p:txBody>
      </p:sp>
      <p:sp>
        <p:nvSpPr>
          <p:cNvPr id="7" name="Footer Placeholder 6">
            <a:extLst>
              <a:ext uri="{FF2B5EF4-FFF2-40B4-BE49-F238E27FC236}">
                <a16:creationId xmlns:a16="http://schemas.microsoft.com/office/drawing/2014/main" id="{795339B9-51DC-41EE-B5E7-409353C303EB}"/>
              </a:ext>
            </a:extLst>
          </p:cNvPr>
          <p:cNvSpPr>
            <a:spLocks noGrp="1"/>
          </p:cNvSpPr>
          <p:nvPr>
            <p:ph type="ftr" sz="quarter" idx="12"/>
          </p:nvPr>
        </p:nvSpPr>
        <p:spPr/>
        <p:txBody>
          <a:bodyPr/>
          <a:lstStyle/>
          <a:p>
            <a:r>
              <a:rPr lang="en-GB"/>
              <a:t>&lt;RWS-210082&gt; &lt;Public&gt;</a:t>
            </a:r>
            <a:endParaRPr lang="en-US"/>
          </a:p>
        </p:txBody>
      </p:sp>
    </p:spTree>
    <p:extLst>
      <p:ext uri="{BB962C8B-B14F-4D97-AF65-F5344CB8AC3E}">
        <p14:creationId xmlns:p14="http://schemas.microsoft.com/office/powerpoint/2010/main" val="2530568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US"/>
              <a:t>&lt;RWS-210082&gt; &lt;Public&gt;</a:t>
            </a:r>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pPr marL="285750" indent="-285750">
              <a:buFont typeface="Arial" panose="020B0604020202020204" pitchFamily="34" charset="0"/>
              <a:buChar char="•"/>
            </a:pPr>
            <a:r>
              <a:rPr lang="en-US" sz="1100"/>
              <a:t>RAN3 Rel-17 Network Slicing Enhancement focuses on support of service continuity (3GPP TR 38.832)</a:t>
            </a:r>
          </a:p>
          <a:p>
            <a:pPr marL="285750" indent="-285750">
              <a:buFont typeface="Arial" panose="020B0604020202020204" pitchFamily="34" charset="0"/>
              <a:buChar char="•"/>
            </a:pPr>
            <a:r>
              <a:rPr lang="en-US" sz="1100"/>
              <a:t>Service continuity is considered for two major scenarios</a:t>
            </a:r>
          </a:p>
          <a:p>
            <a:pPr marL="516150" lvl="1" indent="-285750">
              <a:buFont typeface="Arial" panose="020B0604020202020204" pitchFamily="34" charset="0"/>
              <a:buChar char="•"/>
            </a:pPr>
            <a:r>
              <a:rPr lang="en-US" sz="900"/>
              <a:t>Slice resource shortage in case of Intra-RA mobility and Inter-RA mobility</a:t>
            </a:r>
          </a:p>
          <a:p>
            <a:pPr marL="516150" lvl="1" indent="-285750">
              <a:buFont typeface="Arial" panose="020B0604020202020204" pitchFamily="34" charset="0"/>
              <a:buChar char="•"/>
            </a:pPr>
            <a:r>
              <a:rPr lang="en-US" sz="900"/>
              <a:t>Non-supported slice in case of Inter-RA mobility</a:t>
            </a:r>
          </a:p>
          <a:p>
            <a:pPr marL="285750" indent="-285750">
              <a:buFont typeface="Arial" panose="020B0604020202020204" pitchFamily="34" charset="0"/>
              <a:buChar char="•"/>
            </a:pPr>
            <a:r>
              <a:rPr lang="en-US" sz="1100"/>
              <a:t>While progress has been made on “slice resource shortage scenario”, the “non-supported slice in case of inter-RA mobility” has been down scoped from Rel17 due to SA2 dependencies</a:t>
            </a:r>
          </a:p>
          <a:p>
            <a:pPr marL="285750" indent="-285750">
              <a:buFont typeface="Arial" panose="020B0604020202020204" pitchFamily="34" charset="0"/>
              <a:buChar char="•"/>
            </a:pPr>
            <a:r>
              <a:rPr lang="en-US" sz="1100"/>
              <a:t>SA2 has confirmed that all scenarios of the TR are valid, but it needs to study more the slice not supported scenario</a:t>
            </a:r>
          </a:p>
          <a:p>
            <a:pPr marL="285750" indent="-285750">
              <a:buFont typeface="Arial" panose="020B0604020202020204" pitchFamily="34" charset="0"/>
              <a:buChar char="•"/>
            </a:pPr>
            <a:r>
              <a:rPr lang="en-US" sz="1100"/>
              <a:t>Rel-18 can further study the means to support “slice not supported scenario” to fulfill the down-scoped objectives of service continuity support</a:t>
            </a:r>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a:lstStyle/>
          <a:p>
            <a:r>
              <a:rPr lang="en-US"/>
              <a:t>Further Enhancements for RAN Slicing: Background</a:t>
            </a:r>
          </a:p>
        </p:txBody>
      </p:sp>
      <p:sp>
        <p:nvSpPr>
          <p:cNvPr id="7" name="Text Placeholder 6">
            <a:extLst>
              <a:ext uri="{FF2B5EF4-FFF2-40B4-BE49-F238E27FC236}">
                <a16:creationId xmlns:a16="http://schemas.microsoft.com/office/drawing/2014/main" id="{C972A5FD-74BD-48C9-ADAD-393489997121}"/>
              </a:ext>
            </a:extLst>
          </p:cNvPr>
          <p:cNvSpPr>
            <a:spLocks noGrp="1"/>
          </p:cNvSpPr>
          <p:nvPr>
            <p:ph type="body" sz="quarter" idx="15"/>
          </p:nvPr>
        </p:nvSpPr>
        <p:spPr/>
        <p:txBody>
          <a:bodyPr/>
          <a:lstStyle/>
          <a:p>
            <a:r>
              <a:rPr lang="en-US"/>
              <a:t>Minimization of Service Interruption When Slice Service Area Border is Crossed</a:t>
            </a:r>
          </a:p>
        </p:txBody>
      </p:sp>
      <p:grpSp>
        <p:nvGrpSpPr>
          <p:cNvPr id="17" name="Group 16">
            <a:extLst>
              <a:ext uri="{FF2B5EF4-FFF2-40B4-BE49-F238E27FC236}">
                <a16:creationId xmlns:a16="http://schemas.microsoft.com/office/drawing/2014/main" id="{6FC4D333-2990-4E89-BE92-5B449C6D6EBB}"/>
              </a:ext>
            </a:extLst>
          </p:cNvPr>
          <p:cNvGrpSpPr/>
          <p:nvPr/>
        </p:nvGrpSpPr>
        <p:grpSpPr>
          <a:xfrm>
            <a:off x="5280353" y="1290399"/>
            <a:ext cx="3462581" cy="1290069"/>
            <a:chOff x="5280354" y="1059125"/>
            <a:chExt cx="3462581" cy="1290069"/>
          </a:xfrm>
        </p:grpSpPr>
        <p:graphicFrame>
          <p:nvGraphicFramePr>
            <p:cNvPr id="18" name="Object 17">
              <a:extLst>
                <a:ext uri="{FF2B5EF4-FFF2-40B4-BE49-F238E27FC236}">
                  <a16:creationId xmlns:a16="http://schemas.microsoft.com/office/drawing/2014/main" id="{907BFC4E-2372-49B8-93BC-DD1F42BF945B}"/>
                </a:ext>
              </a:extLst>
            </p:cNvPr>
            <p:cNvGraphicFramePr>
              <a:graphicFrameLocks noChangeAspect="1"/>
            </p:cNvGraphicFramePr>
            <p:nvPr>
              <p:extLst>
                <p:ext uri="{D42A27DB-BD31-4B8C-83A1-F6EECF244321}">
                  <p14:modId xmlns:p14="http://schemas.microsoft.com/office/powerpoint/2010/main" val="807229903"/>
                </p:ext>
              </p:extLst>
            </p:nvPr>
          </p:nvGraphicFramePr>
          <p:xfrm>
            <a:off x="5548661" y="1059125"/>
            <a:ext cx="3011940" cy="1112101"/>
          </p:xfrm>
          <a:graphic>
            <a:graphicData uri="http://schemas.openxmlformats.org/presentationml/2006/ole">
              <mc:AlternateContent xmlns:mc="http://schemas.openxmlformats.org/markup-compatibility/2006">
                <mc:Choice xmlns:v="urn:schemas-microsoft-com:vml" Requires="v">
                  <p:oleObj spid="_x0000_s36865" r:id="rId4" imgW="3313794" imgH="1241694" progId="Visio.Drawing.11">
                    <p:embed/>
                  </p:oleObj>
                </mc:Choice>
                <mc:Fallback>
                  <p:oleObj r:id="rId4" imgW="3313794" imgH="1241694" progId="Visio.Drawing.11">
                    <p:embed/>
                    <p:pic>
                      <p:nvPicPr>
                        <p:cNvPr id="18" name="Object 17">
                          <a:extLst>
                            <a:ext uri="{FF2B5EF4-FFF2-40B4-BE49-F238E27FC236}">
                              <a16:creationId xmlns:a16="http://schemas.microsoft.com/office/drawing/2014/main" id="{907BFC4E-2372-49B8-93BC-DD1F42BF94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8661" y="1059125"/>
                          <a:ext cx="3011940" cy="1112101"/>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65FCDF8F-EB29-4AB1-A2A0-994E667C1EC2}"/>
                </a:ext>
              </a:extLst>
            </p:cNvPr>
            <p:cNvSpPr txBox="1"/>
            <p:nvPr/>
          </p:nvSpPr>
          <p:spPr>
            <a:xfrm>
              <a:off x="5280354" y="2085358"/>
              <a:ext cx="3462581" cy="263836"/>
            </a:xfrm>
            <a:prstGeom prst="rect">
              <a:avLst/>
            </a:prstGeom>
            <a:noFill/>
          </p:spPr>
          <p:txBody>
            <a:bodyPr wrap="none" lIns="72000" tIns="72000" rIns="72000" bIns="72000" rtlCol="0">
              <a:noAutofit/>
            </a:bodyPr>
            <a:lstStyle/>
            <a:p>
              <a:pPr algn="l">
                <a:spcAft>
                  <a:spcPts val="300"/>
                </a:spcAft>
                <a:buSzPct val="100000"/>
              </a:pPr>
              <a:r>
                <a:rPr lang="en-US" sz="1000">
                  <a:solidFill>
                    <a:schemeClr val="tx2"/>
                  </a:solidFill>
                </a:rPr>
                <a:t>Scenario 2: Service Interruption due to slice not supported</a:t>
              </a:r>
            </a:p>
          </p:txBody>
        </p:sp>
      </p:grpSp>
      <p:grpSp>
        <p:nvGrpSpPr>
          <p:cNvPr id="20" name="Group 19">
            <a:extLst>
              <a:ext uri="{FF2B5EF4-FFF2-40B4-BE49-F238E27FC236}">
                <a16:creationId xmlns:a16="http://schemas.microsoft.com/office/drawing/2014/main" id="{CEA1AE29-8AE7-4632-A82E-194977B61286}"/>
              </a:ext>
            </a:extLst>
          </p:cNvPr>
          <p:cNvGrpSpPr/>
          <p:nvPr/>
        </p:nvGrpSpPr>
        <p:grpSpPr>
          <a:xfrm>
            <a:off x="5233287" y="3004817"/>
            <a:ext cx="3556714" cy="1492561"/>
            <a:chOff x="5280354" y="2794307"/>
            <a:chExt cx="3556714" cy="1492561"/>
          </a:xfrm>
        </p:grpSpPr>
        <p:sp>
          <p:nvSpPr>
            <p:cNvPr id="21" name="TextBox 20">
              <a:extLst>
                <a:ext uri="{FF2B5EF4-FFF2-40B4-BE49-F238E27FC236}">
                  <a16:creationId xmlns:a16="http://schemas.microsoft.com/office/drawing/2014/main" id="{73144B1A-52CC-4D9A-ABC5-7D616BC3A08E}"/>
                </a:ext>
              </a:extLst>
            </p:cNvPr>
            <p:cNvSpPr txBox="1"/>
            <p:nvPr/>
          </p:nvSpPr>
          <p:spPr>
            <a:xfrm>
              <a:off x="5280354" y="4023032"/>
              <a:ext cx="3556714" cy="263836"/>
            </a:xfrm>
            <a:prstGeom prst="rect">
              <a:avLst/>
            </a:prstGeom>
            <a:noFill/>
          </p:spPr>
          <p:txBody>
            <a:bodyPr wrap="none" lIns="72000" tIns="72000" rIns="72000" bIns="72000" rtlCol="0">
              <a:noAutofit/>
            </a:bodyPr>
            <a:lstStyle/>
            <a:p>
              <a:pPr algn="l">
                <a:spcAft>
                  <a:spcPts val="300"/>
                </a:spcAft>
                <a:buSzPct val="100000"/>
              </a:pPr>
              <a:r>
                <a:rPr lang="en-US" sz="1000">
                  <a:solidFill>
                    <a:schemeClr val="tx2"/>
                  </a:solidFill>
                </a:rPr>
                <a:t>Scenario 4: Moving back scenario due to slice not supported</a:t>
              </a:r>
            </a:p>
          </p:txBody>
        </p:sp>
        <p:graphicFrame>
          <p:nvGraphicFramePr>
            <p:cNvPr id="22" name="Object 21">
              <a:extLst>
                <a:ext uri="{FF2B5EF4-FFF2-40B4-BE49-F238E27FC236}">
                  <a16:creationId xmlns:a16="http://schemas.microsoft.com/office/drawing/2014/main" id="{8815D9B2-4C90-4F77-B819-F6176C341B5E}"/>
                </a:ext>
              </a:extLst>
            </p:cNvPr>
            <p:cNvGraphicFramePr>
              <a:graphicFrameLocks noChangeAspect="1"/>
            </p:cNvGraphicFramePr>
            <p:nvPr>
              <p:extLst>
                <p:ext uri="{D42A27DB-BD31-4B8C-83A1-F6EECF244321}">
                  <p14:modId xmlns:p14="http://schemas.microsoft.com/office/powerpoint/2010/main" val="1295613035"/>
                </p:ext>
              </p:extLst>
            </p:nvPr>
          </p:nvGraphicFramePr>
          <p:xfrm>
            <a:off x="5349531" y="2794307"/>
            <a:ext cx="3324225" cy="1228725"/>
          </p:xfrm>
          <a:graphic>
            <a:graphicData uri="http://schemas.openxmlformats.org/presentationml/2006/ole">
              <mc:AlternateContent xmlns:mc="http://schemas.openxmlformats.org/markup-compatibility/2006">
                <mc:Choice xmlns:v="urn:schemas-microsoft-com:vml" Requires="v">
                  <p:oleObj spid="_x0000_s36866" r:id="rId6" imgW="3313794" imgH="1241694" progId="Visio.Drawing.11">
                    <p:embed/>
                  </p:oleObj>
                </mc:Choice>
                <mc:Fallback>
                  <p:oleObj r:id="rId6" imgW="3313794" imgH="1241694" progId="Visio.Drawing.11">
                    <p:embed/>
                    <p:pic>
                      <p:nvPicPr>
                        <p:cNvPr id="22" name="Object 21">
                          <a:extLst>
                            <a:ext uri="{FF2B5EF4-FFF2-40B4-BE49-F238E27FC236}">
                              <a16:creationId xmlns:a16="http://schemas.microsoft.com/office/drawing/2014/main" id="{8815D9B2-4C90-4F77-B819-F6176C341B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9531" y="2794307"/>
                          <a:ext cx="3324225" cy="1228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450140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US"/>
              <a:t>&lt;RWS-210082&gt; &lt;Public&gt;</a:t>
            </a:r>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pPr marL="285750" indent="-285750">
              <a:buFont typeface="Arial" panose="020B0604020202020204" pitchFamily="34" charset="0"/>
              <a:buChar char="•"/>
            </a:pPr>
            <a:r>
              <a:rPr lang="en-GB" sz="1100"/>
              <a:t>Network slices must be deployed homogeneously across a Tracking Area (all cells in TA must support same slices)</a:t>
            </a:r>
          </a:p>
          <a:p>
            <a:pPr marL="285750" indent="-285750">
              <a:buFont typeface="Arial" panose="020B0604020202020204" pitchFamily="34" charset="0"/>
              <a:buChar char="•"/>
            </a:pPr>
            <a:r>
              <a:rPr lang="en-GB" sz="1100"/>
              <a:t>With network slices to support very specialized services (e.g. in enterprises, stadium, etc.) it is likely that the network slice service area would be smaller than the currently deployed TA coverage </a:t>
            </a:r>
            <a:r>
              <a:rPr lang="en-GB" sz="1100">
                <a:sym typeface="Wingdings" panose="05000000000000000000" pitchFamily="2" charset="2"/>
              </a:rPr>
              <a:t> </a:t>
            </a:r>
            <a:r>
              <a:rPr lang="en-GB" sz="1100" u="sng">
                <a:sym typeface="Wingdings" panose="05000000000000000000" pitchFamily="2" charset="2"/>
              </a:rPr>
              <a:t>TA reconfigurations would be necessary with every deployment and de-activation of such slices</a:t>
            </a:r>
          </a:p>
          <a:p>
            <a:pPr marL="285750" indent="-285750">
              <a:buFont typeface="Arial" panose="020B0604020202020204" pitchFamily="34" charset="0"/>
              <a:buChar char="•"/>
            </a:pPr>
            <a:r>
              <a:rPr lang="en-GB" sz="1100">
                <a:sym typeface="Wingdings" panose="05000000000000000000" pitchFamily="2" charset="2"/>
              </a:rPr>
              <a:t>The specialized service slices could also be required only for specific times (e.g., stadium coverage) that would need TA re-configurations also at higher frequency</a:t>
            </a:r>
          </a:p>
          <a:p>
            <a:pPr marL="285750" indent="-285750">
              <a:buFont typeface="Arial" panose="020B0604020202020204" pitchFamily="34" charset="0"/>
              <a:buChar char="•"/>
            </a:pPr>
            <a:r>
              <a:rPr lang="en-GB" sz="1100">
                <a:sym typeface="Wingdings" panose="05000000000000000000" pitchFamily="2" charset="2"/>
              </a:rPr>
              <a:t>For ease of deployment in case of such small coverage and/or time-limited specialized network slices it is necessary to</a:t>
            </a:r>
          </a:p>
          <a:p>
            <a:pPr marL="516150" lvl="1" indent="-285750">
              <a:buFont typeface="Arial" panose="020B0604020202020204" pitchFamily="34" charset="0"/>
              <a:buChar char="•"/>
            </a:pPr>
            <a:r>
              <a:rPr lang="en-GB" sz="900">
                <a:sym typeface="Wingdings" panose="05000000000000000000" pitchFamily="2" charset="2"/>
              </a:rPr>
              <a:t>Study the means to minimize the reconfigurations of existing TAs</a:t>
            </a:r>
          </a:p>
          <a:p>
            <a:pPr marL="516150" lvl="1" indent="-285750">
              <a:buFont typeface="Arial" panose="020B0604020202020204" pitchFamily="34" charset="0"/>
              <a:buChar char="•"/>
            </a:pPr>
            <a:r>
              <a:rPr lang="en-GB" sz="900">
                <a:sym typeface="Wingdings" panose="05000000000000000000" pitchFamily="2" charset="2"/>
              </a:rPr>
              <a:t>Study the related impacts on network slicing concepts like Registration Areas, Allowed Slices, etc.</a:t>
            </a:r>
            <a:endParaRPr lang="en-GB" sz="900"/>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a:lstStyle/>
          <a:p>
            <a:r>
              <a:rPr lang="en-US"/>
              <a:t>Further Enhancements for RAN Slicing: Background</a:t>
            </a:r>
          </a:p>
        </p:txBody>
      </p:sp>
      <p:sp>
        <p:nvSpPr>
          <p:cNvPr id="7" name="Text Placeholder 6">
            <a:extLst>
              <a:ext uri="{FF2B5EF4-FFF2-40B4-BE49-F238E27FC236}">
                <a16:creationId xmlns:a16="http://schemas.microsoft.com/office/drawing/2014/main" id="{C972A5FD-74BD-48C9-ADAD-393489997121}"/>
              </a:ext>
            </a:extLst>
          </p:cNvPr>
          <p:cNvSpPr>
            <a:spLocks noGrp="1"/>
          </p:cNvSpPr>
          <p:nvPr>
            <p:ph type="body" sz="quarter" idx="15"/>
          </p:nvPr>
        </p:nvSpPr>
        <p:spPr/>
        <p:txBody>
          <a:bodyPr/>
          <a:lstStyle/>
          <a:p>
            <a:r>
              <a:rPr lang="en-US"/>
              <a:t>Addressing deployment scenarios for network slicing</a:t>
            </a:r>
          </a:p>
        </p:txBody>
      </p:sp>
      <p:sp>
        <p:nvSpPr>
          <p:cNvPr id="8" name="Oval 7">
            <a:extLst>
              <a:ext uri="{FF2B5EF4-FFF2-40B4-BE49-F238E27FC236}">
                <a16:creationId xmlns:a16="http://schemas.microsoft.com/office/drawing/2014/main" id="{DFAFF001-227F-4015-B727-04C3B36DE161}"/>
              </a:ext>
            </a:extLst>
          </p:cNvPr>
          <p:cNvSpPr/>
          <p:nvPr/>
        </p:nvSpPr>
        <p:spPr>
          <a:xfrm>
            <a:off x="6309531" y="1313974"/>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1</a:t>
            </a:r>
          </a:p>
          <a:p>
            <a:pPr algn="ctr">
              <a:spcAft>
                <a:spcPts val="300"/>
              </a:spcAft>
              <a:buSzPct val="100000"/>
            </a:pPr>
            <a:r>
              <a:rPr lang="en-US" sz="800">
                <a:solidFill>
                  <a:schemeClr val="tx2"/>
                </a:solidFill>
              </a:rPr>
              <a:t>TA1</a:t>
            </a:r>
          </a:p>
          <a:p>
            <a:pPr algn="ctr">
              <a:spcAft>
                <a:spcPts val="300"/>
              </a:spcAft>
              <a:buSzPct val="100000"/>
            </a:pPr>
            <a:r>
              <a:rPr lang="en-US" sz="800">
                <a:solidFill>
                  <a:schemeClr val="tx2"/>
                </a:solidFill>
              </a:rPr>
              <a:t>Slice A</a:t>
            </a:r>
          </a:p>
        </p:txBody>
      </p:sp>
      <p:sp>
        <p:nvSpPr>
          <p:cNvPr id="9" name="Oval 8">
            <a:extLst>
              <a:ext uri="{FF2B5EF4-FFF2-40B4-BE49-F238E27FC236}">
                <a16:creationId xmlns:a16="http://schemas.microsoft.com/office/drawing/2014/main" id="{58A30587-EB3B-4006-84A4-471711FD8381}"/>
              </a:ext>
            </a:extLst>
          </p:cNvPr>
          <p:cNvSpPr/>
          <p:nvPr/>
        </p:nvSpPr>
        <p:spPr>
          <a:xfrm>
            <a:off x="5920911" y="1750740"/>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2</a:t>
            </a:r>
          </a:p>
          <a:p>
            <a:pPr algn="ctr">
              <a:spcAft>
                <a:spcPts val="300"/>
              </a:spcAft>
              <a:buSzPct val="100000"/>
            </a:pPr>
            <a:r>
              <a:rPr lang="en-US" sz="800">
                <a:solidFill>
                  <a:schemeClr val="tx2"/>
                </a:solidFill>
              </a:rPr>
              <a:t>TA1</a:t>
            </a:r>
          </a:p>
          <a:p>
            <a:pPr algn="ctr">
              <a:spcAft>
                <a:spcPts val="300"/>
              </a:spcAft>
              <a:buSzPct val="100000"/>
            </a:pPr>
            <a:r>
              <a:rPr lang="en-US" sz="800">
                <a:solidFill>
                  <a:schemeClr val="tx2"/>
                </a:solidFill>
              </a:rPr>
              <a:t>Slice A</a:t>
            </a:r>
          </a:p>
        </p:txBody>
      </p:sp>
      <p:sp>
        <p:nvSpPr>
          <p:cNvPr id="10" name="Oval 9">
            <a:extLst>
              <a:ext uri="{FF2B5EF4-FFF2-40B4-BE49-F238E27FC236}">
                <a16:creationId xmlns:a16="http://schemas.microsoft.com/office/drawing/2014/main" id="{A16A1566-7C52-499D-A5E5-819F75CE8031}"/>
              </a:ext>
            </a:extLst>
          </p:cNvPr>
          <p:cNvSpPr/>
          <p:nvPr/>
        </p:nvSpPr>
        <p:spPr>
          <a:xfrm>
            <a:off x="6698151" y="1786711"/>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3</a:t>
            </a:r>
          </a:p>
          <a:p>
            <a:pPr algn="ctr">
              <a:spcAft>
                <a:spcPts val="300"/>
              </a:spcAft>
              <a:buSzPct val="100000"/>
            </a:pPr>
            <a:r>
              <a:rPr lang="en-US" sz="800">
                <a:solidFill>
                  <a:schemeClr val="tx2"/>
                </a:solidFill>
              </a:rPr>
              <a:t>TA1</a:t>
            </a:r>
          </a:p>
          <a:p>
            <a:pPr algn="ctr">
              <a:spcAft>
                <a:spcPts val="300"/>
              </a:spcAft>
              <a:buSzPct val="100000"/>
            </a:pPr>
            <a:r>
              <a:rPr lang="en-US" sz="800">
                <a:solidFill>
                  <a:schemeClr val="tx2"/>
                </a:solidFill>
              </a:rPr>
              <a:t>Slice A</a:t>
            </a:r>
          </a:p>
        </p:txBody>
      </p:sp>
      <p:sp>
        <p:nvSpPr>
          <p:cNvPr id="11" name="Oval 10">
            <a:extLst>
              <a:ext uri="{FF2B5EF4-FFF2-40B4-BE49-F238E27FC236}">
                <a16:creationId xmlns:a16="http://schemas.microsoft.com/office/drawing/2014/main" id="{5F83A1B8-F030-403D-B338-585F698BD50A}"/>
              </a:ext>
            </a:extLst>
          </p:cNvPr>
          <p:cNvSpPr/>
          <p:nvPr/>
        </p:nvSpPr>
        <p:spPr>
          <a:xfrm>
            <a:off x="6309531" y="2936829"/>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1</a:t>
            </a:r>
          </a:p>
          <a:p>
            <a:pPr algn="ctr">
              <a:spcAft>
                <a:spcPts val="300"/>
              </a:spcAft>
              <a:buSzPct val="100000"/>
            </a:pPr>
            <a:r>
              <a:rPr lang="en-US" sz="800">
                <a:solidFill>
                  <a:schemeClr val="tx2"/>
                </a:solidFill>
              </a:rPr>
              <a:t>TA1</a:t>
            </a:r>
          </a:p>
          <a:p>
            <a:pPr algn="ctr">
              <a:spcAft>
                <a:spcPts val="300"/>
              </a:spcAft>
              <a:buSzPct val="100000"/>
            </a:pPr>
            <a:r>
              <a:rPr lang="en-US" sz="800">
                <a:solidFill>
                  <a:schemeClr val="tx2"/>
                </a:solidFill>
              </a:rPr>
              <a:t>Slice A</a:t>
            </a:r>
          </a:p>
        </p:txBody>
      </p:sp>
      <p:sp>
        <p:nvSpPr>
          <p:cNvPr id="12" name="Oval 11">
            <a:extLst>
              <a:ext uri="{FF2B5EF4-FFF2-40B4-BE49-F238E27FC236}">
                <a16:creationId xmlns:a16="http://schemas.microsoft.com/office/drawing/2014/main" id="{125DDCC5-29EB-4CF3-8FA6-6C96B1076026}"/>
              </a:ext>
            </a:extLst>
          </p:cNvPr>
          <p:cNvSpPr/>
          <p:nvPr/>
        </p:nvSpPr>
        <p:spPr>
          <a:xfrm>
            <a:off x="5920911" y="3373595"/>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2</a:t>
            </a:r>
          </a:p>
          <a:p>
            <a:pPr algn="ctr">
              <a:spcAft>
                <a:spcPts val="300"/>
              </a:spcAft>
              <a:buSzPct val="100000"/>
            </a:pPr>
            <a:r>
              <a:rPr lang="en-US" sz="800">
                <a:solidFill>
                  <a:schemeClr val="tx2"/>
                </a:solidFill>
              </a:rPr>
              <a:t>TA1</a:t>
            </a:r>
          </a:p>
          <a:p>
            <a:pPr algn="ctr">
              <a:spcAft>
                <a:spcPts val="300"/>
              </a:spcAft>
              <a:buSzPct val="100000"/>
            </a:pPr>
            <a:r>
              <a:rPr lang="en-US" sz="800">
                <a:solidFill>
                  <a:schemeClr val="tx2"/>
                </a:solidFill>
              </a:rPr>
              <a:t>Slice A</a:t>
            </a:r>
          </a:p>
        </p:txBody>
      </p:sp>
      <p:sp>
        <p:nvSpPr>
          <p:cNvPr id="13" name="Oval 12">
            <a:extLst>
              <a:ext uri="{FF2B5EF4-FFF2-40B4-BE49-F238E27FC236}">
                <a16:creationId xmlns:a16="http://schemas.microsoft.com/office/drawing/2014/main" id="{3B957193-452C-468C-8DC1-54DF343198B9}"/>
              </a:ext>
            </a:extLst>
          </p:cNvPr>
          <p:cNvSpPr/>
          <p:nvPr/>
        </p:nvSpPr>
        <p:spPr>
          <a:xfrm>
            <a:off x="6698151" y="3409566"/>
            <a:ext cx="952500" cy="563880"/>
          </a:xfrm>
          <a:prstGeom prst="ellipse">
            <a:avLst/>
          </a:prstGeom>
          <a:solidFill>
            <a:schemeClr val="accent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Aft>
                <a:spcPts val="300"/>
              </a:spcAft>
              <a:buSzPct val="100000"/>
            </a:pPr>
            <a:r>
              <a:rPr lang="en-US" sz="800">
                <a:solidFill>
                  <a:schemeClr val="tx2"/>
                </a:solidFill>
              </a:rPr>
              <a:t>Cell 3</a:t>
            </a:r>
          </a:p>
          <a:p>
            <a:pPr algn="ctr">
              <a:spcAft>
                <a:spcPts val="300"/>
              </a:spcAft>
              <a:buSzPct val="100000"/>
            </a:pPr>
            <a:r>
              <a:rPr lang="en-US" sz="800" b="1">
                <a:solidFill>
                  <a:srgbClr val="FF0000"/>
                </a:solidFill>
              </a:rPr>
              <a:t>TA2</a:t>
            </a:r>
          </a:p>
          <a:p>
            <a:pPr algn="ctr">
              <a:spcAft>
                <a:spcPts val="300"/>
              </a:spcAft>
              <a:buSzPct val="100000"/>
            </a:pPr>
            <a:r>
              <a:rPr lang="en-US" sz="800">
                <a:solidFill>
                  <a:schemeClr val="tx2"/>
                </a:solidFill>
              </a:rPr>
              <a:t>Slice A, </a:t>
            </a:r>
            <a:r>
              <a:rPr lang="en-US" sz="800" b="1">
                <a:solidFill>
                  <a:srgbClr val="FF0000"/>
                </a:solidFill>
              </a:rPr>
              <a:t>B</a:t>
            </a:r>
          </a:p>
        </p:txBody>
      </p:sp>
      <p:sp>
        <p:nvSpPr>
          <p:cNvPr id="14" name="TextBox 13">
            <a:extLst>
              <a:ext uri="{FF2B5EF4-FFF2-40B4-BE49-F238E27FC236}">
                <a16:creationId xmlns:a16="http://schemas.microsoft.com/office/drawing/2014/main" id="{E888FC71-B5AA-484E-AA77-2C182EF88A3A}"/>
              </a:ext>
            </a:extLst>
          </p:cNvPr>
          <p:cNvSpPr txBox="1"/>
          <p:nvPr/>
        </p:nvSpPr>
        <p:spPr>
          <a:xfrm>
            <a:off x="6211851" y="2368583"/>
            <a:ext cx="1147860" cy="257141"/>
          </a:xfrm>
          <a:prstGeom prst="rect">
            <a:avLst/>
          </a:prstGeom>
          <a:noFill/>
        </p:spPr>
        <p:txBody>
          <a:bodyPr wrap="none" lIns="72000" tIns="72000" rIns="72000" bIns="72000" rtlCol="0">
            <a:noAutofit/>
          </a:bodyPr>
          <a:lstStyle/>
          <a:p>
            <a:pPr algn="l">
              <a:spcAft>
                <a:spcPts val="300"/>
              </a:spcAft>
              <a:buSzPct val="100000"/>
            </a:pPr>
            <a:r>
              <a:rPr lang="en-US" sz="800">
                <a:solidFill>
                  <a:schemeClr val="tx2"/>
                </a:solidFill>
              </a:rPr>
              <a:t>New Slice Deployment</a:t>
            </a:r>
          </a:p>
        </p:txBody>
      </p:sp>
      <p:cxnSp>
        <p:nvCxnSpPr>
          <p:cNvPr id="16" name="Straight Arrow Connector 15">
            <a:extLst>
              <a:ext uri="{FF2B5EF4-FFF2-40B4-BE49-F238E27FC236}">
                <a16:creationId xmlns:a16="http://schemas.microsoft.com/office/drawing/2014/main" id="{7D5344B2-7E42-4120-AE3A-18632398CCA2}"/>
              </a:ext>
            </a:extLst>
          </p:cNvPr>
          <p:cNvCxnSpPr/>
          <p:nvPr/>
        </p:nvCxnSpPr>
        <p:spPr>
          <a:xfrm>
            <a:off x="6785781" y="2568879"/>
            <a:ext cx="0" cy="284130"/>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C1D0FB7-B83C-4DA3-B687-7D0DAA9B23BC}"/>
              </a:ext>
            </a:extLst>
          </p:cNvPr>
          <p:cNvSpPr txBox="1"/>
          <p:nvPr/>
        </p:nvSpPr>
        <p:spPr>
          <a:xfrm>
            <a:off x="5182511" y="4030318"/>
            <a:ext cx="3381800" cy="529366"/>
          </a:xfrm>
          <a:prstGeom prst="rect">
            <a:avLst/>
          </a:prstGeom>
          <a:noFill/>
        </p:spPr>
        <p:txBody>
          <a:bodyPr wrap="square" lIns="72000" tIns="72000" rIns="72000" bIns="72000" rtlCol="0">
            <a:noAutofit/>
          </a:bodyPr>
          <a:lstStyle/>
          <a:p>
            <a:pPr algn="l">
              <a:spcAft>
                <a:spcPts val="300"/>
              </a:spcAft>
              <a:buSzPct val="100000"/>
            </a:pPr>
            <a:r>
              <a:rPr lang="en-US" sz="900">
                <a:solidFill>
                  <a:schemeClr val="tx2"/>
                </a:solidFill>
              </a:rPr>
              <a:t>Current network behavior when deploying a new network slice with service area less than the existing TA i.e., a new TA needs to be assigned for the cells covering the newly deployed slice</a:t>
            </a:r>
          </a:p>
        </p:txBody>
      </p:sp>
    </p:spTree>
    <p:extLst>
      <p:ext uri="{BB962C8B-B14F-4D97-AF65-F5344CB8AC3E}">
        <p14:creationId xmlns:p14="http://schemas.microsoft.com/office/powerpoint/2010/main" val="2359426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999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72448A6-34DF-4E7A-8BA7-A9D0E225C25A}"/>
              </a:ext>
            </a:extLst>
          </p:cNvPr>
          <p:cNvSpPr>
            <a:spLocks noGrp="1"/>
          </p:cNvSpPr>
          <p:nvPr>
            <p:ph type="ftr" sz="quarter" idx="10"/>
          </p:nvPr>
        </p:nvSpPr>
        <p:spPr/>
        <p:txBody>
          <a:bodyPr/>
          <a:lstStyle/>
          <a:p>
            <a:r>
              <a:rPr lang="en-GB"/>
              <a:t>&lt;RWS-210082&gt; &lt;Public&gt;</a:t>
            </a:r>
            <a:endParaRPr lang="en-US"/>
          </a:p>
        </p:txBody>
      </p:sp>
      <p:sp>
        <p:nvSpPr>
          <p:cNvPr id="2" name="Text Placeholder 1">
            <a:extLst>
              <a:ext uri="{FF2B5EF4-FFF2-40B4-BE49-F238E27FC236}">
                <a16:creationId xmlns:a16="http://schemas.microsoft.com/office/drawing/2014/main" id="{4357E96F-6909-4AB2-AD25-75F80D99DA76}"/>
              </a:ext>
            </a:extLst>
          </p:cNvPr>
          <p:cNvSpPr>
            <a:spLocks noGrp="1"/>
          </p:cNvSpPr>
          <p:nvPr>
            <p:ph type="body" sz="quarter" idx="12"/>
          </p:nvPr>
        </p:nvSpPr>
        <p:spPr/>
        <p:txBody>
          <a:bodyPr/>
          <a:lstStyle/>
          <a:p>
            <a:r>
              <a:rPr lang="en-US"/>
              <a:t>Copyright and confidentiality</a:t>
            </a:r>
          </a:p>
        </p:txBody>
      </p:sp>
      <p:sp>
        <p:nvSpPr>
          <p:cNvPr id="3" name="Text Placeholder 2">
            <a:extLst>
              <a:ext uri="{FF2B5EF4-FFF2-40B4-BE49-F238E27FC236}">
                <a16:creationId xmlns:a16="http://schemas.microsoft.com/office/drawing/2014/main" id="{2FA0C128-256B-404C-B138-DBE640D34BA8}"/>
              </a:ext>
            </a:extLst>
          </p:cNvPr>
          <p:cNvSpPr>
            <a:spLocks noGrp="1"/>
          </p:cNvSpPr>
          <p:nvPr>
            <p:ph type="body" sz="quarter" idx="13"/>
          </p:nvPr>
        </p:nvSpPr>
        <p:spPr/>
        <p:txBody>
          <a:bodyPr/>
          <a:lstStyle/>
          <a:p>
            <a:r>
              <a:rPr lang="en-GB"/>
              <a:t> </a:t>
            </a:r>
          </a:p>
        </p:txBody>
      </p:sp>
      <p:sp>
        <p:nvSpPr>
          <p:cNvPr id="10" name="Text Placeholder 4">
            <a:extLst>
              <a:ext uri="{FF2B5EF4-FFF2-40B4-BE49-F238E27FC236}">
                <a16:creationId xmlns:a16="http://schemas.microsoft.com/office/drawing/2014/main" id="{2E7CFBB7-C0D0-4D61-9889-F3BED7799A91}"/>
              </a:ext>
            </a:extLst>
          </p:cNvPr>
          <p:cNvSpPr txBox="1">
            <a:spLocks/>
          </p:cNvSpPr>
          <p:nvPr/>
        </p:nvSpPr>
        <p:spPr>
          <a:xfrm>
            <a:off x="417600" y="1563638"/>
            <a:ext cx="8308800" cy="2808312"/>
          </a:xfrm>
          <a:prstGeom prst="rect">
            <a:avLst/>
          </a:prstGeom>
        </p:spPr>
        <p:txBody>
          <a:bodyPr lIns="0" tIns="0" rIns="0" bIns="0" numCol="3" spcCol="144000">
            <a:normAutofit/>
          </a:bodyPr>
          <a:lstStyle>
            <a:lvl1pPr marL="0" indent="0" algn="l" defTabSz="914400" rtl="0" eaLnBrk="1" latinLnBrk="0" hangingPunct="1">
              <a:spcBef>
                <a:spcPts val="0"/>
              </a:spcBef>
              <a:spcAft>
                <a:spcPts val="600"/>
              </a:spcAft>
              <a:buFont typeface="Arial" panose="020B0604020202020204" pitchFamily="34" charset="0"/>
              <a:buNone/>
              <a:defRPr sz="16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914400" rtl="0" eaLnBrk="1" latinLnBrk="0" hangingPunct="1">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914400" rtl="0" eaLnBrk="1" latinLnBrk="0" hangingPunct="1">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914400" rtl="0" eaLnBrk="1" latinLnBrk="0" hangingPunct="1">
              <a:spcBef>
                <a:spcPts val="0"/>
              </a:spcBef>
              <a:spcAft>
                <a:spcPts val="600"/>
              </a:spcAft>
              <a:buFont typeface="Arial" panose="020B0604020202020204" pitchFamily="34" charset="0"/>
              <a:buNone/>
              <a:defRPr sz="10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914400" rtl="0" eaLnBrk="1" latinLnBrk="0" hangingPunct="1">
              <a:spcBef>
                <a:spcPts val="0"/>
              </a:spcBef>
              <a:spcAft>
                <a:spcPts val="600"/>
              </a:spcAft>
              <a:buFont typeface="Arial" panose="020B0604020202020204" pitchFamily="34" charset="0"/>
              <a:buNone/>
              <a:defRPr sz="800" kern="1200">
                <a:solidFill>
                  <a:schemeClr val="tx2"/>
                </a:solidFill>
                <a:latin typeface="Nokia Pure Text Light" panose="020B0403020202020204" pitchFamily="34" charset="0"/>
                <a:ea typeface="Nokia Pure Text Light" panose="020B0403020202020204" pitchFamily="34" charset="0"/>
                <a:cs typeface="+mn-cs"/>
              </a:defRPr>
            </a:lvl5pPr>
            <a:lvl6pPr marL="1382400" indent="-228600" algn="l" defTabSz="914400" rtl="0" eaLnBrk="1" latinLnBrk="0" hangingPunct="1">
              <a:spcBef>
                <a:spcPts val="0"/>
              </a:spcBef>
              <a:spcAft>
                <a:spcPts val="600"/>
              </a:spcAft>
              <a:buFont typeface="Nokia Pure Text" panose="020B0503020202020204" pitchFamily="34" charset="0"/>
              <a:buChar char="‒"/>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612800" indent="-228600" algn="l" defTabSz="914400" rtl="0" eaLnBrk="1" latinLnBrk="0" hangingPunct="1">
              <a:spcBef>
                <a:spcPts val="0"/>
              </a:spcBef>
              <a:spcAft>
                <a:spcPts val="600"/>
              </a:spcAft>
              <a:buFont typeface="Arial" panose="020B0604020202020204" pitchFamily="34" charset="0"/>
              <a:buChar char="•"/>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843200" indent="-228600" algn="l" defTabSz="914400" rtl="0" eaLnBrk="1" latinLnBrk="0" hangingPunct="1">
              <a:spcBef>
                <a:spcPts val="0"/>
              </a:spcBef>
              <a:spcAft>
                <a:spcPts val="600"/>
              </a:spcAft>
              <a:buFont typeface="Arial" panose="020B0604020202020204" pitchFamily="34" charset="0"/>
              <a:buChar char="•"/>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proprietary and confidential property of Nokia. This document is provided subject to confidentiality obligations of the applicable agreement(s).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is intended for use of Nokia’s customers and collaborators only for the purpose for which this document is submitted by Nokia. No part of this document may be reproduced or made available to the public or to any third party in any form or means without the prior written permission of Nokia. This document is to be used by properly trained professional personnel. Any use of the contents in this document is limited strictly to the use(s) specifically created in the applicable agreement(s) under which the document is submitted. The user of this document may voluntarily provide suggestions, comments or other feedback to Nokia in respect of the contents of this document ("Feedback"). </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Such Feedback may be used in Nokia products and related specifications or other documentation. Accordingly, if the user of this document gives Nokia Feedback on the contents of this document, Nokia may freely use, disclose, reproduce, license, distribute and otherwise commercialize the feedback in any Nokia product, technology, service, specification or other documentation.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operates a policy of ongoing development. Nokia reserves the right to make changes and improvements to any of the products and/or services described in this document or withdraw this document at any time without prior notice.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provided "as is". Except as required by applicable law, no warranties of any kind, either express or implied, including, but not limited to, the implied warranties of merchantability and fitness for a particular purpose, are made in relation to the accuracy, reliability or contents of this document. NOKIA SHALL NOT BE RESPONSIBLE IN ANY EVENT FOR ERRORS IN THIS DOCUMENT or for any loss of data or income or any special, incidental, consequential, indirect or direct damages howsoever caused, that might arise from the use of this document or any contents of this document.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and the product(s) it describes</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are protected by copyright according to the</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applicable laws.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is a registered trademark of Nokia Corporation. Other product and company names mentioned herein may be trademarks or trade names of their respective owners.</a:t>
            </a: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mn-cs"/>
            </a:endParaRPr>
          </a:p>
        </p:txBody>
      </p:sp>
      <p:cxnSp>
        <p:nvCxnSpPr>
          <p:cNvPr id="11" name="Straight Connector 10">
            <a:extLst>
              <a:ext uri="{FF2B5EF4-FFF2-40B4-BE49-F238E27FC236}">
                <a16:creationId xmlns:a16="http://schemas.microsoft.com/office/drawing/2014/main" id="{CAA3E0A3-741D-424C-860E-ED01C8EBD767}"/>
              </a:ext>
            </a:extLst>
          </p:cNvPr>
          <p:cNvCxnSpPr/>
          <p:nvPr/>
        </p:nvCxnSpPr>
        <p:spPr>
          <a:xfrm>
            <a:off x="417600" y="4437992"/>
            <a:ext cx="8318251" cy="0"/>
          </a:xfrm>
          <a:prstGeom prst="line">
            <a:avLst/>
          </a:prstGeom>
          <a:noFill/>
          <a:ln w="9525" cap="flat" cmpd="sng" algn="ctr">
            <a:solidFill>
              <a:srgbClr val="124191"/>
            </a:solidFill>
            <a:prstDash val="solid"/>
          </a:ln>
          <a:effectLst/>
        </p:spPr>
      </p:cxnSp>
    </p:spTree>
    <p:extLst>
      <p:ext uri="{BB962C8B-B14F-4D97-AF65-F5344CB8AC3E}">
        <p14:creationId xmlns:p14="http://schemas.microsoft.com/office/powerpoint/2010/main" val="2903654751"/>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1A42757-A18C-4C6C-9F92-263C02514E64}"/>
    </a:ext>
  </a:extLst>
</a:theme>
</file>

<file path=ppt/theme/theme2.xml><?xml version="1.0" encoding="utf-8"?>
<a:theme xmlns:a="http://schemas.openxmlformats.org/drawingml/2006/main" name="2. Whit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3D0A933-3387-4DDA-89AE-49C1132B6B22}"/>
    </a:ext>
  </a:extLst>
</a:theme>
</file>

<file path=ppt/theme/theme3.xml><?xml version="1.0" encoding="utf-8"?>
<a:theme xmlns:a="http://schemas.openxmlformats.org/drawingml/2006/main" name="3. Blu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046569-04E0-4AD0-93F3-4983DD61A5B3}"/>
    </a:ext>
  </a:extLst>
</a:theme>
</file>

<file path=ppt/theme/theme4.xml><?xml version="1.0" encoding="utf-8"?>
<a:theme xmlns:a="http://schemas.openxmlformats.org/drawingml/2006/main" name="4. 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AC8F2C6A-7121-4714-9D78-C97F81BE23CE}"/>
    </a:ext>
  </a:extLst>
</a:theme>
</file>

<file path=ppt/theme/theme5.xml><?xml version="1.0" encoding="utf-8"?>
<a:theme xmlns:a="http://schemas.openxmlformats.org/drawingml/2006/main" name="5. 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E348E6-59A0-4820-8873-B18A7987D8D3}"/>
    </a:ext>
  </a:extLst>
</a:theme>
</file>

<file path=ppt/theme/theme6.xml><?xml version="1.0" encoding="utf-8"?>
<a:theme xmlns:a="http://schemas.openxmlformats.org/drawingml/2006/main" name="6. Gray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F0EB36CE-BFD7-4B46-9FF2-D53703DBC019}"/>
    </a:ext>
  </a:extLst>
</a:theme>
</file>

<file path=ppt/theme/theme7.xml><?xml version="1.0" encoding="utf-8"?>
<a:theme xmlns:a="http://schemas.openxmlformats.org/drawingml/2006/main" name="7. Image ">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396F0FCA-2214-4A4B-A268-583768AF1E0B}"/>
    </a:ext>
  </a:extLst>
</a:theme>
</file>

<file path=ppt/theme/theme8.xml><?xml version="1.0" encoding="utf-8"?>
<a:theme xmlns:a="http://schemas.openxmlformats.org/drawingml/2006/main" name="8. Blu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7AB338AE-11FC-4D3B-BA58-AC38A89503F9}"/>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5AIRPNAIUNRU-34087845-243</_dlc_DocId>
    <_dlc_DocIdUrl xmlns="71c5aaf6-e6ce-465b-b873-5148d2a4c105">
      <Url>https://nokia.sharepoint.com/sites/c5g/_layouts/15/DocIdRedir.aspx?ID=5AIRPNAIUNRU-34087845-243</Url>
      <Description>5AIRPNAIUNRU-34087845-243</Description>
    </_dlc_DocIdUrl>
    <Information xmlns="3b34c8f0-1ef5-4d1e-bb66-517ce7fe7356" xsi:nil="true"/>
    <Associated_x0020_Task xmlns="3b34c8f0-1ef5-4d1e-bb66-517ce7fe7356"/>
  </documentManagement>
</p:propertie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46B62E6E211A2F43B2AA99315116AA4B" ma:contentTypeVersion="26" ma:contentTypeDescription="Create a new document." ma:contentTypeScope="" ma:versionID="a1a31116dd2f23b293db203b27f1431e">
  <xsd:schema xmlns:xsd="http://www.w3.org/2001/XMLSchema" xmlns:xs="http://www.w3.org/2001/XMLSchema" xmlns:p="http://schemas.microsoft.com/office/2006/metadata/properties" xmlns:ns2="71c5aaf6-e6ce-465b-b873-5148d2a4c105" xmlns:ns3="3b34c8f0-1ef5-4d1e-bb66-517ce7fe7356" xmlns:ns4="a4138e4b-4ad9-479d-ba6b-6efbccf8870e" targetNamespace="http://schemas.microsoft.com/office/2006/metadata/properties" ma:root="true" ma:fieldsID="a5382cb2833dfc41e53b3b73b23fe48b" ns2:_="" ns3:_="" ns4:_="">
    <xsd:import namespace="71c5aaf6-e6ce-465b-b873-5148d2a4c105"/>
    <xsd:import namespace="3b34c8f0-1ef5-4d1e-bb66-517ce7fe7356"/>
    <xsd:import namespace="a4138e4b-4ad9-479d-ba6b-6efbccf8870e"/>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4138e4b-4ad9-479d-ba6b-6efbccf8870e"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3806E4-4617-4324-B41E-C0A57CBACEB4}">
  <ds:schemaRefs>
    <ds:schemaRef ds:uri="http://schemas.microsoft.com/sharepoint/events"/>
  </ds:schemaRefs>
</ds:datastoreItem>
</file>

<file path=customXml/itemProps2.xml><?xml version="1.0" encoding="utf-8"?>
<ds:datastoreItem xmlns:ds="http://schemas.openxmlformats.org/officeDocument/2006/customXml" ds:itemID="{0272418D-3377-4D47-9F5B-880BB5201AF7}">
  <ds:schemaRefs>
    <ds:schemaRef ds:uri="3b34c8f0-1ef5-4d1e-bb66-517ce7fe7356"/>
    <ds:schemaRef ds:uri="71c5aaf6-e6ce-465b-b873-5148d2a4c105"/>
    <ds:schemaRef ds:uri="a4138e4b-4ad9-479d-ba6b-6efbccf8870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8F9E463-6D79-4D7F-A598-81F3E9356E59}">
  <ds:schemaRefs>
    <ds:schemaRef ds:uri="Microsoft.SharePoint.Taxonomy.ContentTypeSync"/>
  </ds:schemaRefs>
</ds:datastoreItem>
</file>

<file path=customXml/itemProps4.xml><?xml version="1.0" encoding="utf-8"?>
<ds:datastoreItem xmlns:ds="http://schemas.openxmlformats.org/officeDocument/2006/customXml" ds:itemID="{CCC4A2A5-6556-44D4-AE78-FD056949CA2E}">
  <ds:schemaRefs>
    <ds:schemaRef ds:uri="http://schemas.microsoft.com/sharepoint/v3/contenttype/forms"/>
  </ds:schemaRefs>
</ds:datastoreItem>
</file>

<file path=customXml/itemProps5.xml><?xml version="1.0" encoding="utf-8"?>
<ds:datastoreItem xmlns:ds="http://schemas.openxmlformats.org/officeDocument/2006/customXml" ds:itemID="{AA310832-63BF-40B0-9830-8200BF5AF3AC}">
  <ds:schemaRefs>
    <ds:schemaRef ds:uri="3b34c8f0-1ef5-4d1e-bb66-517ce7fe7356"/>
    <ds:schemaRef ds:uri="71c5aaf6-e6ce-465b-b873-5148d2a4c105"/>
    <ds:schemaRef ds:uri="a4138e4b-4ad9-479d-ba6b-6efbccf887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ResrcID21015_Nokia - Pure PowerPoint template 2021 v1.3</Template>
  <Application>Microsoft Office PowerPoint</Application>
  <PresentationFormat>On-screen Show (16:9)</PresentationFormat>
  <Slides>8</Slides>
  <Notes>3</Notes>
  <HiddenSlides>0</HiddenSlides>
  <ScaleCrop>false</ScaleCrop>
  <HeadingPairs>
    <vt:vector size="4" baseType="variant">
      <vt:variant>
        <vt:lpstr>Theme</vt:lpstr>
      </vt:variant>
      <vt:variant>
        <vt:i4>8</vt:i4>
      </vt:variant>
      <vt:variant>
        <vt:lpstr>Slide Titles</vt:lpstr>
      </vt:variant>
      <vt:variant>
        <vt:i4>8</vt:i4>
      </vt:variant>
    </vt:vector>
  </HeadingPairs>
  <TitlesOfParts>
    <vt:vector size="16" baseType="lpstr">
      <vt:lpstr>1. White master</vt:lpstr>
      <vt:lpstr>2. White title master</vt:lpstr>
      <vt:lpstr>3. Blue title master</vt:lpstr>
      <vt:lpstr>4. Blue end slide</vt:lpstr>
      <vt:lpstr>5. White end slide</vt:lpstr>
      <vt:lpstr>6. Gray master</vt:lpstr>
      <vt:lpstr>7. Image </vt:lpstr>
      <vt:lpstr>8. Blue master</vt:lpstr>
      <vt:lpstr>Further Enhancements for RAN Slicing for Rel-18</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or takeaway?</dc:title>
  <dc:creator>Matthew Baker</dc:creator>
  <cp:revision>1</cp:revision>
  <dcterms:created xsi:type="dcterms:W3CDTF">2021-05-06T09:56:32Z</dcterms:created>
  <dcterms:modified xsi:type="dcterms:W3CDTF">2021-06-07T12:15:00Z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0x01010046B62E6E211A2F43B2AA99315116AA4B</vt:lpwstr>
  </property>
  <property fmtid="{D5CDD505-2E9C-101B-9397-08002B2CF9AE}" pid="3" name="_dlc_DocIdItemGuid">
    <vt:lpwstr>e9d4ac25-55bc-4660-8508-104159fde5d7</vt:lpwstr>
  </property>
</Properties>
</file>