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097" r:id="rId4"/>
    <p:sldId id="2147377578" r:id="rId5"/>
    <p:sldId id="2147377584" r:id="rId6"/>
    <p:sldId id="1096" r:id="rId7"/>
    <p:sldId id="2147377585" r:id="rId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5290B"/>
    <a:srgbClr val="C800BE"/>
    <a:srgbClr val="E0E51B"/>
    <a:srgbClr val="53FFA1"/>
    <a:srgbClr val="FBFADD"/>
    <a:srgbClr val="FBFBDD"/>
    <a:srgbClr val="F5F6E2"/>
    <a:srgbClr val="F1F2E6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17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23556574-C740-493A-8C5D-E0EB32869BFA}"/>
    <pc:docChg chg="delSld modSld">
      <pc:chgData name="Wanshi Chen" userId="3a7dbef4-3474-47c6-9897-007f5734efb0" providerId="ADAL" clId="{23556574-C740-493A-8C5D-E0EB32869BFA}" dt="2023-03-06T17:55:37.754" v="5" actId="47"/>
      <pc:docMkLst>
        <pc:docMk/>
      </pc:docMkLst>
      <pc:sldChg chg="modSp mod">
        <pc:chgData name="Wanshi Chen" userId="3a7dbef4-3474-47c6-9897-007f5734efb0" providerId="ADAL" clId="{23556574-C740-493A-8C5D-E0EB32869BFA}" dt="2023-03-06T17:55:29.218" v="2" actId="20577"/>
        <pc:sldMkLst>
          <pc:docMk/>
          <pc:sldMk cId="399343419" sldId="434"/>
        </pc:sldMkLst>
        <pc:spChg chg="mod">
          <ac:chgData name="Wanshi Chen" userId="3a7dbef4-3474-47c6-9897-007f5734efb0" providerId="ADAL" clId="{23556574-C740-493A-8C5D-E0EB32869BFA}" dt="2023-03-06T17:55:29.218" v="2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23556574-C740-493A-8C5D-E0EB32869BFA}" dt="2023-03-06T17:55:24.780" v="0" actId="13926"/>
          <ac:spMkLst>
            <pc:docMk/>
            <pc:sldMk cId="399343419" sldId="434"/>
            <ac:spMk id="5" creationId="{55BB95B6-96F8-4C7B-843E-16CFF3CC2E82}"/>
          </ac:spMkLst>
        </pc:spChg>
      </pc:sldChg>
      <pc:sldChg chg="del">
        <pc:chgData name="Wanshi Chen" userId="3a7dbef4-3474-47c6-9897-007f5734efb0" providerId="ADAL" clId="{23556574-C740-493A-8C5D-E0EB32869BFA}" dt="2023-03-06T17:55:36.768" v="3" actId="47"/>
        <pc:sldMkLst>
          <pc:docMk/>
          <pc:sldMk cId="192210720" sldId="1100"/>
        </pc:sldMkLst>
      </pc:sldChg>
      <pc:sldChg chg="del">
        <pc:chgData name="Wanshi Chen" userId="3a7dbef4-3474-47c6-9897-007f5734efb0" providerId="ADAL" clId="{23556574-C740-493A-8C5D-E0EB32869BFA}" dt="2023-03-06T17:55:37.114" v="4" actId="47"/>
        <pc:sldMkLst>
          <pc:docMk/>
          <pc:sldMk cId="1381144375" sldId="2147377586"/>
        </pc:sldMkLst>
      </pc:sldChg>
      <pc:sldChg chg="del">
        <pc:chgData name="Wanshi Chen" userId="3a7dbef4-3474-47c6-9897-007f5734efb0" providerId="ADAL" clId="{23556574-C740-493A-8C5D-E0EB32869BFA}" dt="2023-03-06T17:55:37.754" v="5" actId="47"/>
        <pc:sldMkLst>
          <pc:docMk/>
          <pc:sldMk cId="1922850960" sldId="214737758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62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DAF8089-C2D7-9079-33DB-9B7870412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968" y="84823"/>
            <a:ext cx="12933640" cy="1325563"/>
          </a:xfrm>
          <a:prstGeom prst="rect">
            <a:avLst/>
          </a:prstGeom>
        </p:spPr>
        <p:txBody>
          <a:bodyPr/>
          <a:lstStyle>
            <a:lvl1pPr algn="l">
              <a:defRPr sz="6000" baseline="0">
                <a:solidFill>
                  <a:schemeClr val="bg1"/>
                </a:solidFill>
                <a:latin typeface="Segoe UI Semilight" panose="020B04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52CE8A-DFD3-7E85-F62E-6F7D9309B0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8968" y="1708560"/>
            <a:ext cx="11783594" cy="1311275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4987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2221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584826" y="1709928"/>
            <a:ext cx="13788385" cy="463600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0121" y="1132233"/>
            <a:ext cx="13778638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CE17B5C3-EC24-45A0-9C9A-FB9EEA124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7827" y="6484546"/>
            <a:ext cx="12574178" cy="189801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6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957778" y="94554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RP-230050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7D054B-F966-4400-801F-FEBF7BC69D3B}"/>
              </a:ext>
            </a:extLst>
          </p:cNvPr>
          <p:cNvSpPr txBox="1"/>
          <p:nvPr/>
        </p:nvSpPr>
        <p:spPr>
          <a:xfrm>
            <a:off x="9383532" y="965145"/>
            <a:ext cx="114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Agenda: 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12557E-437B-486A-9DF5-F9A250727F57}"/>
              </a:ext>
            </a:extLst>
          </p:cNvPr>
          <p:cNvSpPr txBox="1"/>
          <p:nvPr/>
        </p:nvSpPr>
        <p:spPr>
          <a:xfrm>
            <a:off x="9347200" y="152708"/>
            <a:ext cx="3000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RAN#99</a:t>
            </a:r>
          </a:p>
          <a:p>
            <a:r>
              <a:rPr lang="en-US" b="1" dirty="0"/>
              <a:t>20</a:t>
            </a:r>
            <a:r>
              <a:rPr lang="en-US" b="1" baseline="30000" dirty="0"/>
              <a:t>th</a:t>
            </a:r>
            <a:r>
              <a:rPr lang="en-US" b="1" dirty="0"/>
              <a:t> – 24</a:t>
            </a:r>
            <a:r>
              <a:rPr lang="en-US" b="1" baseline="30000" dirty="0"/>
              <a:t>th</a:t>
            </a:r>
            <a:r>
              <a:rPr lang="en-US" b="1" dirty="0"/>
              <a:t>, March 2023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116" y="145133"/>
            <a:ext cx="12755307" cy="555593"/>
          </a:xfrm>
        </p:spPr>
        <p:txBody>
          <a:bodyPr/>
          <a:lstStyle/>
          <a:p>
            <a:r>
              <a:rPr lang="en-US" sz="3200" dirty="0"/>
              <a:t>Background: Endorsed RAN meeting planning (2023)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C48EEAF-E6D0-4697-A007-78493DB61F1B}"/>
              </a:ext>
            </a:extLst>
          </p:cNvPr>
          <p:cNvSpPr/>
          <p:nvPr/>
        </p:nvSpPr>
        <p:spPr>
          <a:xfrm>
            <a:off x="7223056" y="2583814"/>
            <a:ext cx="262647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8F5DCE42-106E-41C2-A343-498B8B7E0BBF}"/>
              </a:ext>
            </a:extLst>
          </p:cNvPr>
          <p:cNvSpPr/>
          <p:nvPr/>
        </p:nvSpPr>
        <p:spPr>
          <a:xfrm>
            <a:off x="5045084" y="2571715"/>
            <a:ext cx="258217" cy="3736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B1C3CA22-1C07-4FD6-91F1-AA105FFB0309}"/>
              </a:ext>
            </a:extLst>
          </p:cNvPr>
          <p:cNvSpPr/>
          <p:nvPr/>
        </p:nvSpPr>
        <p:spPr>
          <a:xfrm>
            <a:off x="11648592" y="2589117"/>
            <a:ext cx="233527" cy="328563"/>
          </a:xfrm>
          <a:prstGeom prst="roundRect">
            <a:avLst/>
          </a:prstGeom>
          <a:solidFill>
            <a:srgbClr val="00B05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AA1C384-DB42-4F96-B6F5-5341FEDBB084}"/>
              </a:ext>
            </a:extLst>
          </p:cNvPr>
          <p:cNvSpPr txBox="1"/>
          <p:nvPr/>
        </p:nvSpPr>
        <p:spPr>
          <a:xfrm>
            <a:off x="4155128" y="945601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6ED2FECC-F118-485A-A744-8D22423AE67A}"/>
              </a:ext>
            </a:extLst>
          </p:cNvPr>
          <p:cNvSpPr/>
          <p:nvPr/>
        </p:nvSpPr>
        <p:spPr>
          <a:xfrm>
            <a:off x="4304444" y="1443323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9ECD1A57-D939-4764-915C-2CD22EE99F9C}"/>
              </a:ext>
            </a:extLst>
          </p:cNvPr>
          <p:cNvSpPr/>
          <p:nvPr/>
        </p:nvSpPr>
        <p:spPr>
          <a:xfrm>
            <a:off x="5543297" y="1449231"/>
            <a:ext cx="112373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3E20012-74CA-4790-8FD4-6ECAB6B8AD31}"/>
              </a:ext>
            </a:extLst>
          </p:cNvPr>
          <p:cNvSpPr/>
          <p:nvPr/>
        </p:nvSpPr>
        <p:spPr>
          <a:xfrm>
            <a:off x="4742916" y="2048577"/>
            <a:ext cx="29407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C64CCE25-9E0F-42A3-AFA4-191C1304C8DA}"/>
              </a:ext>
            </a:extLst>
          </p:cNvPr>
          <p:cNvSpPr/>
          <p:nvPr/>
        </p:nvSpPr>
        <p:spPr>
          <a:xfrm>
            <a:off x="5033707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92E853E-B24D-42DF-9379-4F297BA14144}"/>
              </a:ext>
            </a:extLst>
          </p:cNvPr>
          <p:cNvSpPr/>
          <p:nvPr/>
        </p:nvSpPr>
        <p:spPr>
          <a:xfrm>
            <a:off x="5297561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56B1B69-0772-4D0D-BD56-FE2202FCAAF5}"/>
              </a:ext>
            </a:extLst>
          </p:cNvPr>
          <p:cNvSpPr/>
          <p:nvPr/>
        </p:nvSpPr>
        <p:spPr>
          <a:xfrm>
            <a:off x="5582314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01-05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0EC7D304-DAD1-41CC-855A-F148CFFCBC78}"/>
              </a:ext>
            </a:extLst>
          </p:cNvPr>
          <p:cNvSpPr/>
          <p:nvPr/>
        </p:nvSpPr>
        <p:spPr>
          <a:xfrm>
            <a:off x="5850015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08-12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90F3297-B472-4D2A-8F4F-6C8021A4382D}"/>
              </a:ext>
            </a:extLst>
          </p:cNvPr>
          <p:cNvSpPr/>
          <p:nvPr/>
        </p:nvSpPr>
        <p:spPr>
          <a:xfrm>
            <a:off x="6124751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5FF5EBB-F3E3-4641-A0D5-7333C3BBA64D}"/>
              </a:ext>
            </a:extLst>
          </p:cNvPr>
          <p:cNvSpPr/>
          <p:nvPr/>
        </p:nvSpPr>
        <p:spPr>
          <a:xfrm>
            <a:off x="6627845" y="1449231"/>
            <a:ext cx="117858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E7A6E381-4523-4207-8CA8-B197362D0AC2}"/>
              </a:ext>
            </a:extLst>
          </p:cNvPr>
          <p:cNvSpPr/>
          <p:nvPr/>
        </p:nvSpPr>
        <p:spPr>
          <a:xfrm>
            <a:off x="6411901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C12A63F-3E6D-4C44-9569-BB23C0D51BFE}"/>
              </a:ext>
            </a:extLst>
          </p:cNvPr>
          <p:cNvSpPr/>
          <p:nvPr/>
        </p:nvSpPr>
        <p:spPr>
          <a:xfrm>
            <a:off x="6678072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29-02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5CFBBEF4-2835-46C3-B482-7067DF33F3B2}"/>
              </a:ext>
            </a:extLst>
          </p:cNvPr>
          <p:cNvSpPr/>
          <p:nvPr/>
        </p:nvSpPr>
        <p:spPr>
          <a:xfrm>
            <a:off x="6952808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05-09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A33AC1A4-77C6-43C1-9249-58AFFE0C47E0}"/>
              </a:ext>
            </a:extLst>
          </p:cNvPr>
          <p:cNvSpPr/>
          <p:nvPr/>
        </p:nvSpPr>
        <p:spPr>
          <a:xfrm>
            <a:off x="7426295" y="2056718"/>
            <a:ext cx="304343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9F87C010-462C-432D-B315-02AD7C19E744}"/>
              </a:ext>
            </a:extLst>
          </p:cNvPr>
          <p:cNvSpPr/>
          <p:nvPr/>
        </p:nvSpPr>
        <p:spPr>
          <a:xfrm>
            <a:off x="7205782" y="2026776"/>
            <a:ext cx="266469" cy="26516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61" name="Left Brace 260">
            <a:extLst>
              <a:ext uri="{FF2B5EF4-FFF2-40B4-BE49-F238E27FC236}">
                <a16:creationId xmlns:a16="http://schemas.microsoft.com/office/drawing/2014/main" id="{17DC1FE0-A55C-4BDE-99A8-2F7C4F0C81CA}"/>
              </a:ext>
            </a:extLst>
          </p:cNvPr>
          <p:cNvSpPr/>
          <p:nvPr/>
        </p:nvSpPr>
        <p:spPr bwMode="auto">
          <a:xfrm rot="5400000">
            <a:off x="4892229" y="676014"/>
            <a:ext cx="115917" cy="129149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0EF839F5-7FD1-4A3C-8270-A1FD481BB98D}"/>
              </a:ext>
            </a:extLst>
          </p:cNvPr>
          <p:cNvSpPr/>
          <p:nvPr/>
        </p:nvSpPr>
        <p:spPr>
          <a:xfrm>
            <a:off x="4411564" y="2048172"/>
            <a:ext cx="31482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63" name="Straight Connector 12">
            <a:extLst>
              <a:ext uri="{FF2B5EF4-FFF2-40B4-BE49-F238E27FC236}">
                <a16:creationId xmlns:a16="http://schemas.microsoft.com/office/drawing/2014/main" id="{2AFB8785-C1AE-4C4F-AF03-DDA7A3209BF3}"/>
              </a:ext>
            </a:extLst>
          </p:cNvPr>
          <p:cNvCxnSpPr>
            <a:cxnSpLocks/>
          </p:cNvCxnSpPr>
          <p:nvPr/>
        </p:nvCxnSpPr>
        <p:spPr bwMode="auto">
          <a:xfrm flipV="1">
            <a:off x="7741209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4" name="Straight Connector 12">
            <a:extLst>
              <a:ext uri="{FF2B5EF4-FFF2-40B4-BE49-F238E27FC236}">
                <a16:creationId xmlns:a16="http://schemas.microsoft.com/office/drawing/2014/main" id="{87AC8570-3B94-4C30-AF2F-74751DA0D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33707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5700FE83-8DC4-4964-ABF1-8327C35874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31291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" name="Straight Connector 12">
            <a:extLst>
              <a:ext uri="{FF2B5EF4-FFF2-40B4-BE49-F238E27FC236}">
                <a16:creationId xmlns:a16="http://schemas.microsoft.com/office/drawing/2014/main" id="{78B1E754-3EB3-47A6-A639-43A49B0D8133}"/>
              </a:ext>
            </a:extLst>
          </p:cNvPr>
          <p:cNvCxnSpPr>
            <a:cxnSpLocks/>
          </p:cNvCxnSpPr>
          <p:nvPr/>
        </p:nvCxnSpPr>
        <p:spPr bwMode="auto">
          <a:xfrm flipV="1">
            <a:off x="558231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7" name="Straight Connector 12">
            <a:extLst>
              <a:ext uri="{FF2B5EF4-FFF2-40B4-BE49-F238E27FC236}">
                <a16:creationId xmlns:a16="http://schemas.microsoft.com/office/drawing/2014/main" id="{C5008238-C3A9-4BAA-978D-1FBC009523D3}"/>
              </a:ext>
            </a:extLst>
          </p:cNvPr>
          <p:cNvCxnSpPr>
            <a:cxnSpLocks/>
          </p:cNvCxnSpPr>
          <p:nvPr/>
        </p:nvCxnSpPr>
        <p:spPr bwMode="auto">
          <a:xfrm flipV="1">
            <a:off x="5848785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8" name="Straight Connector 12">
            <a:extLst>
              <a:ext uri="{FF2B5EF4-FFF2-40B4-BE49-F238E27FC236}">
                <a16:creationId xmlns:a16="http://schemas.microsoft.com/office/drawing/2014/main" id="{C218A8C9-B45B-4664-AE99-A86F4232371C}"/>
              </a:ext>
            </a:extLst>
          </p:cNvPr>
          <p:cNvCxnSpPr>
            <a:cxnSpLocks/>
          </p:cNvCxnSpPr>
          <p:nvPr/>
        </p:nvCxnSpPr>
        <p:spPr bwMode="auto">
          <a:xfrm flipV="1">
            <a:off x="609805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9" name="Straight Connector 12">
            <a:extLst>
              <a:ext uri="{FF2B5EF4-FFF2-40B4-BE49-F238E27FC236}">
                <a16:creationId xmlns:a16="http://schemas.microsoft.com/office/drawing/2014/main" id="{03F844D1-A71F-4AC5-93EE-121206CE45C5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330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" name="Straight Connector 12">
            <a:extLst>
              <a:ext uri="{FF2B5EF4-FFF2-40B4-BE49-F238E27FC236}">
                <a16:creationId xmlns:a16="http://schemas.microsoft.com/office/drawing/2014/main" id="{AFDC33B0-44F9-4FBE-98F0-CFD74F68E030}"/>
              </a:ext>
            </a:extLst>
          </p:cNvPr>
          <p:cNvCxnSpPr>
            <a:cxnSpLocks/>
          </p:cNvCxnSpPr>
          <p:nvPr/>
        </p:nvCxnSpPr>
        <p:spPr bwMode="auto">
          <a:xfrm flipV="1">
            <a:off x="6685315" y="238977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" name="Straight Connector 12">
            <a:extLst>
              <a:ext uri="{FF2B5EF4-FFF2-40B4-BE49-F238E27FC236}">
                <a16:creationId xmlns:a16="http://schemas.microsoft.com/office/drawing/2014/main" id="{F0B919AE-BAD0-4D43-A10A-63114C1560E0}"/>
              </a:ext>
            </a:extLst>
          </p:cNvPr>
          <p:cNvCxnSpPr>
            <a:cxnSpLocks/>
          </p:cNvCxnSpPr>
          <p:nvPr/>
        </p:nvCxnSpPr>
        <p:spPr bwMode="auto">
          <a:xfrm flipV="1">
            <a:off x="695280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9" name="Straight Connector 12">
            <a:extLst>
              <a:ext uri="{FF2B5EF4-FFF2-40B4-BE49-F238E27FC236}">
                <a16:creationId xmlns:a16="http://schemas.microsoft.com/office/drawing/2014/main" id="{C2B90273-639D-4B1D-8371-3FD852028702}"/>
              </a:ext>
            </a:extLst>
          </p:cNvPr>
          <p:cNvCxnSpPr>
            <a:cxnSpLocks/>
          </p:cNvCxnSpPr>
          <p:nvPr/>
        </p:nvCxnSpPr>
        <p:spPr bwMode="auto">
          <a:xfrm flipV="1">
            <a:off x="721927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0" name="Straight Connector 12">
            <a:extLst>
              <a:ext uri="{FF2B5EF4-FFF2-40B4-BE49-F238E27FC236}">
                <a16:creationId xmlns:a16="http://schemas.microsoft.com/office/drawing/2014/main" id="{65A3CBC7-DDD4-4BE9-B8D4-B74720FBFC46}"/>
              </a:ext>
            </a:extLst>
          </p:cNvPr>
          <p:cNvCxnSpPr>
            <a:cxnSpLocks/>
          </p:cNvCxnSpPr>
          <p:nvPr/>
        </p:nvCxnSpPr>
        <p:spPr bwMode="auto">
          <a:xfrm flipV="1">
            <a:off x="748051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" name="Straight Connector 12">
            <a:extLst>
              <a:ext uri="{FF2B5EF4-FFF2-40B4-BE49-F238E27FC236}">
                <a16:creationId xmlns:a16="http://schemas.microsoft.com/office/drawing/2014/main" id="{3D3A2A17-EAF4-4207-A4D5-FD53ACFBF5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6946" y="23989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9" name="Straight Connector 12">
            <a:extLst>
              <a:ext uri="{FF2B5EF4-FFF2-40B4-BE49-F238E27FC236}">
                <a16:creationId xmlns:a16="http://schemas.microsoft.com/office/drawing/2014/main" id="{FB0C4E67-DE30-4513-955F-6B07D15D9F6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97561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6D325E3E-B06B-48EC-8033-6BAB8081E8F2}"/>
              </a:ext>
            </a:extLst>
          </p:cNvPr>
          <p:cNvSpPr/>
          <p:nvPr/>
        </p:nvSpPr>
        <p:spPr>
          <a:xfrm>
            <a:off x="7788146" y="1458365"/>
            <a:ext cx="1171942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73CFA53-8772-43AC-AC55-34284FCDF7FE}"/>
              </a:ext>
            </a:extLst>
          </p:cNvPr>
          <p:cNvSpPr/>
          <p:nvPr/>
        </p:nvSpPr>
        <p:spPr>
          <a:xfrm>
            <a:off x="8973534" y="1466832"/>
            <a:ext cx="108454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14DC4E2-9418-4974-8E74-A8F0A0B4AB77}"/>
              </a:ext>
            </a:extLst>
          </p:cNvPr>
          <p:cNvSpPr/>
          <p:nvPr/>
        </p:nvSpPr>
        <p:spPr>
          <a:xfrm>
            <a:off x="10087941" y="1466832"/>
            <a:ext cx="125694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7059A34-5321-4E98-B609-E1D53DBD28C1}"/>
              </a:ext>
            </a:extLst>
          </p:cNvPr>
          <p:cNvSpPr/>
          <p:nvPr/>
        </p:nvSpPr>
        <p:spPr>
          <a:xfrm>
            <a:off x="11362027" y="1466832"/>
            <a:ext cx="108454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0E4FCD1-6C0A-4C89-8A4F-46B1688AE3C4}"/>
              </a:ext>
            </a:extLst>
          </p:cNvPr>
          <p:cNvSpPr/>
          <p:nvPr/>
        </p:nvSpPr>
        <p:spPr>
          <a:xfrm>
            <a:off x="12460455" y="1461950"/>
            <a:ext cx="1171942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8F22648-D7B8-44C9-978F-FF770B5D12A4}"/>
              </a:ext>
            </a:extLst>
          </p:cNvPr>
          <p:cNvSpPr/>
          <p:nvPr/>
        </p:nvSpPr>
        <p:spPr>
          <a:xfrm>
            <a:off x="13641390" y="1451790"/>
            <a:ext cx="119554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20319D-E61A-4413-8FA1-2761BD4EC2A9}"/>
              </a:ext>
            </a:extLst>
          </p:cNvPr>
          <p:cNvSpPr/>
          <p:nvPr/>
        </p:nvSpPr>
        <p:spPr>
          <a:xfrm>
            <a:off x="7717078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3A6E8BB-AEC4-426F-8D1D-1D51D30CB186}"/>
              </a:ext>
            </a:extLst>
          </p:cNvPr>
          <p:cNvSpPr/>
          <p:nvPr/>
        </p:nvSpPr>
        <p:spPr>
          <a:xfrm>
            <a:off x="7972025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6F56779-01CE-4A17-920D-6BED882C8AC0}"/>
              </a:ext>
            </a:extLst>
          </p:cNvPr>
          <p:cNvSpPr/>
          <p:nvPr/>
        </p:nvSpPr>
        <p:spPr>
          <a:xfrm>
            <a:off x="8220306" y="205593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CFB9AE1-36F9-4F74-A38D-495AF98F89AC}"/>
              </a:ext>
            </a:extLst>
          </p:cNvPr>
          <p:cNvSpPr/>
          <p:nvPr/>
        </p:nvSpPr>
        <p:spPr>
          <a:xfrm>
            <a:off x="8475253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EE78DE7-8B9D-4BC9-B127-0EA0D6AAC77A}"/>
              </a:ext>
            </a:extLst>
          </p:cNvPr>
          <p:cNvSpPr/>
          <p:nvPr/>
        </p:nvSpPr>
        <p:spPr>
          <a:xfrm>
            <a:off x="8707179" y="2063293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30A78BF-EAB4-4F08-B952-2CA04CCBACBE}"/>
              </a:ext>
            </a:extLst>
          </p:cNvPr>
          <p:cNvSpPr/>
          <p:nvPr/>
        </p:nvSpPr>
        <p:spPr>
          <a:xfrm>
            <a:off x="8962125" y="205447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DC536BC-22DF-4AC5-B334-CD4B014881D6}"/>
              </a:ext>
            </a:extLst>
          </p:cNvPr>
          <p:cNvSpPr/>
          <p:nvPr/>
        </p:nvSpPr>
        <p:spPr>
          <a:xfrm>
            <a:off x="9223618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EC78350-8BFD-41BD-BA02-BA37BCA51F21}"/>
              </a:ext>
            </a:extLst>
          </p:cNvPr>
          <p:cNvSpPr/>
          <p:nvPr/>
        </p:nvSpPr>
        <p:spPr>
          <a:xfrm>
            <a:off x="9485406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E56E0F0-6A9E-4960-A242-224306AF9DA8}"/>
              </a:ext>
            </a:extLst>
          </p:cNvPr>
          <p:cNvSpPr/>
          <p:nvPr/>
        </p:nvSpPr>
        <p:spPr>
          <a:xfrm>
            <a:off x="9733916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F667FCB-7502-4B63-A91C-CA0024586AB4}"/>
              </a:ext>
            </a:extLst>
          </p:cNvPr>
          <p:cNvSpPr/>
          <p:nvPr/>
        </p:nvSpPr>
        <p:spPr>
          <a:xfrm>
            <a:off x="10002781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29-01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AB324D6-F8B6-4E34-BF35-2D8580FD7F14}"/>
              </a:ext>
            </a:extLst>
          </p:cNvPr>
          <p:cNvSpPr/>
          <p:nvPr/>
        </p:nvSpPr>
        <p:spPr>
          <a:xfrm>
            <a:off x="10277465" y="206296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17F69B0-501F-4175-8FF8-4CDFB9007F52}"/>
              </a:ext>
            </a:extLst>
          </p:cNvPr>
          <p:cNvSpPr/>
          <p:nvPr/>
        </p:nvSpPr>
        <p:spPr>
          <a:xfrm>
            <a:off x="10553991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03BCB38-52D0-4BC4-B5C4-330222B68200}"/>
              </a:ext>
            </a:extLst>
          </p:cNvPr>
          <p:cNvSpPr/>
          <p:nvPr/>
        </p:nvSpPr>
        <p:spPr>
          <a:xfrm>
            <a:off x="10825289" y="207176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34BEA80-5C43-4AED-B921-2FBE991C27CD}"/>
              </a:ext>
            </a:extLst>
          </p:cNvPr>
          <p:cNvSpPr/>
          <p:nvPr/>
        </p:nvSpPr>
        <p:spPr>
          <a:xfrm>
            <a:off x="11091759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2EBD0F1-CFCE-419E-A190-B1D15F5AE575}"/>
              </a:ext>
            </a:extLst>
          </p:cNvPr>
          <p:cNvSpPr/>
          <p:nvPr/>
        </p:nvSpPr>
        <p:spPr>
          <a:xfrm>
            <a:off x="11355497" y="208022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37286D-A505-4A5B-A717-9A0B37DF76DB}"/>
              </a:ext>
            </a:extLst>
          </p:cNvPr>
          <p:cNvSpPr/>
          <p:nvPr/>
        </p:nvSpPr>
        <p:spPr>
          <a:xfrm>
            <a:off x="11615952" y="208022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0611C13-5060-41E2-B14B-40BBBC7B99B7}"/>
              </a:ext>
            </a:extLst>
          </p:cNvPr>
          <p:cNvSpPr/>
          <p:nvPr/>
        </p:nvSpPr>
        <p:spPr>
          <a:xfrm>
            <a:off x="11877960" y="208109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CF720FB-AD8F-4609-9F8A-A5568EADA062}"/>
              </a:ext>
            </a:extLst>
          </p:cNvPr>
          <p:cNvSpPr/>
          <p:nvPr/>
        </p:nvSpPr>
        <p:spPr>
          <a:xfrm>
            <a:off x="12146498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6B35534-3A8D-476C-8107-E6DD2FE30497}"/>
              </a:ext>
            </a:extLst>
          </p:cNvPr>
          <p:cNvSpPr/>
          <p:nvPr/>
        </p:nvSpPr>
        <p:spPr>
          <a:xfrm>
            <a:off x="12427957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D61F2E-4225-4286-B958-3E27FD3A21D8}"/>
              </a:ext>
            </a:extLst>
          </p:cNvPr>
          <p:cNvSpPr/>
          <p:nvPr/>
        </p:nvSpPr>
        <p:spPr>
          <a:xfrm>
            <a:off x="12697905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D1198C-ECE1-4EC6-9C37-9FD89C28677F}"/>
              </a:ext>
            </a:extLst>
          </p:cNvPr>
          <p:cNvSpPr/>
          <p:nvPr/>
        </p:nvSpPr>
        <p:spPr>
          <a:xfrm>
            <a:off x="12967853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B8B27AA-4D52-4EB6-AD8E-AC502BD24318}"/>
              </a:ext>
            </a:extLst>
          </p:cNvPr>
          <p:cNvSpPr/>
          <p:nvPr/>
        </p:nvSpPr>
        <p:spPr>
          <a:xfrm>
            <a:off x="13237060" y="2063293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010A24B-F014-4241-81F6-54AF8172DA0B}"/>
              </a:ext>
            </a:extLst>
          </p:cNvPr>
          <p:cNvSpPr/>
          <p:nvPr/>
        </p:nvSpPr>
        <p:spPr>
          <a:xfrm>
            <a:off x="13512524" y="205593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27-01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9BDA960-92B3-4914-9ED6-5E02CDD3E229}"/>
              </a:ext>
            </a:extLst>
          </p:cNvPr>
          <p:cNvSpPr/>
          <p:nvPr/>
        </p:nvSpPr>
        <p:spPr>
          <a:xfrm>
            <a:off x="13781962" y="204857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B536540-90EF-457D-AEE5-D0D4A36B262D}"/>
              </a:ext>
            </a:extLst>
          </p:cNvPr>
          <p:cNvSpPr/>
          <p:nvPr/>
        </p:nvSpPr>
        <p:spPr>
          <a:xfrm>
            <a:off x="14044302" y="204857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50EDFDBB-8AC2-4581-BFFA-E750CB46C0FA}"/>
              </a:ext>
            </a:extLst>
          </p:cNvPr>
          <p:cNvSpPr/>
          <p:nvPr/>
        </p:nvSpPr>
        <p:spPr>
          <a:xfrm>
            <a:off x="14312736" y="204746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41EA6E1-2EC1-482B-825D-25ADB1FA1E34}"/>
              </a:ext>
            </a:extLst>
          </p:cNvPr>
          <p:cNvSpPr/>
          <p:nvPr/>
        </p:nvSpPr>
        <p:spPr>
          <a:xfrm>
            <a:off x="14570471" y="204262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94" name="Straight Connector 12">
            <a:extLst>
              <a:ext uri="{FF2B5EF4-FFF2-40B4-BE49-F238E27FC236}">
                <a16:creationId xmlns:a16="http://schemas.microsoft.com/office/drawing/2014/main" id="{6D091A74-6350-4446-929C-EB07510A7570}"/>
              </a:ext>
            </a:extLst>
          </p:cNvPr>
          <p:cNvCxnSpPr>
            <a:cxnSpLocks/>
          </p:cNvCxnSpPr>
          <p:nvPr/>
        </p:nvCxnSpPr>
        <p:spPr bwMode="auto">
          <a:xfrm flipV="1">
            <a:off x="7972025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Straight Connector 12">
            <a:extLst>
              <a:ext uri="{FF2B5EF4-FFF2-40B4-BE49-F238E27FC236}">
                <a16:creationId xmlns:a16="http://schemas.microsoft.com/office/drawing/2014/main" id="{020FA477-632F-4438-A706-CF85372B77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21834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Straight Connector 12">
            <a:extLst>
              <a:ext uri="{FF2B5EF4-FFF2-40B4-BE49-F238E27FC236}">
                <a16:creationId xmlns:a16="http://schemas.microsoft.com/office/drawing/2014/main" id="{84A70668-4671-4444-9D59-BE48201370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47525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0E714852-45A3-4EC4-B827-F665989F0739}"/>
              </a:ext>
            </a:extLst>
          </p:cNvPr>
          <p:cNvCxnSpPr>
            <a:cxnSpLocks/>
          </p:cNvCxnSpPr>
          <p:nvPr/>
        </p:nvCxnSpPr>
        <p:spPr bwMode="auto">
          <a:xfrm flipV="1">
            <a:off x="874172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Straight Connector 12">
            <a:extLst>
              <a:ext uri="{FF2B5EF4-FFF2-40B4-BE49-F238E27FC236}">
                <a16:creationId xmlns:a16="http://schemas.microsoft.com/office/drawing/2014/main" id="{B18EB21B-D0AB-4D3E-8C0C-F4D2ACDE723C}"/>
              </a:ext>
            </a:extLst>
          </p:cNvPr>
          <p:cNvCxnSpPr>
            <a:cxnSpLocks/>
          </p:cNvCxnSpPr>
          <p:nvPr/>
        </p:nvCxnSpPr>
        <p:spPr bwMode="auto">
          <a:xfrm flipV="1">
            <a:off x="8980281" y="240408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Connector 12">
            <a:extLst>
              <a:ext uri="{FF2B5EF4-FFF2-40B4-BE49-F238E27FC236}">
                <a16:creationId xmlns:a16="http://schemas.microsoft.com/office/drawing/2014/main" id="{91E73F41-D17B-4A52-AA6E-E077346EA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9223618" y="242087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0" name="Straight Connector 12">
            <a:extLst>
              <a:ext uri="{FF2B5EF4-FFF2-40B4-BE49-F238E27FC236}">
                <a16:creationId xmlns:a16="http://schemas.microsoft.com/office/drawing/2014/main" id="{DE4B229A-067C-43A1-B018-7956F535C985}"/>
              </a:ext>
            </a:extLst>
          </p:cNvPr>
          <p:cNvCxnSpPr>
            <a:cxnSpLocks/>
          </p:cNvCxnSpPr>
          <p:nvPr/>
        </p:nvCxnSpPr>
        <p:spPr bwMode="auto">
          <a:xfrm flipV="1">
            <a:off x="9471983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Straight Connector 12">
            <a:extLst>
              <a:ext uri="{FF2B5EF4-FFF2-40B4-BE49-F238E27FC236}">
                <a16:creationId xmlns:a16="http://schemas.microsoft.com/office/drawing/2014/main" id="{6A1B297B-1A9B-438E-B84A-7431DED56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970356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" name="Straight Connector 12">
            <a:extLst>
              <a:ext uri="{FF2B5EF4-FFF2-40B4-BE49-F238E27FC236}">
                <a16:creationId xmlns:a16="http://schemas.microsoft.com/office/drawing/2014/main" id="{971E04D3-7791-406B-B696-85AABE2712AA}"/>
              </a:ext>
            </a:extLst>
          </p:cNvPr>
          <p:cNvCxnSpPr>
            <a:cxnSpLocks/>
          </p:cNvCxnSpPr>
          <p:nvPr/>
        </p:nvCxnSpPr>
        <p:spPr bwMode="auto">
          <a:xfrm flipV="1">
            <a:off x="9993686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Connector 12">
            <a:extLst>
              <a:ext uri="{FF2B5EF4-FFF2-40B4-BE49-F238E27FC236}">
                <a16:creationId xmlns:a16="http://schemas.microsoft.com/office/drawing/2014/main" id="{BB4876A3-7CC4-4470-87FE-CFFF5425C7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43872" y="239275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Straight Connector 12">
            <a:extLst>
              <a:ext uri="{FF2B5EF4-FFF2-40B4-BE49-F238E27FC236}">
                <a16:creationId xmlns:a16="http://schemas.microsoft.com/office/drawing/2014/main" id="{012E0BD3-BDE5-4343-824A-D50CF6D30E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37235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2">
            <a:extLst>
              <a:ext uri="{FF2B5EF4-FFF2-40B4-BE49-F238E27FC236}">
                <a16:creationId xmlns:a16="http://schemas.microsoft.com/office/drawing/2014/main" id="{66CF97D2-2FD5-44FB-98F9-F982B724EB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0703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Straight Connector 12">
            <a:extLst>
              <a:ext uri="{FF2B5EF4-FFF2-40B4-BE49-F238E27FC236}">
                <a16:creationId xmlns:a16="http://schemas.microsoft.com/office/drawing/2014/main" id="{958CE934-A119-4D32-BAB3-C44A939E06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9175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Connector 12">
            <a:extLst>
              <a:ext uri="{FF2B5EF4-FFF2-40B4-BE49-F238E27FC236}">
                <a16:creationId xmlns:a16="http://schemas.microsoft.com/office/drawing/2014/main" id="{5024958A-907F-4E2A-912A-DFB6BA6B31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55497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Straight Connector 12">
            <a:extLst>
              <a:ext uri="{FF2B5EF4-FFF2-40B4-BE49-F238E27FC236}">
                <a16:creationId xmlns:a16="http://schemas.microsoft.com/office/drawing/2014/main" id="{9D8416BE-9541-4F27-AF7A-496B2FD52A6E}"/>
              </a:ext>
            </a:extLst>
          </p:cNvPr>
          <p:cNvCxnSpPr>
            <a:cxnSpLocks/>
          </p:cNvCxnSpPr>
          <p:nvPr/>
        </p:nvCxnSpPr>
        <p:spPr bwMode="auto">
          <a:xfrm flipV="1">
            <a:off x="1164215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Straight Connector 12">
            <a:extLst>
              <a:ext uri="{FF2B5EF4-FFF2-40B4-BE49-F238E27FC236}">
                <a16:creationId xmlns:a16="http://schemas.microsoft.com/office/drawing/2014/main" id="{A592D981-9BB2-4E93-8163-83A549BC04A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77960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" name="Straight Connector 12">
            <a:extLst>
              <a:ext uri="{FF2B5EF4-FFF2-40B4-BE49-F238E27FC236}">
                <a16:creationId xmlns:a16="http://schemas.microsoft.com/office/drawing/2014/main" id="{48E19085-810D-4E90-AB73-B7D902FD50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3098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" name="Straight Connector 12">
            <a:extLst>
              <a:ext uri="{FF2B5EF4-FFF2-40B4-BE49-F238E27FC236}">
                <a16:creationId xmlns:a16="http://schemas.microsoft.com/office/drawing/2014/main" id="{A4C01E59-6570-41C3-AD2B-EE3AFEB710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93413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99607D3C-9280-49C7-ADC3-3FA27984B81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94427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45D341AA-C056-4692-8A43-11BBA478AF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957675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" name="Straight Connector 12">
            <a:extLst>
              <a:ext uri="{FF2B5EF4-FFF2-40B4-BE49-F238E27FC236}">
                <a16:creationId xmlns:a16="http://schemas.microsoft.com/office/drawing/2014/main" id="{CB050FA1-685D-4E82-A448-5F86C06108A3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34322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" name="Straight Connector 12">
            <a:extLst>
              <a:ext uri="{FF2B5EF4-FFF2-40B4-BE49-F238E27FC236}">
                <a16:creationId xmlns:a16="http://schemas.microsoft.com/office/drawing/2014/main" id="{2CD379C3-A2D6-41FD-BCF4-FF52D2808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517001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6" name="Straight Connector 12">
            <a:extLst>
              <a:ext uri="{FF2B5EF4-FFF2-40B4-BE49-F238E27FC236}">
                <a16:creationId xmlns:a16="http://schemas.microsoft.com/office/drawing/2014/main" id="{6DCA761E-8001-4BE3-A090-45BEBBF69D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7901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Straight Connector 12">
            <a:extLst>
              <a:ext uri="{FF2B5EF4-FFF2-40B4-BE49-F238E27FC236}">
                <a16:creationId xmlns:a16="http://schemas.microsoft.com/office/drawing/2014/main" id="{A58CBC3E-58EA-433C-8167-2501C42A66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044302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Straight Connector 12">
            <a:extLst>
              <a:ext uri="{FF2B5EF4-FFF2-40B4-BE49-F238E27FC236}">
                <a16:creationId xmlns:a16="http://schemas.microsoft.com/office/drawing/2014/main" id="{55E314D9-8A9B-4974-95BB-91C8F3932E61}"/>
              </a:ext>
            </a:extLst>
          </p:cNvPr>
          <p:cNvCxnSpPr>
            <a:cxnSpLocks/>
          </p:cNvCxnSpPr>
          <p:nvPr/>
        </p:nvCxnSpPr>
        <p:spPr bwMode="auto">
          <a:xfrm flipV="1">
            <a:off x="14297348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9" name="Straight Connector 12">
            <a:extLst>
              <a:ext uri="{FF2B5EF4-FFF2-40B4-BE49-F238E27FC236}">
                <a16:creationId xmlns:a16="http://schemas.microsoft.com/office/drawing/2014/main" id="{3FE6969F-FB80-42CC-A22A-81CE6EA7E0E4}"/>
              </a:ext>
            </a:extLst>
          </p:cNvPr>
          <p:cNvCxnSpPr>
            <a:cxnSpLocks/>
          </p:cNvCxnSpPr>
          <p:nvPr/>
        </p:nvCxnSpPr>
        <p:spPr bwMode="auto">
          <a:xfrm flipV="1">
            <a:off x="14579206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D7D5C612-2885-4891-8B40-A4EFC712451E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36939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92E06B69-3E5E-474B-AEE1-4E6FA0D5E9C5}"/>
              </a:ext>
            </a:extLst>
          </p:cNvPr>
          <p:cNvSpPr txBox="1"/>
          <p:nvPr/>
        </p:nvSpPr>
        <p:spPr>
          <a:xfrm>
            <a:off x="2934703" y="946107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BFBDDCA8-E299-4599-9BEF-FB228A32D513}"/>
              </a:ext>
            </a:extLst>
          </p:cNvPr>
          <p:cNvSpPr/>
          <p:nvPr/>
        </p:nvSpPr>
        <p:spPr>
          <a:xfrm>
            <a:off x="10527499" y="2584989"/>
            <a:ext cx="262647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A159438B-B040-4E44-9536-41317EE59536}"/>
              </a:ext>
            </a:extLst>
          </p:cNvPr>
          <p:cNvSpPr/>
          <p:nvPr/>
        </p:nvSpPr>
        <p:spPr>
          <a:xfrm>
            <a:off x="14055961" y="2583814"/>
            <a:ext cx="248657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0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C628443A-2653-4243-A76F-4D1929D7B7C4}"/>
              </a:ext>
            </a:extLst>
          </p:cNvPr>
          <p:cNvSpPr/>
          <p:nvPr/>
        </p:nvSpPr>
        <p:spPr>
          <a:xfrm>
            <a:off x="9716857" y="2583814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1D441422-3D4B-44D7-92E9-177B0A381592}"/>
              </a:ext>
            </a:extLst>
          </p:cNvPr>
          <p:cNvSpPr/>
          <p:nvPr/>
        </p:nvSpPr>
        <p:spPr>
          <a:xfrm>
            <a:off x="6404362" y="2555830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F824E893-FDAB-48EE-ADA1-0B6B35013929}"/>
              </a:ext>
            </a:extLst>
          </p:cNvPr>
          <p:cNvSpPr/>
          <p:nvPr/>
        </p:nvSpPr>
        <p:spPr>
          <a:xfrm>
            <a:off x="12984197" y="2583813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36" name="Left Brace 135">
            <a:extLst>
              <a:ext uri="{FF2B5EF4-FFF2-40B4-BE49-F238E27FC236}">
                <a16:creationId xmlns:a16="http://schemas.microsoft.com/office/drawing/2014/main" id="{6CDEDBF3-807B-4E17-A560-360F54B3235A}"/>
              </a:ext>
            </a:extLst>
          </p:cNvPr>
          <p:cNvSpPr/>
          <p:nvPr/>
        </p:nvSpPr>
        <p:spPr bwMode="auto">
          <a:xfrm rot="5400000">
            <a:off x="10001211" y="214383"/>
            <a:ext cx="170012" cy="217073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3F78B401-C722-4581-9DAE-1A62E75C302F}"/>
              </a:ext>
            </a:extLst>
          </p:cNvPr>
          <p:cNvSpPr/>
          <p:nvPr/>
        </p:nvSpPr>
        <p:spPr>
          <a:xfrm>
            <a:off x="7998849" y="3100058"/>
            <a:ext cx="977485" cy="266893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970DA58D-C8A6-4E83-AB95-3838BB6FBE9C}"/>
              </a:ext>
            </a:extLst>
          </p:cNvPr>
          <p:cNvSpPr/>
          <p:nvPr/>
        </p:nvSpPr>
        <p:spPr>
          <a:xfrm>
            <a:off x="12125726" y="3080180"/>
            <a:ext cx="275799" cy="268881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7" name="Left Brace 156">
            <a:extLst>
              <a:ext uri="{FF2B5EF4-FFF2-40B4-BE49-F238E27FC236}">
                <a16:creationId xmlns:a16="http://schemas.microsoft.com/office/drawing/2014/main" id="{9D71A13E-7210-4392-9B4B-B1BC85189828}"/>
              </a:ext>
            </a:extLst>
          </p:cNvPr>
          <p:cNvSpPr/>
          <p:nvPr/>
        </p:nvSpPr>
        <p:spPr bwMode="auto">
          <a:xfrm rot="5400000">
            <a:off x="13012278" y="738593"/>
            <a:ext cx="102233" cy="11380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0" name="Left Brace 159">
            <a:extLst>
              <a:ext uri="{FF2B5EF4-FFF2-40B4-BE49-F238E27FC236}">
                <a16:creationId xmlns:a16="http://schemas.microsoft.com/office/drawing/2014/main" id="{1F0C890A-6D12-48D1-9C10-0E0B9F9BF283}"/>
              </a:ext>
            </a:extLst>
          </p:cNvPr>
          <p:cNvSpPr/>
          <p:nvPr/>
        </p:nvSpPr>
        <p:spPr bwMode="auto">
          <a:xfrm rot="5400000">
            <a:off x="11791190" y="809281"/>
            <a:ext cx="166527" cy="103791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DD6B80F3-44D8-4FF2-BF43-5234334EB16D}"/>
              </a:ext>
            </a:extLst>
          </p:cNvPr>
          <p:cNvSpPr/>
          <p:nvPr/>
        </p:nvSpPr>
        <p:spPr>
          <a:xfrm>
            <a:off x="3077540" y="1444172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F8C176A-3CA7-413C-9867-ABB940BEB4D4}"/>
              </a:ext>
            </a:extLst>
          </p:cNvPr>
          <p:cNvSpPr/>
          <p:nvPr/>
        </p:nvSpPr>
        <p:spPr>
          <a:xfrm>
            <a:off x="1844012" y="1443322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6BB033A0-CF6A-4123-A794-757BC7645CB2}"/>
              </a:ext>
            </a:extLst>
          </p:cNvPr>
          <p:cNvSpPr/>
          <p:nvPr/>
        </p:nvSpPr>
        <p:spPr>
          <a:xfrm>
            <a:off x="623843" y="1444251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cxnSp>
        <p:nvCxnSpPr>
          <p:cNvPr id="192" name="Straight Connector 12">
            <a:extLst>
              <a:ext uri="{FF2B5EF4-FFF2-40B4-BE49-F238E27FC236}">
                <a16:creationId xmlns:a16="http://schemas.microsoft.com/office/drawing/2014/main" id="{324F6760-87A0-482E-8973-3C74505B4DC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84755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" name="Straight Connector 12">
            <a:extLst>
              <a:ext uri="{FF2B5EF4-FFF2-40B4-BE49-F238E27FC236}">
                <a16:creationId xmlns:a16="http://schemas.microsoft.com/office/drawing/2014/main" id="{A0575F6F-169A-4E6E-98C1-6F2F0ED8735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31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" name="Rectangle 193">
            <a:extLst>
              <a:ext uri="{FF2B5EF4-FFF2-40B4-BE49-F238E27FC236}">
                <a16:creationId xmlns:a16="http://schemas.microsoft.com/office/drawing/2014/main" id="{1B2FEC8B-1A28-4D8D-A4A1-AC8DAF8D668A}"/>
              </a:ext>
            </a:extLst>
          </p:cNvPr>
          <p:cNvSpPr/>
          <p:nvPr/>
        </p:nvSpPr>
        <p:spPr>
          <a:xfrm>
            <a:off x="632269" y="2047468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BF58D862-C66F-49E0-A91E-331A0BFBDD85}"/>
              </a:ext>
            </a:extLst>
          </p:cNvPr>
          <p:cNvSpPr/>
          <p:nvPr/>
        </p:nvSpPr>
        <p:spPr>
          <a:xfrm>
            <a:off x="924968" y="20455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37257530-85B1-48BA-818B-48112129A192}"/>
              </a:ext>
            </a:extLst>
          </p:cNvPr>
          <p:cNvSpPr/>
          <p:nvPr/>
        </p:nvSpPr>
        <p:spPr>
          <a:xfrm>
            <a:off x="1203957" y="2046670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2FE32F56-D4A2-4DCD-BECB-1F09B6AF057B}"/>
              </a:ext>
            </a:extLst>
          </p:cNvPr>
          <p:cNvSpPr/>
          <p:nvPr/>
        </p:nvSpPr>
        <p:spPr>
          <a:xfrm>
            <a:off x="1485426" y="2046043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AAF4EBE2-05F8-423C-B6CB-089EB3B97FBB}"/>
              </a:ext>
            </a:extLst>
          </p:cNvPr>
          <p:cNvSpPr/>
          <p:nvPr/>
        </p:nvSpPr>
        <p:spPr>
          <a:xfrm>
            <a:off x="1784755" y="2047468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6FE66BC4-BA38-4A74-88F2-098B185D0D33}"/>
              </a:ext>
            </a:extLst>
          </p:cNvPr>
          <p:cNvSpPr/>
          <p:nvPr/>
        </p:nvSpPr>
        <p:spPr>
          <a:xfrm>
            <a:off x="2077454" y="20455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449C3A8F-A91A-426F-AEB9-8E6A1682A00B}"/>
              </a:ext>
            </a:extLst>
          </p:cNvPr>
          <p:cNvSpPr/>
          <p:nvPr/>
        </p:nvSpPr>
        <p:spPr>
          <a:xfrm>
            <a:off x="2356443" y="2046670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98829733-8CBF-48F9-ACBF-3044634A22B5}"/>
              </a:ext>
            </a:extLst>
          </p:cNvPr>
          <p:cNvSpPr/>
          <p:nvPr/>
        </p:nvSpPr>
        <p:spPr>
          <a:xfrm>
            <a:off x="2637912" y="2046043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6FBDAAD8-327E-41ED-B041-D585572452D6}"/>
              </a:ext>
            </a:extLst>
          </p:cNvPr>
          <p:cNvSpPr/>
          <p:nvPr/>
        </p:nvSpPr>
        <p:spPr>
          <a:xfrm>
            <a:off x="2920573" y="2044559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27-03</a:t>
            </a: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C8335AB5-9FE5-40EA-9593-3EE862A9F25A}"/>
              </a:ext>
            </a:extLst>
          </p:cNvPr>
          <p:cNvSpPr/>
          <p:nvPr/>
        </p:nvSpPr>
        <p:spPr>
          <a:xfrm>
            <a:off x="3213272" y="2042625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7832A191-F2C1-4357-8CB1-B073A25F6C1F}"/>
              </a:ext>
            </a:extLst>
          </p:cNvPr>
          <p:cNvSpPr/>
          <p:nvPr/>
        </p:nvSpPr>
        <p:spPr>
          <a:xfrm>
            <a:off x="3492261" y="2043761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61EA6F88-D5CB-478B-9303-1649F5FCB10D}"/>
              </a:ext>
            </a:extLst>
          </p:cNvPr>
          <p:cNvSpPr/>
          <p:nvPr/>
        </p:nvSpPr>
        <p:spPr>
          <a:xfrm>
            <a:off x="3773730" y="20431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E5D06557-B3BE-41A3-B827-A397CA623989}"/>
              </a:ext>
            </a:extLst>
          </p:cNvPr>
          <p:cNvSpPr/>
          <p:nvPr/>
        </p:nvSpPr>
        <p:spPr>
          <a:xfrm>
            <a:off x="4071412" y="2041706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27-31</a:t>
            </a:r>
          </a:p>
        </p:txBody>
      </p: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9FED631D-088C-4E33-AE74-90B14407CB77}"/>
              </a:ext>
            </a:extLst>
          </p:cNvPr>
          <p:cNvCxnSpPr>
            <a:cxnSpLocks/>
          </p:cNvCxnSpPr>
          <p:nvPr/>
        </p:nvCxnSpPr>
        <p:spPr bwMode="auto">
          <a:xfrm flipV="1">
            <a:off x="263791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2" name="Straight Connector 12">
            <a:extLst>
              <a:ext uri="{FF2B5EF4-FFF2-40B4-BE49-F238E27FC236}">
                <a16:creationId xmlns:a16="http://schemas.microsoft.com/office/drawing/2014/main" id="{00702AEC-2BF0-4D73-95AB-D9E8B7BC377D}"/>
              </a:ext>
            </a:extLst>
          </p:cNvPr>
          <p:cNvCxnSpPr>
            <a:cxnSpLocks/>
          </p:cNvCxnSpPr>
          <p:nvPr/>
        </p:nvCxnSpPr>
        <p:spPr bwMode="auto">
          <a:xfrm flipV="1">
            <a:off x="2356443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146F9175-1979-41D7-A5EB-8E9AA1249CBE}"/>
              </a:ext>
            </a:extLst>
          </p:cNvPr>
          <p:cNvCxnSpPr>
            <a:cxnSpLocks/>
          </p:cNvCxnSpPr>
          <p:nvPr/>
        </p:nvCxnSpPr>
        <p:spPr bwMode="auto">
          <a:xfrm flipV="1">
            <a:off x="2920573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FF99A061-4954-45D7-940A-CF491CF3B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321327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9" name="Straight Connector 12">
            <a:extLst>
              <a:ext uri="{FF2B5EF4-FFF2-40B4-BE49-F238E27FC236}">
                <a16:creationId xmlns:a16="http://schemas.microsoft.com/office/drawing/2014/main" id="{E2A49141-C316-47A5-8CE8-A8052478E402}"/>
              </a:ext>
            </a:extLst>
          </p:cNvPr>
          <p:cNvCxnSpPr>
            <a:cxnSpLocks/>
          </p:cNvCxnSpPr>
          <p:nvPr/>
        </p:nvCxnSpPr>
        <p:spPr bwMode="auto">
          <a:xfrm flipV="1">
            <a:off x="3827768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0" name="Straight Connector 12">
            <a:extLst>
              <a:ext uri="{FF2B5EF4-FFF2-40B4-BE49-F238E27FC236}">
                <a16:creationId xmlns:a16="http://schemas.microsoft.com/office/drawing/2014/main" id="{BD1555CE-3623-42B8-9493-A56FF2BDC811}"/>
              </a:ext>
            </a:extLst>
          </p:cNvPr>
          <p:cNvCxnSpPr>
            <a:cxnSpLocks/>
          </p:cNvCxnSpPr>
          <p:nvPr/>
        </p:nvCxnSpPr>
        <p:spPr bwMode="auto">
          <a:xfrm flipV="1">
            <a:off x="3513423" y="241438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" name="Straight Connector 12">
            <a:extLst>
              <a:ext uri="{FF2B5EF4-FFF2-40B4-BE49-F238E27FC236}">
                <a16:creationId xmlns:a16="http://schemas.microsoft.com/office/drawing/2014/main" id="{2CF12427-F8E2-40A4-BB20-34CC0772EA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081232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Connector 12">
            <a:extLst>
              <a:ext uri="{FF2B5EF4-FFF2-40B4-BE49-F238E27FC236}">
                <a16:creationId xmlns:a16="http://schemas.microsoft.com/office/drawing/2014/main" id="{7FEDEDBE-6042-4DDF-A21F-230C83F86FB7}"/>
              </a:ext>
            </a:extLst>
          </p:cNvPr>
          <p:cNvCxnSpPr>
            <a:cxnSpLocks/>
          </p:cNvCxnSpPr>
          <p:nvPr/>
        </p:nvCxnSpPr>
        <p:spPr bwMode="auto">
          <a:xfrm flipV="1">
            <a:off x="4365208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3" name="Straight Connector 12">
            <a:extLst>
              <a:ext uri="{FF2B5EF4-FFF2-40B4-BE49-F238E27FC236}">
                <a16:creationId xmlns:a16="http://schemas.microsoft.com/office/drawing/2014/main" id="{1A1B3FF7-DE6C-468B-B0D5-AAA50CC51380}"/>
              </a:ext>
            </a:extLst>
          </p:cNvPr>
          <p:cNvCxnSpPr>
            <a:cxnSpLocks/>
          </p:cNvCxnSpPr>
          <p:nvPr/>
        </p:nvCxnSpPr>
        <p:spPr bwMode="auto">
          <a:xfrm flipV="1">
            <a:off x="4685805" y="241636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4" name="Rectangle: Rounded Corners 223">
            <a:extLst>
              <a:ext uri="{FF2B5EF4-FFF2-40B4-BE49-F238E27FC236}">
                <a16:creationId xmlns:a16="http://schemas.microsoft.com/office/drawing/2014/main" id="{BACCA976-D394-4C9E-A832-75052C14DD67}"/>
              </a:ext>
            </a:extLst>
          </p:cNvPr>
          <p:cNvSpPr/>
          <p:nvPr/>
        </p:nvSpPr>
        <p:spPr>
          <a:xfrm>
            <a:off x="2934703" y="2583813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13D53313-A915-44BA-86D4-84FE5B755F34}"/>
              </a:ext>
            </a:extLst>
          </p:cNvPr>
          <p:cNvSpPr/>
          <p:nvPr/>
        </p:nvSpPr>
        <p:spPr>
          <a:xfrm>
            <a:off x="3837036" y="2597804"/>
            <a:ext cx="257889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33" name="Rectangle: Rounded Corners 232">
            <a:extLst>
              <a:ext uri="{FF2B5EF4-FFF2-40B4-BE49-F238E27FC236}">
                <a16:creationId xmlns:a16="http://schemas.microsoft.com/office/drawing/2014/main" id="{8D811CF8-FDEB-42B0-899F-263FDC01B5D0}"/>
              </a:ext>
            </a:extLst>
          </p:cNvPr>
          <p:cNvSpPr/>
          <p:nvPr/>
        </p:nvSpPr>
        <p:spPr>
          <a:xfrm>
            <a:off x="7202934" y="3193805"/>
            <a:ext cx="280052" cy="257518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5" name="Rectangle: Rounded Corners 234">
            <a:extLst>
              <a:ext uri="{FF2B5EF4-FFF2-40B4-BE49-F238E27FC236}">
                <a16:creationId xmlns:a16="http://schemas.microsoft.com/office/drawing/2014/main" id="{BADF582A-D44B-4D85-A61E-1A4ABD6391C7}"/>
              </a:ext>
            </a:extLst>
          </p:cNvPr>
          <p:cNvSpPr/>
          <p:nvPr/>
        </p:nvSpPr>
        <p:spPr>
          <a:xfrm>
            <a:off x="5017599" y="3284881"/>
            <a:ext cx="493261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36" name="Rectangle: Rounded Corners 235">
            <a:extLst>
              <a:ext uri="{FF2B5EF4-FFF2-40B4-BE49-F238E27FC236}">
                <a16:creationId xmlns:a16="http://schemas.microsoft.com/office/drawing/2014/main" id="{4943BB71-E95E-42AC-9662-94B172C68513}"/>
              </a:ext>
            </a:extLst>
          </p:cNvPr>
          <p:cNvSpPr/>
          <p:nvPr/>
        </p:nvSpPr>
        <p:spPr>
          <a:xfrm>
            <a:off x="5030358" y="4722204"/>
            <a:ext cx="475286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7301AD36-2EE6-4F5E-B3E3-C9379BCEA0BD}"/>
              </a:ext>
            </a:extLst>
          </p:cNvPr>
          <p:cNvSpPr/>
          <p:nvPr/>
        </p:nvSpPr>
        <p:spPr>
          <a:xfrm>
            <a:off x="5038572" y="4235435"/>
            <a:ext cx="492970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E44B63E4-753D-421F-BE81-608DF5F9FD0C}"/>
              </a:ext>
            </a:extLst>
          </p:cNvPr>
          <p:cNvSpPr/>
          <p:nvPr/>
        </p:nvSpPr>
        <p:spPr>
          <a:xfrm>
            <a:off x="5043138" y="3747447"/>
            <a:ext cx="48559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3" name="Rectangle: Rounded Corners 272">
            <a:extLst>
              <a:ext uri="{FF2B5EF4-FFF2-40B4-BE49-F238E27FC236}">
                <a16:creationId xmlns:a16="http://schemas.microsoft.com/office/drawing/2014/main" id="{0427F128-15E1-4FB1-9992-79F7662A9B8D}"/>
              </a:ext>
            </a:extLst>
          </p:cNvPr>
          <p:cNvSpPr/>
          <p:nvPr/>
        </p:nvSpPr>
        <p:spPr>
          <a:xfrm>
            <a:off x="5595933" y="3123575"/>
            <a:ext cx="275799" cy="2645419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4" name="Rectangle: Rounded Corners 273">
            <a:extLst>
              <a:ext uri="{FF2B5EF4-FFF2-40B4-BE49-F238E27FC236}">
                <a16:creationId xmlns:a16="http://schemas.microsoft.com/office/drawing/2014/main" id="{10842633-E587-48BB-9126-18E7049D97BC}"/>
              </a:ext>
            </a:extLst>
          </p:cNvPr>
          <p:cNvSpPr/>
          <p:nvPr/>
        </p:nvSpPr>
        <p:spPr>
          <a:xfrm>
            <a:off x="11248276" y="3094246"/>
            <a:ext cx="397097" cy="267474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5" name="Rectangle: Rounded Corners 274">
            <a:extLst>
              <a:ext uri="{FF2B5EF4-FFF2-40B4-BE49-F238E27FC236}">
                <a16:creationId xmlns:a16="http://schemas.microsoft.com/office/drawing/2014/main" id="{158C464A-B73F-441D-AB3D-DFC1040AD22A}"/>
              </a:ext>
            </a:extLst>
          </p:cNvPr>
          <p:cNvSpPr/>
          <p:nvPr/>
        </p:nvSpPr>
        <p:spPr>
          <a:xfrm>
            <a:off x="4416494" y="3135554"/>
            <a:ext cx="275799" cy="257343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6" name="Rectangle: Rounded Corners 275">
            <a:extLst>
              <a:ext uri="{FF2B5EF4-FFF2-40B4-BE49-F238E27FC236}">
                <a16:creationId xmlns:a16="http://schemas.microsoft.com/office/drawing/2014/main" id="{94056915-14CB-4B39-B3C0-32BE1F73C6A9}"/>
              </a:ext>
            </a:extLst>
          </p:cNvPr>
          <p:cNvSpPr/>
          <p:nvPr/>
        </p:nvSpPr>
        <p:spPr>
          <a:xfrm>
            <a:off x="11645209" y="3273290"/>
            <a:ext cx="45494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C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C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7" name="Rectangle: Rounded Corners 276">
            <a:extLst>
              <a:ext uri="{FF2B5EF4-FFF2-40B4-BE49-F238E27FC236}">
                <a16:creationId xmlns:a16="http://schemas.microsoft.com/office/drawing/2014/main" id="{F81CDDDD-1B9D-4CD9-881A-0E1290E935CF}"/>
              </a:ext>
            </a:extLst>
          </p:cNvPr>
          <p:cNvSpPr/>
          <p:nvPr/>
        </p:nvSpPr>
        <p:spPr>
          <a:xfrm>
            <a:off x="11631564" y="4733681"/>
            <a:ext cx="47529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C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C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8" name="Rectangle: Rounded Corners 277">
            <a:extLst>
              <a:ext uri="{FF2B5EF4-FFF2-40B4-BE49-F238E27FC236}">
                <a16:creationId xmlns:a16="http://schemas.microsoft.com/office/drawing/2014/main" id="{6648D0E0-6622-483D-BE12-EBE0EA0FD74C}"/>
              </a:ext>
            </a:extLst>
          </p:cNvPr>
          <p:cNvSpPr/>
          <p:nvPr/>
        </p:nvSpPr>
        <p:spPr>
          <a:xfrm>
            <a:off x="11651977" y="4253056"/>
            <a:ext cx="45867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C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C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9" name="Rectangle: Rounded Corners 278">
            <a:extLst>
              <a:ext uri="{FF2B5EF4-FFF2-40B4-BE49-F238E27FC236}">
                <a16:creationId xmlns:a16="http://schemas.microsoft.com/office/drawing/2014/main" id="{81D492A5-71D9-4D7A-9AB4-BB55D2462BCD}"/>
              </a:ext>
            </a:extLst>
          </p:cNvPr>
          <p:cNvSpPr/>
          <p:nvPr/>
        </p:nvSpPr>
        <p:spPr>
          <a:xfrm>
            <a:off x="11626764" y="3760515"/>
            <a:ext cx="464729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C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C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89" name="Rectangle: Rounded Corners 188">
            <a:extLst>
              <a:ext uri="{FF2B5EF4-FFF2-40B4-BE49-F238E27FC236}">
                <a16:creationId xmlns:a16="http://schemas.microsoft.com/office/drawing/2014/main" id="{A258224F-52B8-4376-B679-2C839EA4B067}"/>
              </a:ext>
            </a:extLst>
          </p:cNvPr>
          <p:cNvSpPr/>
          <p:nvPr/>
        </p:nvSpPr>
        <p:spPr>
          <a:xfrm>
            <a:off x="2924193" y="3351106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190" name="Rectangle: Rounded Corners 189">
            <a:extLst>
              <a:ext uri="{FF2B5EF4-FFF2-40B4-BE49-F238E27FC236}">
                <a16:creationId xmlns:a16="http://schemas.microsoft.com/office/drawing/2014/main" id="{C5746DF8-2B56-413A-ACAF-169E18169298}"/>
              </a:ext>
            </a:extLst>
          </p:cNvPr>
          <p:cNvSpPr/>
          <p:nvPr/>
        </p:nvSpPr>
        <p:spPr>
          <a:xfrm>
            <a:off x="2927279" y="4804574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91" name="Rectangle: Rounded Corners 190">
            <a:extLst>
              <a:ext uri="{FF2B5EF4-FFF2-40B4-BE49-F238E27FC236}">
                <a16:creationId xmlns:a16="http://schemas.microsoft.com/office/drawing/2014/main" id="{FF0525BD-7067-4F00-B2D5-43AE39EC6656}"/>
              </a:ext>
            </a:extLst>
          </p:cNvPr>
          <p:cNvSpPr/>
          <p:nvPr/>
        </p:nvSpPr>
        <p:spPr>
          <a:xfrm>
            <a:off x="2929309" y="4305139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5E7BD22F-BB0D-4B9D-AC6B-F4E79075035C}"/>
              </a:ext>
            </a:extLst>
          </p:cNvPr>
          <p:cNvSpPr/>
          <p:nvPr/>
        </p:nvSpPr>
        <p:spPr>
          <a:xfrm>
            <a:off x="2923255" y="3815579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3842F596-00B9-4E60-8B20-5E22A4BCBB9D}"/>
              </a:ext>
            </a:extLst>
          </p:cNvPr>
          <p:cNvSpPr/>
          <p:nvPr/>
        </p:nvSpPr>
        <p:spPr>
          <a:xfrm>
            <a:off x="2940552" y="5294134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08" name="Rectangle: Rounded Corners 207">
            <a:extLst>
              <a:ext uri="{FF2B5EF4-FFF2-40B4-BE49-F238E27FC236}">
                <a16:creationId xmlns:a16="http://schemas.microsoft.com/office/drawing/2014/main" id="{40DD660B-1B9A-4E0A-9F58-4037D9189438}"/>
              </a:ext>
            </a:extLst>
          </p:cNvPr>
          <p:cNvSpPr/>
          <p:nvPr/>
        </p:nvSpPr>
        <p:spPr>
          <a:xfrm>
            <a:off x="3822553" y="3189215"/>
            <a:ext cx="280052" cy="254391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9" name="Left Brace 208">
            <a:extLst>
              <a:ext uri="{FF2B5EF4-FFF2-40B4-BE49-F238E27FC236}">
                <a16:creationId xmlns:a16="http://schemas.microsoft.com/office/drawing/2014/main" id="{67384E52-C58D-4453-A23C-E15B19E857D1}"/>
              </a:ext>
            </a:extLst>
          </p:cNvPr>
          <p:cNvSpPr/>
          <p:nvPr/>
        </p:nvSpPr>
        <p:spPr bwMode="auto">
          <a:xfrm rot="5400000">
            <a:off x="3528806" y="668216"/>
            <a:ext cx="115917" cy="129149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A3C4CF1F-DFF0-4937-A025-2CEF8DC262FE}"/>
              </a:ext>
            </a:extLst>
          </p:cNvPr>
          <p:cNvCxnSpPr>
            <a:cxnSpLocks/>
          </p:cNvCxnSpPr>
          <p:nvPr/>
        </p:nvCxnSpPr>
        <p:spPr bwMode="auto">
          <a:xfrm flipV="1">
            <a:off x="927532" y="238691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" name="Straight Connector 12">
            <a:extLst>
              <a:ext uri="{FF2B5EF4-FFF2-40B4-BE49-F238E27FC236}">
                <a16:creationId xmlns:a16="http://schemas.microsoft.com/office/drawing/2014/main" id="{18E30B66-7D5C-4D35-82A6-5F33613B9CFD}"/>
              </a:ext>
            </a:extLst>
          </p:cNvPr>
          <p:cNvCxnSpPr>
            <a:cxnSpLocks/>
          </p:cNvCxnSpPr>
          <p:nvPr/>
        </p:nvCxnSpPr>
        <p:spPr bwMode="auto">
          <a:xfrm flipV="1">
            <a:off x="632269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70FD6B17-E569-4C99-BBB4-4721D5A6675C}"/>
              </a:ext>
            </a:extLst>
          </p:cNvPr>
          <p:cNvSpPr/>
          <p:nvPr/>
        </p:nvSpPr>
        <p:spPr>
          <a:xfrm>
            <a:off x="6407055" y="3329548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9988235B-0829-4CFB-BF65-7C965E0B7FD1}"/>
              </a:ext>
            </a:extLst>
          </p:cNvPr>
          <p:cNvSpPr/>
          <p:nvPr/>
        </p:nvSpPr>
        <p:spPr>
          <a:xfrm>
            <a:off x="6410141" y="4783016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25" name="Rectangle: Rounded Corners 224">
            <a:extLst>
              <a:ext uri="{FF2B5EF4-FFF2-40B4-BE49-F238E27FC236}">
                <a16:creationId xmlns:a16="http://schemas.microsoft.com/office/drawing/2014/main" id="{11BDB1B0-32D5-4ED7-B398-1955A9EC519C}"/>
              </a:ext>
            </a:extLst>
          </p:cNvPr>
          <p:cNvSpPr/>
          <p:nvPr/>
        </p:nvSpPr>
        <p:spPr>
          <a:xfrm>
            <a:off x="6412171" y="4283581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40" name="Rectangle: Rounded Corners 239">
            <a:extLst>
              <a:ext uri="{FF2B5EF4-FFF2-40B4-BE49-F238E27FC236}">
                <a16:creationId xmlns:a16="http://schemas.microsoft.com/office/drawing/2014/main" id="{5A56D8DF-9E88-4087-8021-272D2340ECDA}"/>
              </a:ext>
            </a:extLst>
          </p:cNvPr>
          <p:cNvSpPr/>
          <p:nvPr/>
        </p:nvSpPr>
        <p:spPr>
          <a:xfrm>
            <a:off x="6406117" y="3794021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81" name="Rectangle: Rounded Corners 280">
            <a:extLst>
              <a:ext uri="{FF2B5EF4-FFF2-40B4-BE49-F238E27FC236}">
                <a16:creationId xmlns:a16="http://schemas.microsoft.com/office/drawing/2014/main" id="{69402776-A970-4E3D-87A5-EC9538225812}"/>
              </a:ext>
            </a:extLst>
          </p:cNvPr>
          <p:cNvSpPr/>
          <p:nvPr/>
        </p:nvSpPr>
        <p:spPr>
          <a:xfrm>
            <a:off x="6423414" y="5272576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9AD350B3-1176-4033-9799-56FA2844BBF8}"/>
              </a:ext>
            </a:extLst>
          </p:cNvPr>
          <p:cNvSpPr txBox="1"/>
          <p:nvPr/>
        </p:nvSpPr>
        <p:spPr>
          <a:xfrm>
            <a:off x="5797409" y="938395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283" name="Left Brace 282">
            <a:extLst>
              <a:ext uri="{FF2B5EF4-FFF2-40B4-BE49-F238E27FC236}">
                <a16:creationId xmlns:a16="http://schemas.microsoft.com/office/drawing/2014/main" id="{6DBE01B8-FB21-4665-8026-1E654CDCA13C}"/>
              </a:ext>
            </a:extLst>
          </p:cNvPr>
          <p:cNvSpPr/>
          <p:nvPr/>
        </p:nvSpPr>
        <p:spPr bwMode="auto">
          <a:xfrm rot="5400000">
            <a:off x="6483208" y="785395"/>
            <a:ext cx="53748" cy="102382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4" name="Left Brace 283">
            <a:extLst>
              <a:ext uri="{FF2B5EF4-FFF2-40B4-BE49-F238E27FC236}">
                <a16:creationId xmlns:a16="http://schemas.microsoft.com/office/drawing/2014/main" id="{C15C8205-0C3A-49D3-A8EA-089F720FB487}"/>
              </a:ext>
            </a:extLst>
          </p:cNvPr>
          <p:cNvSpPr/>
          <p:nvPr/>
        </p:nvSpPr>
        <p:spPr bwMode="auto">
          <a:xfrm rot="5400000">
            <a:off x="7454349" y="924043"/>
            <a:ext cx="90325" cy="75622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B4EC4947-AC83-425F-81A9-A269520964CE}"/>
              </a:ext>
            </a:extLst>
          </p:cNvPr>
          <p:cNvSpPr txBox="1"/>
          <p:nvPr/>
        </p:nvSpPr>
        <p:spPr>
          <a:xfrm>
            <a:off x="6677192" y="939005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286" name="Rectangle: Rounded Corners 285">
            <a:extLst>
              <a:ext uri="{FF2B5EF4-FFF2-40B4-BE49-F238E27FC236}">
                <a16:creationId xmlns:a16="http://schemas.microsoft.com/office/drawing/2014/main" id="{45631007-BB25-4BA0-877C-BDC0ADA5F8B7}"/>
              </a:ext>
            </a:extLst>
          </p:cNvPr>
          <p:cNvSpPr/>
          <p:nvPr/>
        </p:nvSpPr>
        <p:spPr>
          <a:xfrm>
            <a:off x="9681097" y="3310090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87" name="Rectangle: Rounded Corners 286">
            <a:extLst>
              <a:ext uri="{FF2B5EF4-FFF2-40B4-BE49-F238E27FC236}">
                <a16:creationId xmlns:a16="http://schemas.microsoft.com/office/drawing/2014/main" id="{F1EF6551-4AC6-45E0-A987-BF944CAE8615}"/>
              </a:ext>
            </a:extLst>
          </p:cNvPr>
          <p:cNvSpPr/>
          <p:nvPr/>
        </p:nvSpPr>
        <p:spPr>
          <a:xfrm>
            <a:off x="9684183" y="4763558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88" name="Rectangle: Rounded Corners 287">
            <a:extLst>
              <a:ext uri="{FF2B5EF4-FFF2-40B4-BE49-F238E27FC236}">
                <a16:creationId xmlns:a16="http://schemas.microsoft.com/office/drawing/2014/main" id="{FE215AB8-24D5-494A-A6F7-81F9BBF610F4}"/>
              </a:ext>
            </a:extLst>
          </p:cNvPr>
          <p:cNvSpPr/>
          <p:nvPr/>
        </p:nvSpPr>
        <p:spPr>
          <a:xfrm>
            <a:off x="9686212" y="4264123"/>
            <a:ext cx="29237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91" name="Rectangle: Rounded Corners 290">
            <a:extLst>
              <a:ext uri="{FF2B5EF4-FFF2-40B4-BE49-F238E27FC236}">
                <a16:creationId xmlns:a16="http://schemas.microsoft.com/office/drawing/2014/main" id="{39E3DF1E-1434-4FEA-8ADB-0A099BAD52D2}"/>
              </a:ext>
            </a:extLst>
          </p:cNvPr>
          <p:cNvSpPr/>
          <p:nvPr/>
        </p:nvSpPr>
        <p:spPr>
          <a:xfrm>
            <a:off x="9680159" y="3774563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92" name="Rectangle: Rounded Corners 291">
            <a:extLst>
              <a:ext uri="{FF2B5EF4-FFF2-40B4-BE49-F238E27FC236}">
                <a16:creationId xmlns:a16="http://schemas.microsoft.com/office/drawing/2014/main" id="{8F3B67A5-4DF7-4AF1-9DCA-AF397B6C42B5}"/>
              </a:ext>
            </a:extLst>
          </p:cNvPr>
          <p:cNvSpPr/>
          <p:nvPr/>
        </p:nvSpPr>
        <p:spPr>
          <a:xfrm>
            <a:off x="9697456" y="5253118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93" name="Rectangle: Rounded Corners 292">
            <a:extLst>
              <a:ext uri="{FF2B5EF4-FFF2-40B4-BE49-F238E27FC236}">
                <a16:creationId xmlns:a16="http://schemas.microsoft.com/office/drawing/2014/main" id="{59612432-86C1-46C1-8566-EEE945A80864}"/>
              </a:ext>
            </a:extLst>
          </p:cNvPr>
          <p:cNvSpPr/>
          <p:nvPr/>
        </p:nvSpPr>
        <p:spPr>
          <a:xfrm>
            <a:off x="12968574" y="3292676"/>
            <a:ext cx="306961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94" name="Rectangle: Rounded Corners 293">
            <a:extLst>
              <a:ext uri="{FF2B5EF4-FFF2-40B4-BE49-F238E27FC236}">
                <a16:creationId xmlns:a16="http://schemas.microsoft.com/office/drawing/2014/main" id="{DBDD0185-4E3C-422F-949C-1FFB04E3D588}"/>
              </a:ext>
            </a:extLst>
          </p:cNvPr>
          <p:cNvSpPr/>
          <p:nvPr/>
        </p:nvSpPr>
        <p:spPr>
          <a:xfrm>
            <a:off x="12971660" y="4746144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95" name="Rectangle: Rounded Corners 294">
            <a:extLst>
              <a:ext uri="{FF2B5EF4-FFF2-40B4-BE49-F238E27FC236}">
                <a16:creationId xmlns:a16="http://schemas.microsoft.com/office/drawing/2014/main" id="{C32FB2A8-CAAD-400F-9196-68186B996D2A}"/>
              </a:ext>
            </a:extLst>
          </p:cNvPr>
          <p:cNvSpPr/>
          <p:nvPr/>
        </p:nvSpPr>
        <p:spPr>
          <a:xfrm>
            <a:off x="12973690" y="4246709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96" name="Rectangle: Rounded Corners 295">
            <a:extLst>
              <a:ext uri="{FF2B5EF4-FFF2-40B4-BE49-F238E27FC236}">
                <a16:creationId xmlns:a16="http://schemas.microsoft.com/office/drawing/2014/main" id="{FA0E9BFE-BACA-4B04-BC1C-40D3534143D4}"/>
              </a:ext>
            </a:extLst>
          </p:cNvPr>
          <p:cNvSpPr/>
          <p:nvPr/>
        </p:nvSpPr>
        <p:spPr>
          <a:xfrm>
            <a:off x="12967635" y="3757149"/>
            <a:ext cx="307897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97" name="Rectangle: Rounded Corners 296">
            <a:extLst>
              <a:ext uri="{FF2B5EF4-FFF2-40B4-BE49-F238E27FC236}">
                <a16:creationId xmlns:a16="http://schemas.microsoft.com/office/drawing/2014/main" id="{F882B104-8BD5-4391-BCC8-776FBFFB0579}"/>
              </a:ext>
            </a:extLst>
          </p:cNvPr>
          <p:cNvSpPr/>
          <p:nvPr/>
        </p:nvSpPr>
        <p:spPr>
          <a:xfrm>
            <a:off x="12984933" y="5235704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B6531DD9-19AE-4883-89B2-7EABD1A21F99}"/>
              </a:ext>
            </a:extLst>
          </p:cNvPr>
          <p:cNvSpPr txBox="1"/>
          <p:nvPr/>
        </p:nvSpPr>
        <p:spPr>
          <a:xfrm>
            <a:off x="9471983" y="879816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CD4D3730-9625-4C55-9423-1C7E13F72F37}"/>
              </a:ext>
            </a:extLst>
          </p:cNvPr>
          <p:cNvSpPr txBox="1"/>
          <p:nvPr/>
        </p:nvSpPr>
        <p:spPr>
          <a:xfrm>
            <a:off x="11104309" y="740331"/>
            <a:ext cx="1590117" cy="545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 or F2F </a:t>
            </a:r>
          </a:p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(TBD)</a:t>
            </a: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D1F64C5B-664A-4814-9C82-8788D2FE9DBA}"/>
              </a:ext>
            </a:extLst>
          </p:cNvPr>
          <p:cNvSpPr txBox="1"/>
          <p:nvPr/>
        </p:nvSpPr>
        <p:spPr>
          <a:xfrm>
            <a:off x="12388691" y="887303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301" name="Rectangle: Rounded Corners 300">
            <a:extLst>
              <a:ext uri="{FF2B5EF4-FFF2-40B4-BE49-F238E27FC236}">
                <a16:creationId xmlns:a16="http://schemas.microsoft.com/office/drawing/2014/main" id="{0F67FF56-7DCE-4538-A345-494A749B7653}"/>
              </a:ext>
            </a:extLst>
          </p:cNvPr>
          <p:cNvSpPr/>
          <p:nvPr/>
        </p:nvSpPr>
        <p:spPr>
          <a:xfrm>
            <a:off x="10526343" y="3167725"/>
            <a:ext cx="280052" cy="257518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582C6700-30E3-4ED6-A02E-71B510D2A00E}"/>
              </a:ext>
            </a:extLst>
          </p:cNvPr>
          <p:cNvSpPr/>
          <p:nvPr/>
        </p:nvSpPr>
        <p:spPr>
          <a:xfrm>
            <a:off x="14041422" y="3189214"/>
            <a:ext cx="280052" cy="257518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303" name="Left Brace 302">
            <a:extLst>
              <a:ext uri="{FF2B5EF4-FFF2-40B4-BE49-F238E27FC236}">
                <a16:creationId xmlns:a16="http://schemas.microsoft.com/office/drawing/2014/main" id="{84A6CF90-471C-476D-9DB0-A385B67E02ED}"/>
              </a:ext>
            </a:extLst>
          </p:cNvPr>
          <p:cNvSpPr/>
          <p:nvPr/>
        </p:nvSpPr>
        <p:spPr bwMode="auto">
          <a:xfrm rot="5400000">
            <a:off x="14188048" y="731369"/>
            <a:ext cx="102233" cy="11380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0EF968F6-DD40-4573-A9A0-5224DA8A366C}"/>
              </a:ext>
            </a:extLst>
          </p:cNvPr>
          <p:cNvSpPr txBox="1"/>
          <p:nvPr/>
        </p:nvSpPr>
        <p:spPr>
          <a:xfrm>
            <a:off x="13586575" y="889725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08BA5CF1-BF8F-4E0D-918A-748B1EE790EF}"/>
              </a:ext>
            </a:extLst>
          </p:cNvPr>
          <p:cNvSpPr/>
          <p:nvPr/>
        </p:nvSpPr>
        <p:spPr>
          <a:xfrm>
            <a:off x="13302789" y="3087706"/>
            <a:ext cx="223718" cy="2645419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967C-CE30-4321-B3A8-1E58E2BA3C08}"/>
              </a:ext>
            </a:extLst>
          </p:cNvPr>
          <p:cNvSpPr txBox="1"/>
          <p:nvPr/>
        </p:nvSpPr>
        <p:spPr>
          <a:xfrm>
            <a:off x="3687421" y="5810241"/>
            <a:ext cx="735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RAN F2F will be 4 days</a:t>
            </a:r>
          </a:p>
        </p:txBody>
      </p:sp>
      <p:sp>
        <p:nvSpPr>
          <p:cNvPr id="186" name="Rectangle: Rounded Corners 185">
            <a:extLst>
              <a:ext uri="{FF2B5EF4-FFF2-40B4-BE49-F238E27FC236}">
                <a16:creationId xmlns:a16="http://schemas.microsoft.com/office/drawing/2014/main" id="{65D08CF1-973D-43C7-9FA9-9B9ED3EE84D6}"/>
              </a:ext>
            </a:extLst>
          </p:cNvPr>
          <p:cNvSpPr/>
          <p:nvPr/>
        </p:nvSpPr>
        <p:spPr>
          <a:xfrm>
            <a:off x="1511327" y="3141944"/>
            <a:ext cx="275799" cy="257343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8B7DAB2D-B216-4662-8885-8B7983824217}"/>
              </a:ext>
            </a:extLst>
          </p:cNvPr>
          <p:cNvSpPr txBox="1"/>
          <p:nvPr/>
        </p:nvSpPr>
        <p:spPr>
          <a:xfrm>
            <a:off x="10376621" y="5816746"/>
            <a:ext cx="735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Planned </a:t>
            </a:r>
            <a:r>
              <a:rPr lang="en-US" sz="1200" dirty="0">
                <a:solidFill>
                  <a:srgbClr val="CC0000"/>
                </a:solidFill>
              </a:rPr>
              <a:t>5-day RAN F2F</a:t>
            </a:r>
          </a:p>
        </p:txBody>
      </p:sp>
      <p:sp>
        <p:nvSpPr>
          <p:cNvPr id="188" name="Rectangle: Rounded Corners 187">
            <a:extLst>
              <a:ext uri="{FF2B5EF4-FFF2-40B4-BE49-F238E27FC236}">
                <a16:creationId xmlns:a16="http://schemas.microsoft.com/office/drawing/2014/main" id="{DD171408-A169-4986-825E-355F97D56B87}"/>
              </a:ext>
            </a:extLst>
          </p:cNvPr>
          <p:cNvSpPr/>
          <p:nvPr/>
        </p:nvSpPr>
        <p:spPr>
          <a:xfrm>
            <a:off x="14603331" y="3080180"/>
            <a:ext cx="245443" cy="268422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3DE70DE3-1D3C-4529-9727-C5B275409DD1}"/>
              </a:ext>
            </a:extLst>
          </p:cNvPr>
          <p:cNvSpPr txBox="1"/>
          <p:nvPr/>
        </p:nvSpPr>
        <p:spPr>
          <a:xfrm>
            <a:off x="13868194" y="5810241"/>
            <a:ext cx="735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Planned </a:t>
            </a:r>
            <a:r>
              <a:rPr lang="en-US" sz="1200" dirty="0">
                <a:solidFill>
                  <a:srgbClr val="CC0000"/>
                </a:solidFill>
              </a:rPr>
              <a:t>5-day RAN F2F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59EEF784-191E-437B-873C-CE9174C3DCA4}"/>
              </a:ext>
            </a:extLst>
          </p:cNvPr>
          <p:cNvSpPr txBox="1"/>
          <p:nvPr/>
        </p:nvSpPr>
        <p:spPr>
          <a:xfrm>
            <a:off x="6902085" y="5794917"/>
            <a:ext cx="1132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C0000"/>
                </a:solidFill>
              </a:rPr>
              <a:t>3-day RAN F2F + 2-day R19 workshop</a:t>
            </a:r>
          </a:p>
        </p:txBody>
      </p:sp>
    </p:spTree>
    <p:extLst>
      <p:ext uri="{BB962C8B-B14F-4D97-AF65-F5344CB8AC3E}">
        <p14:creationId xmlns:p14="http://schemas.microsoft.com/office/powerpoint/2010/main" val="278102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012BD-7C63-43CF-9A4E-8C639A2A5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Background: Endorsed (in RAN#98-e) Rel-18 Timeline and Rel-19 Preparation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C34E151-F52A-4550-813B-F3D3FCFD4B94}"/>
              </a:ext>
            </a:extLst>
          </p:cNvPr>
          <p:cNvGrpSpPr/>
          <p:nvPr/>
        </p:nvGrpSpPr>
        <p:grpSpPr>
          <a:xfrm>
            <a:off x="1644646" y="1533296"/>
            <a:ext cx="12006529" cy="4917161"/>
            <a:chOff x="1624841" y="1587114"/>
            <a:chExt cx="12652267" cy="5133591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3A3A609-C784-487B-B1C0-106949743FF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21061" y="2307526"/>
              <a:ext cx="17245" cy="124829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  <a:effectLst/>
          </p:spPr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2C84FB3-49D4-4661-BE34-A8462B7C1D07}"/>
                </a:ext>
              </a:extLst>
            </p:cNvPr>
            <p:cNvCxnSpPr/>
            <p:nvPr/>
          </p:nvCxnSpPr>
          <p:spPr bwMode="auto">
            <a:xfrm>
              <a:off x="6520314" y="2370019"/>
              <a:ext cx="0" cy="211587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Star: 5 Points 6">
              <a:extLst>
                <a:ext uri="{FF2B5EF4-FFF2-40B4-BE49-F238E27FC236}">
                  <a16:creationId xmlns:a16="http://schemas.microsoft.com/office/drawing/2014/main" id="{75DDFF2D-3C36-461B-B9FC-71DBC6335EB9}"/>
                </a:ext>
              </a:extLst>
            </p:cNvPr>
            <p:cNvSpPr/>
            <p:nvPr/>
          </p:nvSpPr>
          <p:spPr bwMode="auto">
            <a:xfrm>
              <a:off x="6073281" y="4464078"/>
              <a:ext cx="800895" cy="515447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>
                <a:latin typeface="Arial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A45DE8E-063B-454C-9DDA-45F7C146B2DC}"/>
                </a:ext>
              </a:extLst>
            </p:cNvPr>
            <p:cNvSpPr txBox="1"/>
            <p:nvPr/>
          </p:nvSpPr>
          <p:spPr>
            <a:xfrm>
              <a:off x="6027574" y="4969863"/>
              <a:ext cx="1349622" cy="674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We are here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911C8C2-97BC-42C4-BAC3-48D2DAB10772}"/>
                </a:ext>
              </a:extLst>
            </p:cNvPr>
            <p:cNvSpPr/>
            <p:nvPr/>
          </p:nvSpPr>
          <p:spPr bwMode="auto">
            <a:xfrm>
              <a:off x="2633481" y="2584439"/>
              <a:ext cx="5762686" cy="38500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R18 RAN1</a:t>
              </a:r>
              <a:endParaRPr lang="en-US" b="1" dirty="0">
                <a:latin typeface="Arial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739D275-EEED-4590-89B0-EB2574F4181C}"/>
                </a:ext>
              </a:extLst>
            </p:cNvPr>
            <p:cNvSpPr/>
            <p:nvPr/>
          </p:nvSpPr>
          <p:spPr bwMode="auto">
            <a:xfrm>
              <a:off x="3506468" y="3617082"/>
              <a:ext cx="5891532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R18 RAN2/3/4</a:t>
              </a:r>
              <a:endParaRPr lang="en-US" b="1" dirty="0">
                <a:latin typeface="Arial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D3D95F7-682B-41D2-9273-540E5854A95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95245" y="2288844"/>
              <a:ext cx="34012" cy="190531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60742EC-D527-4130-B3F8-7FCE481D9ABD}"/>
                </a:ext>
              </a:extLst>
            </p:cNvPr>
            <p:cNvSpPr txBox="1"/>
            <p:nvPr/>
          </p:nvSpPr>
          <p:spPr>
            <a:xfrm>
              <a:off x="7431663" y="3014557"/>
              <a:ext cx="1711238" cy="48198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RAN1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8722467-7CA6-4716-99BA-DDA53874EDEA}"/>
                </a:ext>
              </a:extLst>
            </p:cNvPr>
            <p:cNvSpPr txBox="1"/>
            <p:nvPr/>
          </p:nvSpPr>
          <p:spPr>
            <a:xfrm>
              <a:off x="8239768" y="4062822"/>
              <a:ext cx="2029829" cy="4819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RAN2/3/4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127F35C-5651-4F3E-8173-A448757C378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415400" y="2280638"/>
              <a:ext cx="18317" cy="208125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3B59E0C-7A34-469D-B363-605B47D1FE91}"/>
                </a:ext>
              </a:extLst>
            </p:cNvPr>
            <p:cNvSpPr txBox="1"/>
            <p:nvPr/>
          </p:nvSpPr>
          <p:spPr>
            <a:xfrm>
              <a:off x="10055520" y="4311151"/>
              <a:ext cx="834368" cy="996102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u="sng" dirty="0"/>
                <a:t>First R18 ASN.1 review</a:t>
              </a:r>
              <a:endParaRPr lang="en-US" sz="1400" b="1" u="sng" dirty="0">
                <a:solidFill>
                  <a:srgbClr val="FF0000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12FBD98-59E0-4867-8B4B-9AD30D5C294C}"/>
                </a:ext>
              </a:extLst>
            </p:cNvPr>
            <p:cNvSpPr/>
            <p:nvPr/>
          </p:nvSpPr>
          <p:spPr bwMode="auto">
            <a:xfrm>
              <a:off x="8455073" y="2584331"/>
              <a:ext cx="932252" cy="385113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rgbClr val="FF0000"/>
                  </a:solidFill>
                  <a:latin typeface="Arial" charset="0"/>
                </a:rPr>
                <a:t>R18 </a:t>
              </a:r>
              <a:r>
                <a:rPr lang="en-US" sz="1200" b="1" dirty="0" err="1">
                  <a:solidFill>
                    <a:srgbClr val="FF0000"/>
                  </a:solidFill>
                  <a:latin typeface="Arial" charset="0"/>
                </a:rPr>
                <a:t>Maint</a:t>
              </a:r>
              <a:endParaRPr lang="en-US" sz="1200" b="1" dirty="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8970E86-936C-47D6-96B5-869C1EC8EA47}"/>
                </a:ext>
              </a:extLst>
            </p:cNvPr>
            <p:cNvSpPr/>
            <p:nvPr/>
          </p:nvSpPr>
          <p:spPr bwMode="auto">
            <a:xfrm>
              <a:off x="9431868" y="3620234"/>
              <a:ext cx="965460" cy="368978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rgbClr val="FF0000"/>
                  </a:solidFill>
                  <a:latin typeface="Arial" charset="0"/>
                </a:rPr>
                <a:t>R18 </a:t>
              </a:r>
              <a:r>
                <a:rPr lang="en-US" sz="1200" b="1" dirty="0" err="1">
                  <a:solidFill>
                    <a:srgbClr val="FF0000"/>
                  </a:solidFill>
                  <a:latin typeface="Arial" charset="0"/>
                </a:rPr>
                <a:t>Maint</a:t>
              </a:r>
              <a:endParaRPr lang="en-US" sz="1200" b="1" dirty="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8" name="Arrow: Up 17">
              <a:extLst>
                <a:ext uri="{FF2B5EF4-FFF2-40B4-BE49-F238E27FC236}">
                  <a16:creationId xmlns:a16="http://schemas.microsoft.com/office/drawing/2014/main" id="{66B8D726-C2D9-4381-988D-A87C827BE9F6}"/>
                </a:ext>
              </a:extLst>
            </p:cNvPr>
            <p:cNvSpPr/>
            <p:nvPr/>
          </p:nvSpPr>
          <p:spPr bwMode="auto">
            <a:xfrm>
              <a:off x="10269597" y="5260775"/>
              <a:ext cx="387882" cy="659722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>
                <a:latin typeface="Arial" charset="0"/>
              </a:endParaRPr>
            </a:p>
          </p:txBody>
        </p:sp>
        <p:sp>
          <p:nvSpPr>
            <p:cNvPr id="19" name="Arrow: Up 18">
              <a:extLst>
                <a:ext uri="{FF2B5EF4-FFF2-40B4-BE49-F238E27FC236}">
                  <a16:creationId xmlns:a16="http://schemas.microsoft.com/office/drawing/2014/main" id="{B8328F8A-C7E8-45BC-B4E8-F0D9677BF0C1}"/>
                </a:ext>
              </a:extLst>
            </p:cNvPr>
            <p:cNvSpPr/>
            <p:nvPr/>
          </p:nvSpPr>
          <p:spPr bwMode="auto">
            <a:xfrm>
              <a:off x="7101015" y="5230139"/>
              <a:ext cx="387882" cy="622992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>
                <a:latin typeface="Arial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EA26A6-B511-4EFB-B9D3-69A0C383967D}"/>
                </a:ext>
              </a:extLst>
            </p:cNvPr>
            <p:cNvSpPr txBox="1"/>
            <p:nvPr/>
          </p:nvSpPr>
          <p:spPr>
            <a:xfrm>
              <a:off x="6652886" y="5853131"/>
              <a:ext cx="1284141" cy="867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C800BE"/>
                  </a:solidFill>
                </a:rPr>
                <a:t>R19 </a:t>
              </a:r>
            </a:p>
            <a:p>
              <a:pPr algn="ctr"/>
              <a:r>
                <a:rPr lang="en-US" sz="1600" dirty="0">
                  <a:solidFill>
                    <a:srgbClr val="C800BE"/>
                  </a:solidFill>
                </a:rPr>
                <a:t>Workshop </a:t>
              </a:r>
            </a:p>
            <a:p>
              <a:pPr algn="ctr"/>
              <a:r>
                <a:rPr lang="en-US" sz="1600" dirty="0">
                  <a:solidFill>
                    <a:srgbClr val="C800BE"/>
                  </a:solidFill>
                </a:rPr>
                <a:t>(June 15-16)</a:t>
              </a:r>
            </a:p>
          </p:txBody>
        </p:sp>
        <p:sp>
          <p:nvSpPr>
            <p:cNvPr id="22" name="Arrow: Up 21">
              <a:extLst>
                <a:ext uri="{FF2B5EF4-FFF2-40B4-BE49-F238E27FC236}">
                  <a16:creationId xmlns:a16="http://schemas.microsoft.com/office/drawing/2014/main" id="{D6F22E0E-66B7-4225-8101-A54BD3944D82}"/>
                </a:ext>
              </a:extLst>
            </p:cNvPr>
            <p:cNvSpPr/>
            <p:nvPr/>
          </p:nvSpPr>
          <p:spPr bwMode="auto">
            <a:xfrm>
              <a:off x="9232742" y="5241400"/>
              <a:ext cx="387882" cy="659722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>
                <a:latin typeface="Arial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00F4A03-865A-454E-A4C9-3371B35ACB58}"/>
                </a:ext>
              </a:extLst>
            </p:cNvPr>
            <p:cNvSpPr txBox="1"/>
            <p:nvPr/>
          </p:nvSpPr>
          <p:spPr>
            <a:xfrm>
              <a:off x="10115814" y="5914543"/>
              <a:ext cx="892245" cy="6105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sz="1600" dirty="0">
                  <a:solidFill>
                    <a:srgbClr val="C800BE"/>
                  </a:solidFill>
                </a:rPr>
                <a:t> (RAN4)</a:t>
              </a:r>
            </a:p>
          </p:txBody>
        </p:sp>
        <p:sp>
          <p:nvSpPr>
            <p:cNvPr id="24" name="Arrow: Pentagon 23">
              <a:extLst>
                <a:ext uri="{FF2B5EF4-FFF2-40B4-BE49-F238E27FC236}">
                  <a16:creationId xmlns:a16="http://schemas.microsoft.com/office/drawing/2014/main" id="{28DAF17A-18DA-4BB9-A0FF-384003914A21}"/>
                </a:ext>
              </a:extLst>
            </p:cNvPr>
            <p:cNvSpPr/>
            <p:nvPr/>
          </p:nvSpPr>
          <p:spPr bwMode="auto">
            <a:xfrm>
              <a:off x="9409717" y="2583813"/>
              <a:ext cx="2553846" cy="385631"/>
            </a:xfrm>
            <a:prstGeom prst="homePlate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RAN1 Starts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13AC399-1522-4996-9F6D-6A59A90896D3}"/>
                </a:ext>
              </a:extLst>
            </p:cNvPr>
            <p:cNvSpPr txBox="1"/>
            <p:nvPr/>
          </p:nvSpPr>
          <p:spPr>
            <a:xfrm>
              <a:off x="11998632" y="2630890"/>
              <a:ext cx="1641179" cy="610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>
                  <a:solidFill>
                    <a:srgbClr val="C800BE"/>
                  </a:solidFill>
                </a:rPr>
                <a:t>Till when? TBD in March’23</a:t>
              </a:r>
            </a:p>
          </p:txBody>
        </p:sp>
        <p:sp>
          <p:nvSpPr>
            <p:cNvPr id="26" name="Arrow: Pentagon 25">
              <a:extLst>
                <a:ext uri="{FF2B5EF4-FFF2-40B4-BE49-F238E27FC236}">
                  <a16:creationId xmlns:a16="http://schemas.microsoft.com/office/drawing/2014/main" id="{057CF702-4DC7-43FF-9FE4-07DC70151AD4}"/>
                </a:ext>
              </a:extLst>
            </p:cNvPr>
            <p:cNvSpPr/>
            <p:nvPr/>
          </p:nvSpPr>
          <p:spPr bwMode="auto">
            <a:xfrm>
              <a:off x="10439400" y="3611375"/>
              <a:ext cx="2474241" cy="369089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RAN2/3/4 Starts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FF04707-63C4-4175-8F35-5D08A9B3A696}"/>
                </a:ext>
              </a:extLst>
            </p:cNvPr>
            <p:cNvSpPr txBox="1"/>
            <p:nvPr/>
          </p:nvSpPr>
          <p:spPr>
            <a:xfrm>
              <a:off x="12708860" y="3520370"/>
              <a:ext cx="1568248" cy="610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>
                  <a:solidFill>
                    <a:srgbClr val="C800BE"/>
                  </a:solidFill>
                </a:rPr>
                <a:t>Till when? TBD in March’23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64B9395-A8BF-4167-8BAE-B2925AE9A3D5}"/>
                </a:ext>
              </a:extLst>
            </p:cNvPr>
            <p:cNvGrpSpPr/>
            <p:nvPr/>
          </p:nvGrpSpPr>
          <p:grpSpPr>
            <a:xfrm>
              <a:off x="1624841" y="1587114"/>
              <a:ext cx="3896235" cy="701898"/>
              <a:chOff x="1624841" y="1587114"/>
              <a:chExt cx="3896235" cy="701898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21DA3E3-6532-42C7-A78A-F84A6E772A3F}"/>
                  </a:ext>
                </a:extLst>
              </p:cNvPr>
              <p:cNvSpPr/>
              <p:nvPr/>
            </p:nvSpPr>
            <p:spPr bwMode="auto">
              <a:xfrm>
                <a:off x="1624841" y="1587114"/>
                <a:ext cx="3896235" cy="363819"/>
              </a:xfrm>
              <a:prstGeom prst="rect">
                <a:avLst/>
              </a:prstGeom>
              <a:solidFill>
                <a:srgbClr val="CC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dirty="0">
                    <a:solidFill>
                      <a:schemeClr val="bg1"/>
                    </a:solidFill>
                    <a:latin typeface="Arial" charset="0"/>
                  </a:rPr>
                  <a:t>2022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08240298-726A-4C0E-B825-6D14CF115374}"/>
                  </a:ext>
                </a:extLst>
              </p:cNvPr>
              <p:cNvSpPr/>
              <p:nvPr/>
            </p:nvSpPr>
            <p:spPr bwMode="auto">
              <a:xfrm>
                <a:off x="1624841" y="1950933"/>
                <a:ext cx="1026513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dirty="0">
                    <a:latin typeface="Arial" charset="0"/>
                  </a:rPr>
                  <a:t>Q1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A73AA060-147C-4F5E-A824-79D738DF3262}"/>
                  </a:ext>
                </a:extLst>
              </p:cNvPr>
              <p:cNvSpPr/>
              <p:nvPr/>
            </p:nvSpPr>
            <p:spPr bwMode="auto">
              <a:xfrm>
                <a:off x="2651355" y="1946998"/>
                <a:ext cx="911521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dirty="0">
                    <a:latin typeface="Arial" charset="0"/>
                  </a:rPr>
                  <a:t>Q2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B4A88FF1-F008-4F19-ADB9-9C47506235FF}"/>
                  </a:ext>
                </a:extLst>
              </p:cNvPr>
              <p:cNvSpPr/>
              <p:nvPr/>
            </p:nvSpPr>
            <p:spPr bwMode="auto">
              <a:xfrm>
                <a:off x="3559579" y="1950930"/>
                <a:ext cx="952930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dirty="0">
                    <a:latin typeface="Arial" charset="0"/>
                  </a:rPr>
                  <a:t>Q3</a:t>
                </a: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B2E97F9E-3189-423A-A80C-C27FD44E7E39}"/>
                  </a:ext>
                </a:extLst>
              </p:cNvPr>
              <p:cNvSpPr/>
              <p:nvPr/>
            </p:nvSpPr>
            <p:spPr bwMode="auto">
              <a:xfrm>
                <a:off x="4518544" y="1950932"/>
                <a:ext cx="1002517" cy="33807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dirty="0">
                    <a:latin typeface="Arial" charset="0"/>
                  </a:rPr>
                  <a:t>Q4</a:t>
                </a:r>
              </a:p>
            </p:txBody>
          </p:sp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FD1DFBC-B784-4FB9-921E-FB1683C2892B}"/>
                </a:ext>
              </a:extLst>
            </p:cNvPr>
            <p:cNvSpPr/>
            <p:nvPr/>
          </p:nvSpPr>
          <p:spPr bwMode="auto">
            <a:xfrm>
              <a:off x="5496925" y="1590881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Arial" charset="0"/>
                </a:rPr>
                <a:t>2023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F5F82CF-7EE8-4484-9242-E7FC59A33C79}"/>
                </a:ext>
              </a:extLst>
            </p:cNvPr>
            <p:cNvSpPr/>
            <p:nvPr/>
          </p:nvSpPr>
          <p:spPr bwMode="auto">
            <a:xfrm>
              <a:off x="5496925" y="1944761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atin typeface="Arial" charset="0"/>
                </a:rPr>
                <a:t>Q1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4CD5473-E285-451C-B976-CABA36B7EE74}"/>
                </a:ext>
              </a:extLst>
            </p:cNvPr>
            <p:cNvSpPr/>
            <p:nvPr/>
          </p:nvSpPr>
          <p:spPr bwMode="auto">
            <a:xfrm>
              <a:off x="6523439" y="1950765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atin typeface="Arial" charset="0"/>
                </a:rPr>
                <a:t>Q2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BC7E56D-3C64-43B8-8BD1-1F18601E3196}"/>
                </a:ext>
              </a:extLst>
            </p:cNvPr>
            <p:cNvSpPr/>
            <p:nvPr/>
          </p:nvSpPr>
          <p:spPr bwMode="auto">
            <a:xfrm>
              <a:off x="7431663" y="1944758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atin typeface="Arial" charset="0"/>
                </a:rPr>
                <a:t>Q3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CC379C3-8E20-4241-A467-647D6C223B23}"/>
                </a:ext>
              </a:extLst>
            </p:cNvPr>
            <p:cNvSpPr/>
            <p:nvPr/>
          </p:nvSpPr>
          <p:spPr bwMode="auto">
            <a:xfrm>
              <a:off x="8390628" y="1944760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atin typeface="Arial" charset="0"/>
                </a:rPr>
                <a:t>Q4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24CC33-9E2D-437D-B824-252398D16F86}"/>
                </a:ext>
              </a:extLst>
            </p:cNvPr>
            <p:cNvSpPr/>
            <p:nvPr/>
          </p:nvSpPr>
          <p:spPr bwMode="auto">
            <a:xfrm>
              <a:off x="9393145" y="1591934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Arial" charset="0"/>
                </a:rPr>
                <a:t>2024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8DB1BB8-632F-416B-9BE4-96E1A18DB302}"/>
                </a:ext>
              </a:extLst>
            </p:cNvPr>
            <p:cNvSpPr/>
            <p:nvPr/>
          </p:nvSpPr>
          <p:spPr bwMode="auto">
            <a:xfrm>
              <a:off x="9393145" y="1945814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atin typeface="Arial" charset="0"/>
                </a:rPr>
                <a:t>Q1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5456345-93CD-47B2-9E5E-1834C4B9157B}"/>
                </a:ext>
              </a:extLst>
            </p:cNvPr>
            <p:cNvSpPr/>
            <p:nvPr/>
          </p:nvSpPr>
          <p:spPr bwMode="auto">
            <a:xfrm>
              <a:off x="10419659" y="1951818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atin typeface="Arial" charset="0"/>
                </a:rPr>
                <a:t>Q2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B623921-ECB5-4939-8933-3BBD7F0AD549}"/>
                </a:ext>
              </a:extLst>
            </p:cNvPr>
            <p:cNvSpPr/>
            <p:nvPr/>
          </p:nvSpPr>
          <p:spPr bwMode="auto">
            <a:xfrm>
              <a:off x="11327883" y="1945811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atin typeface="Arial" charset="0"/>
                </a:rPr>
                <a:t>Q3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C7E225F-01EE-448B-A09D-A7FAD9F0B6D1}"/>
                </a:ext>
              </a:extLst>
            </p:cNvPr>
            <p:cNvSpPr/>
            <p:nvPr/>
          </p:nvSpPr>
          <p:spPr bwMode="auto">
            <a:xfrm>
              <a:off x="12286848" y="1945813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atin typeface="Arial" charset="0"/>
                </a:rPr>
                <a:t>Q4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5C11619-371B-441E-B6E1-1CF29772E5F9}"/>
                </a:ext>
              </a:extLst>
            </p:cNvPr>
            <p:cNvSpPr txBox="1"/>
            <p:nvPr/>
          </p:nvSpPr>
          <p:spPr>
            <a:xfrm>
              <a:off x="8747247" y="5939770"/>
              <a:ext cx="1295995" cy="610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sz="1600" dirty="0">
                  <a:solidFill>
                    <a:srgbClr val="C800BE"/>
                  </a:solidFill>
                </a:rPr>
                <a:t>(RAN1/2/3)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766939FE-01A6-4FFA-98AD-CE90A0E1ECB7}"/>
              </a:ext>
            </a:extLst>
          </p:cNvPr>
          <p:cNvSpPr txBox="1"/>
          <p:nvPr/>
        </p:nvSpPr>
        <p:spPr>
          <a:xfrm>
            <a:off x="10560027" y="4328726"/>
            <a:ext cx="791784" cy="73866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/>
              <a:t>R18 ASN.1 Freeze</a:t>
            </a:r>
            <a:endParaRPr lang="en-US" sz="1400" b="1" u="sng" dirty="0">
              <a:solidFill>
                <a:srgbClr val="FF0000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6F1F09D-477C-4201-BD1E-55FAC5935B1A}"/>
              </a:ext>
            </a:extLst>
          </p:cNvPr>
          <p:cNvCxnSpPr>
            <a:cxnSpLocks/>
          </p:cNvCxnSpPr>
          <p:nvPr/>
        </p:nvCxnSpPr>
        <p:spPr bwMode="auto">
          <a:xfrm>
            <a:off x="10828203" y="2248044"/>
            <a:ext cx="17382" cy="199351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18834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3BA8046-DC9B-4030-A058-6AA2830B8591}"/>
              </a:ext>
            </a:extLst>
          </p:cNvPr>
          <p:cNvCxnSpPr>
            <a:cxnSpLocks/>
            <a:endCxn id="22" idx="0"/>
          </p:cNvCxnSpPr>
          <p:nvPr/>
        </p:nvCxnSpPr>
        <p:spPr bwMode="auto">
          <a:xfrm>
            <a:off x="11167137" y="2947166"/>
            <a:ext cx="8295" cy="169335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DF05C5D-C6DD-48EE-B68B-57364D366381}"/>
              </a:ext>
            </a:extLst>
          </p:cNvPr>
          <p:cNvCxnSpPr>
            <a:cxnSpLocks/>
          </p:cNvCxnSpPr>
          <p:nvPr/>
        </p:nvCxnSpPr>
        <p:spPr bwMode="auto">
          <a:xfrm>
            <a:off x="7443450" y="2911171"/>
            <a:ext cx="17382" cy="199351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DB5A8A8-F4CE-4836-B683-FCE1F67DF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694" y="375290"/>
            <a:ext cx="10773305" cy="735706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4400" dirty="0"/>
              <a:t>Proposed Rel-19 Timeline</a:t>
            </a:r>
            <a:endParaRPr kumimoji="1" lang="ja-JP" alt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67B65-5ECF-4262-A5F3-937178C50C1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07931" y="1034811"/>
            <a:ext cx="13379661" cy="4636008"/>
          </a:xfrm>
        </p:spPr>
        <p:txBody>
          <a:bodyPr/>
          <a:lstStyle/>
          <a:p>
            <a:r>
              <a:rPr lang="en-US" sz="2400" dirty="0"/>
              <a:t>Rel-19 is proposed to be 18-month with the following note:</a:t>
            </a:r>
          </a:p>
          <a:p>
            <a:pPr lvl="1"/>
            <a:r>
              <a:rPr lang="en-US" sz="2000" dirty="0"/>
              <a:t>Critical to manage Rel-19 such that there is no delay in any manner</a:t>
            </a:r>
          </a:p>
          <a:p>
            <a:pPr lvl="1"/>
            <a:r>
              <a:rPr lang="en-US" sz="2000" dirty="0"/>
              <a:t>Crucial in dimensioning Rel-19 package including possibly additional TU reservations (vs. Rel-18) in WGs</a:t>
            </a:r>
          </a:p>
          <a:p>
            <a:pPr lvl="1"/>
            <a:endParaRPr lang="en-US" sz="2000" dirty="0"/>
          </a:p>
          <a:p>
            <a:endParaRPr lang="en-US" sz="1800" dirty="0">
              <a:solidFill>
                <a:srgbClr val="0066FF"/>
              </a:solidFill>
            </a:endParaRPr>
          </a:p>
          <a:p>
            <a:endParaRPr lang="en-US" sz="18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6F8F22-5C04-4C45-B036-92CAFE324D7E}"/>
              </a:ext>
            </a:extLst>
          </p:cNvPr>
          <p:cNvCxnSpPr/>
          <p:nvPr/>
        </p:nvCxnSpPr>
        <p:spPr bwMode="auto">
          <a:xfrm>
            <a:off x="2900817" y="3023470"/>
            <a:ext cx="0" cy="20266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4CF626E4-9D15-405F-B74F-CE2300B52B38}"/>
              </a:ext>
            </a:extLst>
          </p:cNvPr>
          <p:cNvSpPr/>
          <p:nvPr/>
        </p:nvSpPr>
        <p:spPr bwMode="auto">
          <a:xfrm>
            <a:off x="2520807" y="5055911"/>
            <a:ext cx="760019" cy="493716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E5BE33-CA62-4870-9D3B-C2382F1C84F9}"/>
              </a:ext>
            </a:extLst>
          </p:cNvPr>
          <p:cNvSpPr txBox="1"/>
          <p:nvPr/>
        </p:nvSpPr>
        <p:spPr>
          <a:xfrm>
            <a:off x="2481947" y="5526394"/>
            <a:ext cx="1280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We are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92E7B6-A4C6-4633-8620-2E6232DA7F1E}"/>
              </a:ext>
            </a:extLst>
          </p:cNvPr>
          <p:cNvSpPr/>
          <p:nvPr/>
        </p:nvSpPr>
        <p:spPr bwMode="auto">
          <a:xfrm>
            <a:off x="1926693" y="3215167"/>
            <a:ext cx="2751273" cy="3687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latin typeface="Arial" charset="0"/>
              </a:rPr>
              <a:t>R18 RAN1</a:t>
            </a:r>
            <a:endParaRPr lang="en-US" b="1" dirty="0"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C4C0C03-7D7A-4D3A-8209-CBB476D544AA}"/>
              </a:ext>
            </a:extLst>
          </p:cNvPr>
          <p:cNvSpPr/>
          <p:nvPr/>
        </p:nvSpPr>
        <p:spPr bwMode="auto">
          <a:xfrm>
            <a:off x="1926693" y="4204274"/>
            <a:ext cx="3701975" cy="3537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latin typeface="Arial" charset="0"/>
              </a:rPr>
              <a:t>R18 RAN2/3/4</a:t>
            </a:r>
            <a:endParaRPr lang="en-US" b="1" dirty="0">
              <a:latin typeface="Arial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631B981-AC71-446D-BDDC-8EF9E12EFB68}"/>
              </a:ext>
            </a:extLst>
          </p:cNvPr>
          <p:cNvCxnSpPr>
            <a:cxnSpLocks/>
          </p:cNvCxnSpPr>
          <p:nvPr/>
        </p:nvCxnSpPr>
        <p:spPr bwMode="auto">
          <a:xfrm>
            <a:off x="5626054" y="2932034"/>
            <a:ext cx="24624" cy="231654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5EE9057-803B-4205-B39D-3CFBC7378FDA}"/>
              </a:ext>
            </a:extLst>
          </p:cNvPr>
          <p:cNvSpPr txBox="1"/>
          <p:nvPr/>
        </p:nvSpPr>
        <p:spPr>
          <a:xfrm>
            <a:off x="3762688" y="3627152"/>
            <a:ext cx="162390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i="1" dirty="0"/>
              <a:t>R18 RAN1 </a:t>
            </a:r>
            <a:r>
              <a:rPr lang="en-US" sz="1100" b="1" i="1" dirty="0" err="1"/>
              <a:t>Func</a:t>
            </a:r>
            <a:r>
              <a:rPr lang="en-US" sz="1100" b="1" i="1" dirty="0"/>
              <a:t>. Freeze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1C768B-6BAE-4284-9F13-B76EADD5FBA7}"/>
              </a:ext>
            </a:extLst>
          </p:cNvPr>
          <p:cNvSpPr txBox="1"/>
          <p:nvPr/>
        </p:nvSpPr>
        <p:spPr>
          <a:xfrm>
            <a:off x="4529550" y="4631222"/>
            <a:ext cx="1926232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i="1" dirty="0"/>
              <a:t>R18 RAN2/3/4 </a:t>
            </a:r>
            <a:r>
              <a:rPr lang="en-US" sz="1100" b="1" i="1" dirty="0" err="1"/>
              <a:t>Func</a:t>
            </a:r>
            <a:r>
              <a:rPr lang="en-US" sz="1100" b="1" i="1" dirty="0"/>
              <a:t>. Freeze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F5B6F41-A56E-4929-A7C2-740F98393DA4}"/>
              </a:ext>
            </a:extLst>
          </p:cNvPr>
          <p:cNvCxnSpPr>
            <a:cxnSpLocks/>
          </p:cNvCxnSpPr>
          <p:nvPr/>
        </p:nvCxnSpPr>
        <p:spPr bwMode="auto">
          <a:xfrm>
            <a:off x="6594143" y="2924174"/>
            <a:ext cx="17382" cy="199351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A69BE88-A3A6-45A8-BE3D-D3439A473EFD}"/>
              </a:ext>
            </a:extLst>
          </p:cNvPr>
          <p:cNvSpPr txBox="1"/>
          <p:nvPr/>
        </p:nvSpPr>
        <p:spPr>
          <a:xfrm>
            <a:off x="6252631" y="4869082"/>
            <a:ext cx="791784" cy="60016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u="sng" dirty="0"/>
              <a:t>First R18 ASN.1 review</a:t>
            </a:r>
            <a:endParaRPr lang="en-US" sz="1100" b="1" u="sng" dirty="0">
              <a:solidFill>
                <a:srgbClr val="FF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F50EE90-4DBA-41ED-ACDF-22D7D2CE227E}"/>
              </a:ext>
            </a:extLst>
          </p:cNvPr>
          <p:cNvSpPr/>
          <p:nvPr/>
        </p:nvSpPr>
        <p:spPr bwMode="auto">
          <a:xfrm>
            <a:off x="4733866" y="3215064"/>
            <a:ext cx="884672" cy="368877"/>
          </a:xfrm>
          <a:prstGeom prst="rect">
            <a:avLst/>
          </a:prstGeom>
          <a:pattFill prst="pct70">
            <a:fgClr>
              <a:srgbClr val="FFC000"/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b="1" dirty="0">
                <a:solidFill>
                  <a:srgbClr val="FF0000"/>
                </a:solidFill>
                <a:latin typeface="Arial" charset="0"/>
              </a:rPr>
              <a:t>R18 RAN1 </a:t>
            </a:r>
            <a:r>
              <a:rPr lang="en-US" sz="900" b="1" dirty="0" err="1">
                <a:solidFill>
                  <a:srgbClr val="FF0000"/>
                </a:solidFill>
                <a:latin typeface="Arial" charset="0"/>
              </a:rPr>
              <a:t>Maint</a:t>
            </a:r>
            <a:endParaRPr lang="en-US" sz="9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9DEA0CF-B16C-4042-A858-8B4395617B25}"/>
              </a:ext>
            </a:extLst>
          </p:cNvPr>
          <p:cNvSpPr/>
          <p:nvPr/>
        </p:nvSpPr>
        <p:spPr bwMode="auto">
          <a:xfrm>
            <a:off x="5660808" y="4207294"/>
            <a:ext cx="916185" cy="353422"/>
          </a:xfrm>
          <a:prstGeom prst="rect">
            <a:avLst/>
          </a:prstGeom>
          <a:pattFill prst="pct70">
            <a:fgClr>
              <a:srgbClr val="FFC000"/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srgbClr val="FF0000"/>
                </a:solidFill>
                <a:latin typeface="Arial" charset="0"/>
              </a:rPr>
              <a:t>R18 RAN2/3/4 </a:t>
            </a:r>
            <a:r>
              <a:rPr lang="en-US" sz="800" b="1" dirty="0" err="1">
                <a:solidFill>
                  <a:srgbClr val="FF0000"/>
                </a:solidFill>
                <a:latin typeface="Arial" charset="0"/>
              </a:rPr>
              <a:t>Maint</a:t>
            </a:r>
            <a:endParaRPr lang="en-US" sz="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94072E-AD4D-4E52-A654-0F2EC5F8A925}"/>
              </a:ext>
            </a:extLst>
          </p:cNvPr>
          <p:cNvSpPr txBox="1"/>
          <p:nvPr/>
        </p:nvSpPr>
        <p:spPr>
          <a:xfrm>
            <a:off x="10497618" y="4640520"/>
            <a:ext cx="13556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C800BE"/>
                </a:solidFill>
              </a:rPr>
              <a:t>R19 RAN1</a:t>
            </a:r>
          </a:p>
          <a:p>
            <a:pPr algn="ctr"/>
            <a:r>
              <a:rPr lang="en-US" b="1" dirty="0" err="1">
                <a:solidFill>
                  <a:srgbClr val="C800BE"/>
                </a:solidFill>
              </a:rPr>
              <a:t>Func</a:t>
            </a:r>
            <a:r>
              <a:rPr lang="en-US" b="1" dirty="0">
                <a:solidFill>
                  <a:srgbClr val="C800BE"/>
                </a:solidFill>
              </a:rPr>
              <a:t>. Freeze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C20D82-7DDB-4EA8-A750-407F6A40FE04}"/>
              </a:ext>
            </a:extLst>
          </p:cNvPr>
          <p:cNvSpPr txBox="1"/>
          <p:nvPr/>
        </p:nvSpPr>
        <p:spPr>
          <a:xfrm>
            <a:off x="6306923" y="5458375"/>
            <a:ext cx="683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C800BE"/>
                </a:solidFill>
              </a:rPr>
              <a:t>R19 Pkg</a:t>
            </a:r>
          </a:p>
          <a:p>
            <a:pPr algn="ctr"/>
            <a:r>
              <a:rPr lang="en-US" sz="1200" dirty="0">
                <a:solidFill>
                  <a:srgbClr val="C800BE"/>
                </a:solidFill>
              </a:rPr>
              <a:t> (RAN4)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E3CD521-CBC3-40BC-A08D-EAF710D9FD3D}"/>
              </a:ext>
            </a:extLst>
          </p:cNvPr>
          <p:cNvSpPr/>
          <p:nvPr/>
        </p:nvSpPr>
        <p:spPr bwMode="auto">
          <a:xfrm>
            <a:off x="1926694" y="2263497"/>
            <a:ext cx="3697382" cy="348481"/>
          </a:xfrm>
          <a:prstGeom prst="rect">
            <a:avLst/>
          </a:prstGeom>
          <a:solidFill>
            <a:srgbClr val="CC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bg1"/>
                </a:solidFill>
                <a:latin typeface="Arial" charset="0"/>
              </a:rPr>
              <a:t>2023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64B851F-A3E8-482B-8B52-C34DD4F47344}"/>
              </a:ext>
            </a:extLst>
          </p:cNvPr>
          <p:cNvSpPr/>
          <p:nvPr/>
        </p:nvSpPr>
        <p:spPr bwMode="auto">
          <a:xfrm>
            <a:off x="1926694" y="2602458"/>
            <a:ext cx="974123" cy="323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77160BE-4F79-42CB-8648-CA3C87D2CBFD}"/>
              </a:ext>
            </a:extLst>
          </p:cNvPr>
          <p:cNvSpPr/>
          <p:nvPr/>
        </p:nvSpPr>
        <p:spPr bwMode="auto">
          <a:xfrm>
            <a:off x="2900818" y="2599500"/>
            <a:ext cx="864999" cy="323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Q2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EBD662E-4149-420D-A68D-C49289890699}"/>
              </a:ext>
            </a:extLst>
          </p:cNvPr>
          <p:cNvSpPr/>
          <p:nvPr/>
        </p:nvSpPr>
        <p:spPr bwMode="auto">
          <a:xfrm>
            <a:off x="3762688" y="2602455"/>
            <a:ext cx="904295" cy="323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Q3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3A362DC-380A-4C6B-8557-FEA25FA1249B}"/>
              </a:ext>
            </a:extLst>
          </p:cNvPr>
          <p:cNvSpPr/>
          <p:nvPr/>
        </p:nvSpPr>
        <p:spPr bwMode="auto">
          <a:xfrm>
            <a:off x="4672710" y="2602457"/>
            <a:ext cx="951351" cy="323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Q4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19789B4-56B4-4029-8C79-FFE22EA09269}"/>
              </a:ext>
            </a:extLst>
          </p:cNvPr>
          <p:cNvSpPr/>
          <p:nvPr/>
        </p:nvSpPr>
        <p:spPr bwMode="auto">
          <a:xfrm>
            <a:off x="5624061" y="2264506"/>
            <a:ext cx="3697382" cy="348481"/>
          </a:xfrm>
          <a:prstGeom prst="rect">
            <a:avLst/>
          </a:prstGeom>
          <a:solidFill>
            <a:srgbClr val="CC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bg1"/>
                </a:solidFill>
                <a:latin typeface="Arial" charset="0"/>
              </a:rPr>
              <a:t>2024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7038D6A-9BE2-4F4B-B8B2-7C8434349384}"/>
              </a:ext>
            </a:extLst>
          </p:cNvPr>
          <p:cNvSpPr/>
          <p:nvPr/>
        </p:nvSpPr>
        <p:spPr bwMode="auto">
          <a:xfrm>
            <a:off x="5624061" y="2603466"/>
            <a:ext cx="974123" cy="323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Q1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3C10DE2-9B42-4D1D-9320-5A744994AACF}"/>
              </a:ext>
            </a:extLst>
          </p:cNvPr>
          <p:cNvSpPr/>
          <p:nvPr/>
        </p:nvSpPr>
        <p:spPr bwMode="auto">
          <a:xfrm>
            <a:off x="6598185" y="2600508"/>
            <a:ext cx="864999" cy="323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Q2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2C5F17D-AE31-401B-A11B-D5FE06B89DF1}"/>
              </a:ext>
            </a:extLst>
          </p:cNvPr>
          <p:cNvSpPr/>
          <p:nvPr/>
        </p:nvSpPr>
        <p:spPr bwMode="auto">
          <a:xfrm>
            <a:off x="7460056" y="2603463"/>
            <a:ext cx="904295" cy="323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Q3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77F3D3A-9C6E-4B89-860F-E4D3F654569E}"/>
              </a:ext>
            </a:extLst>
          </p:cNvPr>
          <p:cNvSpPr/>
          <p:nvPr/>
        </p:nvSpPr>
        <p:spPr bwMode="auto">
          <a:xfrm>
            <a:off x="8370078" y="2603465"/>
            <a:ext cx="951351" cy="323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3644468-1A75-4E55-86A9-E6B6411E6532}"/>
              </a:ext>
            </a:extLst>
          </p:cNvPr>
          <p:cNvSpPr txBox="1"/>
          <p:nvPr/>
        </p:nvSpPr>
        <p:spPr>
          <a:xfrm>
            <a:off x="4953512" y="5310951"/>
            <a:ext cx="12298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C800BE"/>
                </a:solidFill>
              </a:rPr>
              <a:t>R19 Pkg</a:t>
            </a:r>
          </a:p>
          <a:p>
            <a:pPr algn="ctr"/>
            <a:r>
              <a:rPr lang="en-US" sz="1100" dirty="0">
                <a:solidFill>
                  <a:srgbClr val="C800BE"/>
                </a:solidFill>
              </a:rPr>
              <a:t>(RAN1/2/3)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CA81BB2-7694-4834-91C1-F40C2B14771F}"/>
              </a:ext>
            </a:extLst>
          </p:cNvPr>
          <p:cNvSpPr txBox="1"/>
          <p:nvPr/>
        </p:nvSpPr>
        <p:spPr>
          <a:xfrm>
            <a:off x="7140265" y="4855460"/>
            <a:ext cx="791784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/>
              <a:t>R18 ASN.1 Freeze</a:t>
            </a:r>
            <a:endParaRPr lang="en-US" sz="1050" b="1" u="sng" dirty="0">
              <a:solidFill>
                <a:srgbClr val="FF0000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76DC6DF-75C6-4A27-8F54-5DB40381E6EC}"/>
              </a:ext>
            </a:extLst>
          </p:cNvPr>
          <p:cNvSpPr/>
          <p:nvPr/>
        </p:nvSpPr>
        <p:spPr bwMode="auto">
          <a:xfrm>
            <a:off x="9322287" y="2262683"/>
            <a:ext cx="3697382" cy="348481"/>
          </a:xfrm>
          <a:prstGeom prst="rect">
            <a:avLst/>
          </a:prstGeom>
          <a:solidFill>
            <a:srgbClr val="CC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bg1"/>
                </a:solidFill>
                <a:latin typeface="Arial" charset="0"/>
              </a:rPr>
              <a:t>2025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491B583-EE8A-4317-937C-3A7A5DADD4BD}"/>
              </a:ext>
            </a:extLst>
          </p:cNvPr>
          <p:cNvSpPr/>
          <p:nvPr/>
        </p:nvSpPr>
        <p:spPr bwMode="auto">
          <a:xfrm>
            <a:off x="9322287" y="2601643"/>
            <a:ext cx="974123" cy="323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Q1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59FA631-DD91-4541-BF18-6D820F5FEA2E}"/>
              </a:ext>
            </a:extLst>
          </p:cNvPr>
          <p:cNvSpPr/>
          <p:nvPr/>
        </p:nvSpPr>
        <p:spPr bwMode="auto">
          <a:xfrm>
            <a:off x="10296411" y="2598685"/>
            <a:ext cx="864999" cy="323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9D61CF2-AF9E-4799-8BFB-EAC654D22279}"/>
              </a:ext>
            </a:extLst>
          </p:cNvPr>
          <p:cNvSpPr/>
          <p:nvPr/>
        </p:nvSpPr>
        <p:spPr bwMode="auto">
          <a:xfrm>
            <a:off x="11158282" y="2601640"/>
            <a:ext cx="904295" cy="323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Q3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54E9878-1FE0-4F1B-B762-60FC1F93096E}"/>
              </a:ext>
            </a:extLst>
          </p:cNvPr>
          <p:cNvSpPr/>
          <p:nvPr/>
        </p:nvSpPr>
        <p:spPr bwMode="auto">
          <a:xfrm>
            <a:off x="12068304" y="2601642"/>
            <a:ext cx="951351" cy="323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Arial" charset="0"/>
              </a:rPr>
              <a:t>Q4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47D2CC5-8EC0-4BF0-A8FD-1A0B186EA4CF}"/>
              </a:ext>
            </a:extLst>
          </p:cNvPr>
          <p:cNvSpPr/>
          <p:nvPr/>
        </p:nvSpPr>
        <p:spPr bwMode="auto">
          <a:xfrm>
            <a:off x="6623229" y="4206332"/>
            <a:ext cx="5439348" cy="3537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latin typeface="Arial" charset="0"/>
              </a:rPr>
              <a:t>R19 RAN2/3/4</a:t>
            </a:r>
            <a:endParaRPr lang="en-US" b="1" dirty="0">
              <a:latin typeface="Arial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1733238-4158-4C71-8D69-3E7E895101E6}"/>
              </a:ext>
            </a:extLst>
          </p:cNvPr>
          <p:cNvSpPr/>
          <p:nvPr/>
        </p:nvSpPr>
        <p:spPr bwMode="auto">
          <a:xfrm>
            <a:off x="5640928" y="3234683"/>
            <a:ext cx="5517354" cy="353761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latin typeface="Arial" charset="0"/>
              </a:rPr>
              <a:t>R19 RAN1</a:t>
            </a:r>
            <a:endParaRPr lang="en-US" b="1" dirty="0">
              <a:latin typeface="Arial" charset="0"/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864D8D5-532B-4C2E-8AAF-EA6F1D403AAF}"/>
              </a:ext>
            </a:extLst>
          </p:cNvPr>
          <p:cNvCxnSpPr>
            <a:cxnSpLocks/>
          </p:cNvCxnSpPr>
          <p:nvPr/>
        </p:nvCxnSpPr>
        <p:spPr bwMode="auto">
          <a:xfrm>
            <a:off x="12083066" y="2947166"/>
            <a:ext cx="18345" cy="239896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176D09B8-788C-4CD6-8D1E-6761271A08A6}"/>
              </a:ext>
            </a:extLst>
          </p:cNvPr>
          <p:cNvSpPr txBox="1"/>
          <p:nvPr/>
        </p:nvSpPr>
        <p:spPr>
          <a:xfrm>
            <a:off x="11194936" y="5483183"/>
            <a:ext cx="1572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C800BE"/>
                </a:solidFill>
              </a:rPr>
              <a:t>R19 RAN2/3/4</a:t>
            </a:r>
          </a:p>
          <a:p>
            <a:pPr algn="ctr"/>
            <a:r>
              <a:rPr lang="en-US" b="1" dirty="0" err="1">
                <a:solidFill>
                  <a:srgbClr val="C800BE"/>
                </a:solidFill>
              </a:rPr>
              <a:t>Func</a:t>
            </a:r>
            <a:r>
              <a:rPr lang="en-US" b="1" dirty="0">
                <a:solidFill>
                  <a:srgbClr val="C800BE"/>
                </a:solidFill>
              </a:rPr>
              <a:t>. Freeze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92D2093-67DD-4121-A093-04A8407AC9AD}"/>
              </a:ext>
            </a:extLst>
          </p:cNvPr>
          <p:cNvCxnSpPr>
            <a:cxnSpLocks/>
          </p:cNvCxnSpPr>
          <p:nvPr/>
        </p:nvCxnSpPr>
        <p:spPr bwMode="auto">
          <a:xfrm>
            <a:off x="13036701" y="2951762"/>
            <a:ext cx="0" cy="168875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76340024-2B69-4073-8EA2-342EDE7171EC}"/>
              </a:ext>
            </a:extLst>
          </p:cNvPr>
          <p:cNvSpPr/>
          <p:nvPr/>
        </p:nvSpPr>
        <p:spPr bwMode="auto">
          <a:xfrm>
            <a:off x="12096149" y="4195304"/>
            <a:ext cx="884672" cy="36887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4FDEB2D-32AC-488B-8AC2-0D571A7BB1DE}"/>
              </a:ext>
            </a:extLst>
          </p:cNvPr>
          <p:cNvSpPr txBox="1"/>
          <p:nvPr/>
        </p:nvSpPr>
        <p:spPr>
          <a:xfrm>
            <a:off x="12623763" y="4652306"/>
            <a:ext cx="791784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u="sng" dirty="0"/>
              <a:t>R19 ASN.1 Freeze</a:t>
            </a:r>
            <a:endParaRPr lang="en-US" sz="1600" b="1" u="sng" dirty="0">
              <a:solidFill>
                <a:srgbClr val="FF0000"/>
              </a:solidFill>
            </a:endParaRP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75245EB8-B3C9-4E31-9A44-1D2928D3B28C}"/>
              </a:ext>
            </a:extLst>
          </p:cNvPr>
          <p:cNvCxnSpPr>
            <a:cxnSpLocks/>
          </p:cNvCxnSpPr>
          <p:nvPr/>
        </p:nvCxnSpPr>
        <p:spPr bwMode="auto">
          <a:xfrm>
            <a:off x="4694572" y="2902813"/>
            <a:ext cx="7565" cy="72433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7884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April’2023 e-Meeting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06" y="1107016"/>
            <a:ext cx="13756312" cy="4830233"/>
          </a:xfrm>
        </p:spPr>
        <p:txBody>
          <a:bodyPr/>
          <a:lstStyle/>
          <a:p>
            <a:r>
              <a:rPr lang="en-US" sz="3200" dirty="0"/>
              <a:t>Consider introducing parallel “organized offline” GTW (or using other tools, such as Teams) sessions in April’2023 RAN WG e-meetings</a:t>
            </a:r>
          </a:p>
          <a:p>
            <a:pPr lvl="1"/>
            <a:r>
              <a:rPr lang="en-US" sz="2669" dirty="0"/>
              <a:t>Details up to each WG chair</a:t>
            </a:r>
          </a:p>
          <a:p>
            <a:pPr lvl="1"/>
            <a:r>
              <a:rPr lang="en-US" sz="2669" dirty="0"/>
              <a:t>Intend to reduce email traffic when possible</a:t>
            </a:r>
            <a:endParaRPr lang="en-US" sz="1734" dirty="0"/>
          </a:p>
          <a:p>
            <a:pPr lvl="2"/>
            <a:endParaRPr lang="en-US" sz="2265" b="1" dirty="0"/>
          </a:p>
          <a:p>
            <a:pPr lvl="2"/>
            <a:endParaRPr lang="en-US" sz="1465" dirty="0"/>
          </a:p>
          <a:p>
            <a:pPr lvl="1"/>
            <a:endParaRPr lang="en-US" sz="2000" dirty="0"/>
          </a:p>
          <a:p>
            <a:endParaRPr lang="en-US" sz="28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59833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</a:t>
            </a:r>
            <a:r>
              <a:rPr lang="en-US" sz="3201"/>
              <a:t>slides 4 </a:t>
            </a:r>
            <a:r>
              <a:rPr lang="en-US" sz="3201" dirty="0"/>
              <a:t>to 5.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184593270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50996</TotalTime>
  <Words>653</Words>
  <Application>Microsoft Office PowerPoint</Application>
  <PresentationFormat>Custom</PresentationFormat>
  <Paragraphs>398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Nokia Pure Headline Ultra Light</vt:lpstr>
      <vt:lpstr>Nokia Pure Text</vt:lpstr>
      <vt:lpstr>Nokia Pure Text Light</vt:lpstr>
      <vt:lpstr>Arial</vt:lpstr>
      <vt:lpstr>Calibri</vt:lpstr>
      <vt:lpstr>Segoe UI Semilight</vt:lpstr>
      <vt:lpstr>Wingdings</vt:lpstr>
      <vt:lpstr>Nokia White Master with headline</vt:lpstr>
      <vt:lpstr>2_Office Theme</vt:lpstr>
      <vt:lpstr>RAN Planning</vt:lpstr>
      <vt:lpstr>Background: Endorsed RAN meeting planning (2023)</vt:lpstr>
      <vt:lpstr>Background: Endorsed (in RAN#98-e) Rel-18 Timeline and Rel-19 Preparation </vt:lpstr>
      <vt:lpstr>Proposed Rel-19 Timeline</vt:lpstr>
      <vt:lpstr>April’2023 e-Meeting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629</cp:revision>
  <dcterms:created xsi:type="dcterms:W3CDTF">2018-05-24T11:49:12Z</dcterms:created>
  <dcterms:modified xsi:type="dcterms:W3CDTF">2023-03-06T17:55:43Z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