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423" r:id="rId2"/>
    <p:sldId id="1940" r:id="rId3"/>
    <p:sldId id="1941" r:id="rId4"/>
    <p:sldId id="34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39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34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4" y="3021922"/>
            <a:ext cx="8897567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#99 	 				RP-230498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US" sz="1600" b="1" dirty="0">
                <a:solidFill>
                  <a:schemeClr val="bg1"/>
                </a:solidFill>
              </a:rPr>
              <a:t>Rotterdam, NL</a:t>
            </a:r>
            <a:r>
              <a:rPr lang="en-GB" altLang="zh-CN" sz="1600" b="1" dirty="0">
                <a:solidFill>
                  <a:schemeClr val="bg1"/>
                </a:solidFill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March 20-23</a:t>
            </a:r>
            <a:r>
              <a:rPr lang="en-GB" altLang="zh-CN" sz="1600" b="1" dirty="0">
                <a:solidFill>
                  <a:schemeClr val="bg1"/>
                </a:solidFill>
              </a:rPr>
              <a:t>, 2023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0" y="4910498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 </a:t>
            </a:r>
            <a:r>
              <a:rPr lang="en-US" altLang="zh-CN" b="1"/>
              <a:t>9.3.1.7</a:t>
            </a:r>
            <a:endParaRPr lang="en-US" altLang="zh-CN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6218" y="3896678"/>
            <a:ext cx="8486111" cy="60734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000" b="1" dirty="0"/>
              <a:t>Discussion on missing RLM/BFD relaxation requirements for </a:t>
            </a:r>
            <a:r>
              <a:rPr lang="en-US" altLang="zh-CN" sz="2000" b="1" dirty="0" err="1"/>
              <a:t>RedCap</a:t>
            </a:r>
            <a:r>
              <a:rPr lang="en-US" altLang="zh-CN" sz="2000" b="1" dirty="0"/>
              <a:t> UEs</a:t>
            </a:r>
            <a:endParaRPr lang="zh-CN" altLang="en-US" sz="2000" b="1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051496"/>
            <a:ext cx="11386298" cy="558316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Rel-17 UE power saving enhancements WI, RLM/BFD relaxation is specified and applicable for both non-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UE and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UE 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Rel-17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WI, RAN4 discussed whether and how to specify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RLM/BFD relaxations from Rel-17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UE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power-saving enhancements WI for Redcap UEs. However, it is understood that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relaxed RLM/BFD requirements are not yet specified for Redcap. 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Rel-18 Redcap enhancement WI scope, RAN4 has the following objectives:</a:t>
            </a:r>
          </a:p>
          <a:p>
            <a:pPr lvl="2" algn="just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Power saving/energy efficiency enhancements</a:t>
            </a:r>
            <a:endParaRPr lang="en-US" sz="1800" dirty="0"/>
          </a:p>
          <a:p>
            <a:pPr lvl="3" algn="just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Enhanced </a:t>
            </a:r>
            <a:r>
              <a:rPr lang="en-GB" sz="1800" dirty="0" err="1"/>
              <a:t>eDRX</a:t>
            </a:r>
            <a:r>
              <a:rPr lang="en-GB" sz="1800" dirty="0"/>
              <a:t> in RRC_INACTIVE (&gt;10.24s) [RAN2, RAN3, RAN4]</a:t>
            </a:r>
            <a:endParaRPr lang="en-US" sz="1800" dirty="0"/>
          </a:p>
          <a:p>
            <a:pPr lvl="2" algn="just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Complexity/cost reduction</a:t>
            </a:r>
            <a:endParaRPr lang="en-US" sz="1800" dirty="0"/>
          </a:p>
          <a:p>
            <a:pPr lvl="3" algn="just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Further reduced UE complexity in FR1 [RAN1, RAN2, RAN4]</a:t>
            </a:r>
            <a:endParaRPr lang="en-US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 RRM aspects, small specification work is expected, while total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2.25TU is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reserved for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R4RD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 RAN4#106 meeting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R4-2303259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mainly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identified RRM impact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is to specify requirements for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eDRX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cycle &gt; 10.24 sec in FR1 and FR2. 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It was agreed that 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 RRM impact from the UE peak data rate reduction for FR1.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It is expected that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RRM impact due to baseband reduction is not big given the 5MHz BB bandwidth is only applied to data channels (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PDSCH/PUSCH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 for Rel-18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eRedCap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800" dirty="0">
              <a:latin typeface="Vivo"/>
            </a:endParaRPr>
          </a:p>
          <a:p>
            <a:pPr marL="812006" lvl="3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en-US" sz="1800" dirty="0">
              <a:latin typeface="Vivo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1800" b="1" dirty="0"/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b="1" dirty="0"/>
              <a:t>RLM/BFD relaxation requirements for </a:t>
            </a:r>
            <a:r>
              <a:rPr lang="en-US" altLang="zh-CN" sz="2800" b="1" dirty="0" err="1"/>
              <a:t>RedCap</a:t>
            </a:r>
            <a:r>
              <a:rPr lang="en-US" altLang="zh-CN" sz="2800" b="1" dirty="0"/>
              <a:t> UEs</a:t>
            </a:r>
            <a:endParaRPr lang="en-US" altLang="zh-CN" sz="2600" b="1" dirty="0">
              <a:latin typeface="Arial" panose="020B0604020202020204" pitchFamily="34" charset="0"/>
              <a:ea typeface="vivo type CN简 Regular" panose="02000500000000000000" pitchFamily="50" charset="-122"/>
              <a:cs typeface="Arial" panose="020B0604020202020204" pitchFamily="34" charset="0"/>
            </a:endParaRP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3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975296"/>
            <a:ext cx="11240992" cy="4847654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Observation: 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RRM scope for Rel-18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enhancement is limited, while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affluent TU for R4RD is reserved, i.e.,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0.5 TU per meeting is allocated from RAN4 106bis to RAN4 109.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Rel-17 RLM/BFD relaxation requirements are still missing although it should be applicable to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UEs.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Update Rel-18 Redcap enhancement WI scope to include the following objective: 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Specify the RLM/BFD relaxation requirements for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UEs in Rel-18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enhancement WI. [RAN4]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Proposal 2: To specify 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the RLM/BFD relaxation requirements for </a:t>
            </a:r>
            <a:r>
              <a:rPr lang="en-GB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UEs in Rel-18 </a:t>
            </a:r>
            <a:r>
              <a:rPr lang="en-GB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enhancement WI without TU increase.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en-US" sz="1600" dirty="0">
              <a:latin typeface="Vivo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b="1" dirty="0"/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b="1" dirty="0"/>
              <a:t>RLM/BFD relaxation requirements for </a:t>
            </a:r>
            <a:r>
              <a:rPr lang="en-US" altLang="zh-CN" sz="2800" b="1" dirty="0" err="1"/>
              <a:t>RedCap</a:t>
            </a:r>
            <a:r>
              <a:rPr lang="en-US" altLang="zh-CN" sz="2800" b="1" dirty="0"/>
              <a:t> UEs</a:t>
            </a:r>
            <a:endParaRPr lang="en-US" altLang="zh-CN" sz="2600" b="1" dirty="0">
              <a:latin typeface="Arial" panose="020B0604020202020204" pitchFamily="34" charset="0"/>
              <a:ea typeface="vivo type CN简 Regular" panose="02000500000000000000" pitchFamily="50" charset="-122"/>
              <a:cs typeface="Arial" panose="020B0604020202020204" pitchFamily="34" charset="0"/>
            </a:endParaRP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96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16720</TotalTime>
  <Words>392</Words>
  <Application>Microsoft Office PowerPoint</Application>
  <PresentationFormat>宽屏</PresentationFormat>
  <Paragraphs>40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Helvetica Neue</vt:lpstr>
      <vt:lpstr>Helvetica Neue Medium</vt:lpstr>
      <vt:lpstr>Vivo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keywords>Ruixin</cp:keywords>
  <cp:lastModifiedBy>Xueming Pan</cp:lastModifiedBy>
  <cp:revision>1063</cp:revision>
  <dcterms:created xsi:type="dcterms:W3CDTF">2019-03-21T01:16:59Z</dcterms:created>
  <dcterms:modified xsi:type="dcterms:W3CDTF">2023-03-13T10:48:52Z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