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435" r:id="rId4"/>
    <p:sldId id="1090" r:id="rId5"/>
    <p:sldId id="448" r:id="rId6"/>
    <p:sldId id="1091" r:id="rId7"/>
    <p:sldId id="1100" r:id="rId8"/>
    <p:sldId id="2101" r:id="rId9"/>
    <p:sldId id="1095" r:id="rId10"/>
    <p:sldId id="2098" r:id="rId11"/>
    <p:sldId id="2097" r:id="rId12"/>
    <p:sldId id="2100" r:id="rId13"/>
    <p:sldId id="2099" r:id="rId14"/>
    <p:sldId id="1093" r:id="rId15"/>
    <p:sldId id="1094" r:id="rId16"/>
    <p:sldId id="1089" r:id="rId1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66FF"/>
    <a:srgbClr val="92D050"/>
    <a:srgbClr val="C5C5C5"/>
    <a:srgbClr val="C800BE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3AA4CD-3A60-4676-A17E-E35695E76BA9}" v="100" dt="2022-12-19T00:02:09.4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E23AA4CD-3A60-4676-A17E-E35695E76BA9}"/>
    <pc:docChg chg="undo custSel addSld modSld sldOrd">
      <pc:chgData name="Wanshi Chen" userId="3a7dbef4-3474-47c6-9897-007f5734efb0" providerId="ADAL" clId="{E23AA4CD-3A60-4676-A17E-E35695E76BA9}" dt="2022-12-18T18:59:36.412" v="2975" actId="115"/>
      <pc:docMkLst>
        <pc:docMk/>
      </pc:docMkLst>
      <pc:sldChg chg="modSp mod">
        <pc:chgData name="Wanshi Chen" userId="3a7dbef4-3474-47c6-9897-007f5734efb0" providerId="ADAL" clId="{E23AA4CD-3A60-4676-A17E-E35695E76BA9}" dt="2022-12-18T17:31:49.179" v="7" actId="20577"/>
        <pc:sldMkLst>
          <pc:docMk/>
          <pc:sldMk cId="399343419" sldId="434"/>
        </pc:sldMkLst>
        <pc:spChg chg="mod">
          <ac:chgData name="Wanshi Chen" userId="3a7dbef4-3474-47c6-9897-007f5734efb0" providerId="ADAL" clId="{E23AA4CD-3A60-4676-A17E-E35695E76BA9}" dt="2022-12-18T17:31:49.179" v="7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E23AA4CD-3A60-4676-A17E-E35695E76BA9}" dt="2022-12-18T17:31:43.614" v="5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E23AA4CD-3A60-4676-A17E-E35695E76BA9}" dt="2022-12-18T17:37:49.746" v="205" actId="20577"/>
        <pc:sldMkLst>
          <pc:docMk/>
          <pc:sldMk cId="1586269898" sldId="448"/>
        </pc:sldMkLst>
        <pc:spChg chg="mod">
          <ac:chgData name="Wanshi Chen" userId="3a7dbef4-3474-47c6-9897-007f5734efb0" providerId="ADAL" clId="{E23AA4CD-3A60-4676-A17E-E35695E76BA9}" dt="2022-12-18T17:37:49.746" v="205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23AA4CD-3A60-4676-A17E-E35695E76BA9}" dt="2022-12-18T18:05:08.627" v="1248" actId="403"/>
        <pc:sldMkLst>
          <pc:docMk/>
          <pc:sldMk cId="4216883840" sldId="1094"/>
        </pc:sldMkLst>
        <pc:spChg chg="mod">
          <ac:chgData name="Wanshi Chen" userId="3a7dbef4-3474-47c6-9897-007f5734efb0" providerId="ADAL" clId="{E23AA4CD-3A60-4676-A17E-E35695E76BA9}" dt="2022-12-18T18:05:08.627" v="1248" actId="403"/>
          <ac:spMkLst>
            <pc:docMk/>
            <pc:sldMk cId="4216883840" sldId="1094"/>
            <ac:spMk id="3" creationId="{85903BC0-EB37-4C3E-8DD6-27F0E6CA817C}"/>
          </ac:spMkLst>
        </pc:spChg>
      </pc:sldChg>
      <pc:sldChg chg="addSp delSp modSp mod">
        <pc:chgData name="Wanshi Chen" userId="3a7dbef4-3474-47c6-9897-007f5734efb0" providerId="ADAL" clId="{E23AA4CD-3A60-4676-A17E-E35695E76BA9}" dt="2022-12-18T17:47:54.787" v="470" actId="403"/>
        <pc:sldMkLst>
          <pc:docMk/>
          <pc:sldMk cId="4011735051" sldId="1100"/>
        </pc:sldMkLst>
        <pc:spChg chg="mod">
          <ac:chgData name="Wanshi Chen" userId="3a7dbef4-3474-47c6-9897-007f5734efb0" providerId="ADAL" clId="{E23AA4CD-3A60-4676-A17E-E35695E76BA9}" dt="2022-12-18T17:44:47.901" v="426" actId="20577"/>
          <ac:spMkLst>
            <pc:docMk/>
            <pc:sldMk cId="4011735051" sldId="1100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7:47:54.787" v="470" actId="403"/>
          <ac:spMkLst>
            <pc:docMk/>
            <pc:sldMk cId="4011735051" sldId="1100"/>
            <ac:spMk id="3" creationId="{85903BC0-EB37-4C3E-8DD6-27F0E6CA817C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8" creationId="{154E9CB2-3BB4-464E-B322-564CF2A63B5B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9" creationId="{637FD675-B97C-476E-BA59-E52562D60771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0" creationId="{0E825A16-3352-497B-B499-7D81667C9756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1" creationId="{0C3C4917-E2BF-428B-960C-FF34A142FDD0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3" creationId="{BAC2728D-7468-4070-BC2A-B9728A2EAD40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4" creationId="{91FD8308-371B-453D-8CF9-34DD136A709D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6" creationId="{F4236E39-CEB2-4FF9-95DE-9F0F593FEBC0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7" creationId="{556AB308-388C-4572-997E-9F4DC80DAF73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8" creationId="{1F3B926D-8510-4308-B1DB-DD6DBAB40F68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19" creationId="{87584A48-8510-4353-B593-87373C6B4248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0" creationId="{10A59B96-F790-442F-8ECA-76F41CE3D11D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1" creationId="{58B9275E-3A7B-47F1-AC44-D829DB3E7C3B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2" creationId="{E30A6ADC-E94C-41C0-8856-819FF193BBB7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3" creationId="{B0F1B445-98F8-4CE0-A57C-1EB80312E707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4" creationId="{71DC76EC-C956-40C5-93B4-88589E4F400F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5" creationId="{F92324F2-3990-4FDE-BA3B-F5685868B21A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6" creationId="{CD8819B1-E343-4FD7-B796-116ADA59DC7F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7" creationId="{BA9BAAE6-ECF9-47C7-BE3A-32611EF49974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28" creationId="{C1502F71-32A6-4FFB-9D7F-30985168C67F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0" creationId="{EBD07ABD-772F-4D4A-B817-C11626393E40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1" creationId="{AF1545A1-0BC5-4DDF-8245-D562DFF5783E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2" creationId="{4774D706-EAFD-42AF-9DED-EAF8D8557A6A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3" creationId="{CDBE6E95-767A-44AF-BB54-B100E4B7C722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4" creationId="{525543A9-3F5D-4934-913C-9F43125E43E3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5" creationId="{8B544BE7-59D0-4BF8-B4A0-55E6ED03AC0D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6" creationId="{72B93B81-70FF-4181-8219-14BDC7D02114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7" creationId="{16C2810F-0C46-460A-AEB7-2CDB00986389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8" creationId="{2E3E666E-E298-456F-A406-0A0014B21391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39" creationId="{D4B812D2-4BD8-4946-BC46-16A0BE1B0BA1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40" creationId="{29CDF5EB-9F6B-46BF-910D-570336D602FC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41" creationId="{F3BCDC55-0A42-4DD5-B7AD-D63179C52327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42" creationId="{FDC6BED2-0885-4105-82CD-A6CFF2440421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43" creationId="{065F3E51-DC61-4D8E-AD9C-C39CE0A4316F}"/>
          </ac:spMkLst>
        </pc:spChg>
        <pc:spChg chg="mod">
          <ac:chgData name="Wanshi Chen" userId="3a7dbef4-3474-47c6-9897-007f5734efb0" providerId="ADAL" clId="{E23AA4CD-3A60-4676-A17E-E35695E76BA9}" dt="2022-12-18T17:43:17.214" v="400"/>
          <ac:spMkLst>
            <pc:docMk/>
            <pc:sldMk cId="4011735051" sldId="1100"/>
            <ac:spMk id="44" creationId="{622A19EC-8119-4EA6-9436-5B22F4C9C5A8}"/>
          </ac:spMkLst>
        </pc:spChg>
        <pc:spChg chg="add mod">
          <ac:chgData name="Wanshi Chen" userId="3a7dbef4-3474-47c6-9897-007f5734efb0" providerId="ADAL" clId="{E23AA4CD-3A60-4676-A17E-E35695E76BA9}" dt="2022-12-18T17:44:19.620" v="416" actId="1076"/>
          <ac:spMkLst>
            <pc:docMk/>
            <pc:sldMk cId="4011735051" sldId="1100"/>
            <ac:spMk id="45" creationId="{00C39F02-8FF8-4D16-84B8-BCCD4D2DDD0A}"/>
          </ac:spMkLst>
        </pc:spChg>
        <pc:grpChg chg="add mod">
          <ac:chgData name="Wanshi Chen" userId="3a7dbef4-3474-47c6-9897-007f5734efb0" providerId="ADAL" clId="{E23AA4CD-3A60-4676-A17E-E35695E76BA9}" dt="2022-12-18T17:44:19.620" v="416" actId="1076"/>
          <ac:grpSpMkLst>
            <pc:docMk/>
            <pc:sldMk cId="4011735051" sldId="1100"/>
            <ac:grpSpMk id="5" creationId="{6A379544-4CF2-4653-8DDD-0FFB2A780440}"/>
          </ac:grpSpMkLst>
        </pc:grpChg>
        <pc:grpChg chg="mod">
          <ac:chgData name="Wanshi Chen" userId="3a7dbef4-3474-47c6-9897-007f5734efb0" providerId="ADAL" clId="{E23AA4CD-3A60-4676-A17E-E35695E76BA9}" dt="2022-12-18T17:43:17.214" v="400"/>
          <ac:grpSpMkLst>
            <pc:docMk/>
            <pc:sldMk cId="4011735051" sldId="1100"/>
            <ac:grpSpMk id="29" creationId="{EBA42A29-DBAD-42E5-862F-8747129963B0}"/>
          </ac:grpSpMkLst>
        </pc:grpChg>
        <pc:picChg chg="del">
          <ac:chgData name="Wanshi Chen" userId="3a7dbef4-3474-47c6-9897-007f5734efb0" providerId="ADAL" clId="{E23AA4CD-3A60-4676-A17E-E35695E76BA9}" dt="2022-12-18T17:39:23.335" v="277" actId="478"/>
          <ac:picMkLst>
            <pc:docMk/>
            <pc:sldMk cId="4011735051" sldId="1100"/>
            <ac:picMk id="191" creationId="{317B2D94-CC38-4B95-9689-04DC122765CB}"/>
          </ac:picMkLst>
        </pc:picChg>
        <pc:cxnChg chg="mod">
          <ac:chgData name="Wanshi Chen" userId="3a7dbef4-3474-47c6-9897-007f5734efb0" providerId="ADAL" clId="{E23AA4CD-3A60-4676-A17E-E35695E76BA9}" dt="2022-12-18T17:43:17.214" v="400"/>
          <ac:cxnSpMkLst>
            <pc:docMk/>
            <pc:sldMk cId="4011735051" sldId="1100"/>
            <ac:cxnSpMk id="6" creationId="{FA66F662-3006-4701-82C5-1523121BED9A}"/>
          </ac:cxnSpMkLst>
        </pc:cxnChg>
        <pc:cxnChg chg="mod">
          <ac:chgData name="Wanshi Chen" userId="3a7dbef4-3474-47c6-9897-007f5734efb0" providerId="ADAL" clId="{E23AA4CD-3A60-4676-A17E-E35695E76BA9}" dt="2022-12-18T17:43:17.214" v="400"/>
          <ac:cxnSpMkLst>
            <pc:docMk/>
            <pc:sldMk cId="4011735051" sldId="1100"/>
            <ac:cxnSpMk id="7" creationId="{51C64F83-355D-4512-B471-FED271A23CEA}"/>
          </ac:cxnSpMkLst>
        </pc:cxnChg>
        <pc:cxnChg chg="mod">
          <ac:chgData name="Wanshi Chen" userId="3a7dbef4-3474-47c6-9897-007f5734efb0" providerId="ADAL" clId="{E23AA4CD-3A60-4676-A17E-E35695E76BA9}" dt="2022-12-18T17:43:17.214" v="400"/>
          <ac:cxnSpMkLst>
            <pc:docMk/>
            <pc:sldMk cId="4011735051" sldId="1100"/>
            <ac:cxnSpMk id="12" creationId="{457E2796-8281-4EB3-847E-9660C7C9508A}"/>
          </ac:cxnSpMkLst>
        </pc:cxnChg>
        <pc:cxnChg chg="mod">
          <ac:chgData name="Wanshi Chen" userId="3a7dbef4-3474-47c6-9897-007f5734efb0" providerId="ADAL" clId="{E23AA4CD-3A60-4676-A17E-E35695E76BA9}" dt="2022-12-18T17:43:17.214" v="400"/>
          <ac:cxnSpMkLst>
            <pc:docMk/>
            <pc:sldMk cId="4011735051" sldId="1100"/>
            <ac:cxnSpMk id="15" creationId="{A7C5924B-02FC-49F3-8FB9-9565CC5B9CEC}"/>
          </ac:cxnSpMkLst>
        </pc:cxnChg>
        <pc:cxnChg chg="add mod">
          <ac:chgData name="Wanshi Chen" userId="3a7dbef4-3474-47c6-9897-007f5734efb0" providerId="ADAL" clId="{E23AA4CD-3A60-4676-A17E-E35695E76BA9}" dt="2022-12-18T17:44:19.620" v="416" actId="1076"/>
          <ac:cxnSpMkLst>
            <pc:docMk/>
            <pc:sldMk cId="4011735051" sldId="1100"/>
            <ac:cxnSpMk id="46" creationId="{B32F4FA8-60CC-4CCB-BB55-CD4254EBFC4C}"/>
          </ac:cxnSpMkLst>
        </pc:cxnChg>
      </pc:sldChg>
      <pc:sldChg chg="delSp modSp mod">
        <pc:chgData name="Wanshi Chen" userId="3a7dbef4-3474-47c6-9897-007f5734efb0" providerId="ADAL" clId="{E23AA4CD-3A60-4676-A17E-E35695E76BA9}" dt="2022-12-18T18:50:29.416" v="2906" actId="1076"/>
        <pc:sldMkLst>
          <pc:docMk/>
          <pc:sldMk cId="1028292536" sldId="2097"/>
        </pc:sldMkLst>
        <pc:spChg chg="mod">
          <ac:chgData name="Wanshi Chen" userId="3a7dbef4-3474-47c6-9897-007f5734efb0" providerId="ADAL" clId="{E23AA4CD-3A60-4676-A17E-E35695E76BA9}" dt="2022-12-18T18:47:27.295" v="2615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8:50:29.416" v="2906" actId="1076"/>
          <ac:spMkLst>
            <pc:docMk/>
            <pc:sldMk cId="1028292536" sldId="2097"/>
            <ac:spMk id="3" creationId="{85903BC0-EB37-4C3E-8DD6-27F0E6CA817C}"/>
          </ac:spMkLst>
        </pc:spChg>
        <pc:spChg chg="del">
          <ac:chgData name="Wanshi Chen" userId="3a7dbef4-3474-47c6-9897-007f5734efb0" providerId="ADAL" clId="{E23AA4CD-3A60-4676-A17E-E35695E76BA9}" dt="2022-12-18T18:06:55.030" v="1343" actId="478"/>
          <ac:spMkLst>
            <pc:docMk/>
            <pc:sldMk cId="1028292536" sldId="2097"/>
            <ac:spMk id="4" creationId="{1BF7D6BD-503B-4A03-A04B-C619F949D056}"/>
          </ac:spMkLst>
        </pc:spChg>
      </pc:sldChg>
      <pc:sldChg chg="modSp mod">
        <pc:chgData name="Wanshi Chen" userId="3a7dbef4-3474-47c6-9897-007f5734efb0" providerId="ADAL" clId="{E23AA4CD-3A60-4676-A17E-E35695E76BA9}" dt="2022-12-18T18:59:01.018" v="2974" actId="404"/>
        <pc:sldMkLst>
          <pc:docMk/>
          <pc:sldMk cId="918975956" sldId="2098"/>
        </pc:sldMkLst>
        <pc:spChg chg="mod">
          <ac:chgData name="Wanshi Chen" userId="3a7dbef4-3474-47c6-9897-007f5734efb0" providerId="ADAL" clId="{E23AA4CD-3A60-4676-A17E-E35695E76BA9}" dt="2022-12-18T18:47:31.184" v="2617" actId="6549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8:59:01.018" v="2974" actId="404"/>
          <ac:spMkLst>
            <pc:docMk/>
            <pc:sldMk cId="918975956" sldId="209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E23AA4CD-3A60-4676-A17E-E35695E76BA9}" dt="2022-12-18T18:51:48.298" v="2930" actId="6549"/>
        <pc:sldMkLst>
          <pc:docMk/>
          <pc:sldMk cId="1220732092" sldId="2099"/>
        </pc:sldMkLst>
        <pc:spChg chg="mod">
          <ac:chgData name="Wanshi Chen" userId="3a7dbef4-3474-47c6-9897-007f5734efb0" providerId="ADAL" clId="{E23AA4CD-3A60-4676-A17E-E35695E76BA9}" dt="2022-12-18T18:47:21.368" v="2610" actId="20577"/>
          <ac:spMkLst>
            <pc:docMk/>
            <pc:sldMk cId="1220732092" sldId="2099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8:51:48.298" v="2930" actId="6549"/>
          <ac:spMkLst>
            <pc:docMk/>
            <pc:sldMk cId="1220732092" sldId="2099"/>
            <ac:spMk id="3" creationId="{85903BC0-EB37-4C3E-8DD6-27F0E6CA817C}"/>
          </ac:spMkLst>
        </pc:spChg>
      </pc:sldChg>
      <pc:sldChg chg="modSp mod ord">
        <pc:chgData name="Wanshi Chen" userId="3a7dbef4-3474-47c6-9897-007f5734efb0" providerId="ADAL" clId="{E23AA4CD-3A60-4676-A17E-E35695E76BA9}" dt="2022-12-18T18:59:36.412" v="2975" actId="115"/>
        <pc:sldMkLst>
          <pc:docMk/>
          <pc:sldMk cId="3999396699" sldId="2100"/>
        </pc:sldMkLst>
        <pc:spChg chg="mod">
          <ac:chgData name="Wanshi Chen" userId="3a7dbef4-3474-47c6-9897-007f5734efb0" providerId="ADAL" clId="{E23AA4CD-3A60-4676-A17E-E35695E76BA9}" dt="2022-12-18T18:47:15.291" v="2606" actId="20577"/>
          <ac:spMkLst>
            <pc:docMk/>
            <pc:sldMk cId="3999396699" sldId="2100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8:59:36.412" v="2975" actId="115"/>
          <ac:spMkLst>
            <pc:docMk/>
            <pc:sldMk cId="3999396699" sldId="2100"/>
            <ac:spMk id="3" creationId="{85903BC0-EB37-4C3E-8DD6-27F0E6CA817C}"/>
          </ac:spMkLst>
        </pc:spChg>
      </pc:sldChg>
      <pc:sldChg chg="delSp modSp add mod">
        <pc:chgData name="Wanshi Chen" userId="3a7dbef4-3474-47c6-9897-007f5734efb0" providerId="ADAL" clId="{E23AA4CD-3A60-4676-A17E-E35695E76BA9}" dt="2022-12-18T18:58:10.401" v="2968" actId="404"/>
        <pc:sldMkLst>
          <pc:docMk/>
          <pc:sldMk cId="2805245169" sldId="2101"/>
        </pc:sldMkLst>
        <pc:spChg chg="mod">
          <ac:chgData name="Wanshi Chen" userId="3a7dbef4-3474-47c6-9897-007f5734efb0" providerId="ADAL" clId="{E23AA4CD-3A60-4676-A17E-E35695E76BA9}" dt="2022-12-18T17:44:43.453" v="422" actId="20577"/>
          <ac:spMkLst>
            <pc:docMk/>
            <pc:sldMk cId="2805245169" sldId="2101"/>
            <ac:spMk id="2" creationId="{12DD0395-6E2A-4D67-A1A6-3A5C1DB567C4}"/>
          </ac:spMkLst>
        </pc:spChg>
        <pc:spChg chg="mod">
          <ac:chgData name="Wanshi Chen" userId="3a7dbef4-3474-47c6-9897-007f5734efb0" providerId="ADAL" clId="{E23AA4CD-3A60-4676-A17E-E35695E76BA9}" dt="2022-12-18T18:58:10.401" v="2968" actId="404"/>
          <ac:spMkLst>
            <pc:docMk/>
            <pc:sldMk cId="2805245169" sldId="2101"/>
            <ac:spMk id="3" creationId="{85903BC0-EB37-4C3E-8DD6-27F0E6CA817C}"/>
          </ac:spMkLst>
        </pc:spChg>
        <pc:spChg chg="del">
          <ac:chgData name="Wanshi Chen" userId="3a7dbef4-3474-47c6-9897-007f5734efb0" providerId="ADAL" clId="{E23AA4CD-3A60-4676-A17E-E35695E76BA9}" dt="2022-12-18T17:46:09.721" v="428" actId="478"/>
          <ac:spMkLst>
            <pc:docMk/>
            <pc:sldMk cId="2805245169" sldId="2101"/>
            <ac:spMk id="45" creationId="{00C39F02-8FF8-4D16-84B8-BCCD4D2DDD0A}"/>
          </ac:spMkLst>
        </pc:spChg>
        <pc:grpChg chg="del">
          <ac:chgData name="Wanshi Chen" userId="3a7dbef4-3474-47c6-9897-007f5734efb0" providerId="ADAL" clId="{E23AA4CD-3A60-4676-A17E-E35695E76BA9}" dt="2022-12-18T17:46:06.765" v="427" actId="478"/>
          <ac:grpSpMkLst>
            <pc:docMk/>
            <pc:sldMk cId="2805245169" sldId="2101"/>
            <ac:grpSpMk id="5" creationId="{6A379544-4CF2-4653-8DDD-0FFB2A780440}"/>
          </ac:grpSpMkLst>
        </pc:grpChg>
        <pc:cxnChg chg="del">
          <ac:chgData name="Wanshi Chen" userId="3a7dbef4-3474-47c6-9897-007f5734efb0" providerId="ADAL" clId="{E23AA4CD-3A60-4676-A17E-E35695E76BA9}" dt="2022-12-18T17:46:09.721" v="428" actId="478"/>
          <ac:cxnSpMkLst>
            <pc:docMk/>
            <pc:sldMk cId="2805245169" sldId="2101"/>
            <ac:cxnSpMk id="46" creationId="{B32F4FA8-60CC-4CCB-BB55-CD4254EBFC4C}"/>
          </ac:cxnSpMkLst>
        </pc:cxnChg>
      </pc:sldChg>
    </pc:docChg>
  </pc:docChgLst>
  <pc:docChgLst>
    <pc:chgData name="Wanshi Chen" userId="3a7dbef4-3474-47c6-9897-007f5734efb0" providerId="ADAL" clId="{7D59BE61-3BD6-45E0-8C66-D85E98465C7F}"/>
    <pc:docChg chg="custSel addSld delSld modSld">
      <pc:chgData name="Wanshi Chen" userId="3a7dbef4-3474-47c6-9897-007f5734efb0" providerId="ADAL" clId="{7D59BE61-3BD6-45E0-8C66-D85E98465C7F}" dt="2022-09-19T02:44:25.898" v="572" actId="1592"/>
      <pc:docMkLst>
        <pc:docMk/>
      </pc:docMkLst>
      <pc:sldChg chg="modSp mod">
        <pc:chgData name="Wanshi Chen" userId="3a7dbef4-3474-47c6-9897-007f5734efb0" providerId="ADAL" clId="{7D59BE61-3BD6-45E0-8C66-D85E98465C7F}" dt="2022-09-18T16:58:17.396" v="78" actId="13926"/>
        <pc:sldMkLst>
          <pc:docMk/>
          <pc:sldMk cId="399343419" sldId="434"/>
        </pc:sldMkLst>
        <pc:spChg chg="mod">
          <ac:chgData name="Wanshi Chen" userId="3a7dbef4-3474-47c6-9897-007f5734efb0" providerId="ADAL" clId="{7D59BE61-3BD6-45E0-8C66-D85E98465C7F}" dt="2022-09-18T16:58:14.030" v="77" actId="13926"/>
          <ac:spMkLst>
            <pc:docMk/>
            <pc:sldMk cId="399343419" sldId="434"/>
            <ac:spMk id="5" creationId="{55BB95B6-96F8-4C7B-843E-16CFF3CC2E82}"/>
          </ac:spMkLst>
        </pc:spChg>
        <pc:spChg chg="mod">
          <ac:chgData name="Wanshi Chen" userId="3a7dbef4-3474-47c6-9897-007f5734efb0" providerId="ADAL" clId="{7D59BE61-3BD6-45E0-8C66-D85E98465C7F}" dt="2022-09-18T16:58:17.396" v="78" actId="13926"/>
          <ac:spMkLst>
            <pc:docMk/>
            <pc:sldMk cId="399343419" sldId="434"/>
            <ac:spMk id="6" creationId="{3885BFE2-6F8A-4C8F-B036-D3F48D3D3B77}"/>
          </ac:spMkLst>
        </pc:spChg>
      </pc:sldChg>
      <pc:sldChg chg="modSp mod">
        <pc:chgData name="Wanshi Chen" userId="3a7dbef4-3474-47c6-9897-007f5734efb0" providerId="ADAL" clId="{7D59BE61-3BD6-45E0-8C66-D85E98465C7F}" dt="2022-09-19T02:35:14.788" v="284" actId="20577"/>
        <pc:sldMkLst>
          <pc:docMk/>
          <pc:sldMk cId="1586269898" sldId="448"/>
        </pc:sldMkLst>
        <pc:spChg chg="mod">
          <ac:chgData name="Wanshi Chen" userId="3a7dbef4-3474-47c6-9897-007f5734efb0" providerId="ADAL" clId="{7D59BE61-3BD6-45E0-8C66-D85E98465C7F}" dt="2022-09-19T02:35:14.788" v="284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35:05.330" v="278" actId="404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3:57.139" v="233" actId="20577"/>
        <pc:sldMkLst>
          <pc:docMk/>
          <pc:sldMk cId="4216883840" sldId="1094"/>
        </pc:sldMkLst>
        <pc:spChg chg="mod">
          <ac:chgData name="Wanshi Chen" userId="3a7dbef4-3474-47c6-9897-007f5734efb0" providerId="ADAL" clId="{7D59BE61-3BD6-45E0-8C66-D85E98465C7F}" dt="2022-09-18T17:03:57.139" v="23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addSp modSp mod addCm delCm">
        <pc:chgData name="Wanshi Chen" userId="3a7dbef4-3474-47c6-9897-007f5734efb0" providerId="ADAL" clId="{7D59BE61-3BD6-45E0-8C66-D85E98465C7F}" dt="2022-09-19T02:44:25.898" v="572" actId="1592"/>
        <pc:sldMkLst>
          <pc:docMk/>
          <pc:sldMk cId="1028292536" sldId="2097"/>
        </pc:sldMkLst>
        <pc:spChg chg="mod">
          <ac:chgData name="Wanshi Chen" userId="3a7dbef4-3474-47c6-9897-007f5734efb0" providerId="ADAL" clId="{7D59BE61-3BD6-45E0-8C66-D85E98465C7F}" dt="2022-09-18T17:02:28.742" v="191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41:43.123" v="362" actId="20577"/>
          <ac:spMkLst>
            <pc:docMk/>
            <pc:sldMk cId="1028292536" sldId="2097"/>
            <ac:spMk id="3" creationId="{85903BC0-EB37-4C3E-8DD6-27F0E6CA817C}"/>
          </ac:spMkLst>
        </pc:spChg>
        <pc:spChg chg="add mod">
          <ac:chgData name="Wanshi Chen" userId="3a7dbef4-3474-47c6-9897-007f5734efb0" providerId="ADAL" clId="{7D59BE61-3BD6-45E0-8C66-D85E98465C7F}" dt="2022-09-19T02:44:08.870" v="571" actId="20577"/>
          <ac:spMkLst>
            <pc:docMk/>
            <pc:sldMk cId="1028292536" sldId="2097"/>
            <ac:spMk id="4" creationId="{1BF7D6BD-503B-4A03-A04B-C619F949D056}"/>
          </ac:spMkLst>
        </pc:spChg>
      </pc:sldChg>
      <pc:sldChg chg="modSp mod">
        <pc:chgData name="Wanshi Chen" userId="3a7dbef4-3474-47c6-9897-007f5734efb0" providerId="ADAL" clId="{7D59BE61-3BD6-45E0-8C66-D85E98465C7F}" dt="2022-09-18T17:05:42.502" v="244" actId="6549"/>
        <pc:sldMkLst>
          <pc:docMk/>
          <pc:sldMk cId="918975956" sldId="2098"/>
        </pc:sldMkLst>
        <pc:spChg chg="mod">
          <ac:chgData name="Wanshi Chen" userId="3a7dbef4-3474-47c6-9897-007f5734efb0" providerId="ADAL" clId="{7D59BE61-3BD6-45E0-8C66-D85E98465C7F}" dt="2022-09-18T17:05:42.502" v="244" actId="6549"/>
          <ac:spMkLst>
            <pc:docMk/>
            <pc:sldMk cId="918975956" sldId="209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2:37.114" v="193" actId="20577"/>
        <pc:sldMkLst>
          <pc:docMk/>
          <pc:sldMk cId="1220732092" sldId="2099"/>
        </pc:sldMkLst>
        <pc:spChg chg="mod">
          <ac:chgData name="Wanshi Chen" userId="3a7dbef4-3474-47c6-9897-007f5734efb0" providerId="ADAL" clId="{7D59BE61-3BD6-45E0-8C66-D85E98465C7F}" dt="2022-09-18T17:02:37.114" v="193" actId="20577"/>
          <ac:spMkLst>
            <pc:docMk/>
            <pc:sldMk cId="1220732092" sldId="2099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8T01:00:20.804" v="68" actId="404"/>
          <ac:spMkLst>
            <pc:docMk/>
            <pc:sldMk cId="1220732092" sldId="209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3:26.098" v="225"/>
        <pc:sldMkLst>
          <pc:docMk/>
          <pc:sldMk cId="3999396699" sldId="2100"/>
        </pc:sldMkLst>
        <pc:spChg chg="mod">
          <ac:chgData name="Wanshi Chen" userId="3a7dbef4-3474-47c6-9897-007f5734efb0" providerId="ADAL" clId="{7D59BE61-3BD6-45E0-8C66-D85E98465C7F}" dt="2022-09-18T17:02:43.270" v="195" actId="20577"/>
          <ac:spMkLst>
            <pc:docMk/>
            <pc:sldMk cId="3999396699" sldId="2100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8T17:03:26.098" v="225"/>
          <ac:spMkLst>
            <pc:docMk/>
            <pc:sldMk cId="3999396699" sldId="2100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7D59BE61-3BD6-45E0-8C66-D85E98465C7F}" dt="2022-09-19T02:35:20.275" v="285" actId="47"/>
        <pc:sldMkLst>
          <pc:docMk/>
          <pc:sldMk cId="3365910937" sldId="2101"/>
        </pc:sldMkLst>
        <pc:spChg chg="mod">
          <ac:chgData name="Wanshi Chen" userId="3a7dbef4-3474-47c6-9897-007f5734efb0" providerId="ADAL" clId="{7D59BE61-3BD6-45E0-8C66-D85E98465C7F}" dt="2022-09-19T02:30:40.680" v="257" actId="20577"/>
          <ac:spMkLst>
            <pc:docMk/>
            <pc:sldMk cId="3365910937" sldId="2101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34:33.008" v="271" actId="20577"/>
          <ac:spMkLst>
            <pc:docMk/>
            <pc:sldMk cId="3365910937" sldId="2101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8e/Docs/RP-222824.zip" TargetMode="External"/><Relationship Id="rId13" Type="http://schemas.openxmlformats.org/officeDocument/2006/relationships/hyperlink" Target="http://www.3gpp.org/ftp/tsg_ran/TSG_RAN/TSGR_98e/Docs/RP-223517.zip" TargetMode="External"/><Relationship Id="rId18" Type="http://schemas.openxmlformats.org/officeDocument/2006/relationships/hyperlink" Target="http://www.3gpp.org/ftp/tsg_ran/TSG_RAN/TSGR_98e/Docs/RP-223550.zip" TargetMode="External"/><Relationship Id="rId3" Type="http://schemas.openxmlformats.org/officeDocument/2006/relationships/hyperlink" Target="http://www.3gpp.org/ftp/tsg_ran/TSG_RAN/TSGR_98e/Docs/RP-223511.zip" TargetMode="External"/><Relationship Id="rId21" Type="http://schemas.openxmlformats.org/officeDocument/2006/relationships/hyperlink" Target="http://www.3gpp.org/ftp/tsg_ran/TSG_RAN/TSGR_98e/Docs/RP-223534.zip" TargetMode="External"/><Relationship Id="rId7" Type="http://schemas.openxmlformats.org/officeDocument/2006/relationships/hyperlink" Target="http://www.3gpp.org/ftp/tsg_ran/TSG_RAN/TSGR_98e/Docs/RP-223485.zip" TargetMode="External"/><Relationship Id="rId12" Type="http://schemas.openxmlformats.org/officeDocument/2006/relationships/hyperlink" Target="http://www.3gpp.org/ftp/tsg_ran/TSG_RAN/TSGR_98e/Docs/RP-223541.zip" TargetMode="External"/><Relationship Id="rId17" Type="http://schemas.openxmlformats.org/officeDocument/2006/relationships/hyperlink" Target="http://www.3gpp.org/ftp/tsg_ran/TSG_RAN/TSGR_98e/Docs/RP-223505.zip" TargetMode="External"/><Relationship Id="rId2" Type="http://schemas.openxmlformats.org/officeDocument/2006/relationships/hyperlink" Target="http://www.3gpp.org/ftp/tsg_ran/TSG_RAN/TSGR_98e/Docs/RP-223506.zip" TargetMode="External"/><Relationship Id="rId16" Type="http://schemas.openxmlformats.org/officeDocument/2006/relationships/hyperlink" Target="http://www.3gpp.org/ftp/tsg_ran/TSG_RAN/TSGR_98e/Docs/RP-223495.zip" TargetMode="External"/><Relationship Id="rId20" Type="http://schemas.openxmlformats.org/officeDocument/2006/relationships/hyperlink" Target="http://www.3gpp.org/ftp/tsg_ran/TSG_RAN/TSGR_98e/Docs/RP-22355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8e/Docs/RP-223514.zip" TargetMode="External"/><Relationship Id="rId11" Type="http://schemas.openxmlformats.org/officeDocument/2006/relationships/hyperlink" Target="http://www.3gpp.org/ftp/tsg_ran/TSG_RAN/TSGR_98e/Docs/RP-223516.zip" TargetMode="External"/><Relationship Id="rId5" Type="http://schemas.openxmlformats.org/officeDocument/2006/relationships/hyperlink" Target="http://www.3gpp.org/ftp/tsg_ran/TSG_RAN/TSGR_98e/Docs/RP-223530.zip" TargetMode="External"/><Relationship Id="rId15" Type="http://schemas.openxmlformats.org/officeDocument/2006/relationships/hyperlink" Target="http://www.3gpp.org/ftp/tsg_ran/TSG_RAN/TSGR_98e/Docs/RP-222806.zip" TargetMode="External"/><Relationship Id="rId10" Type="http://schemas.openxmlformats.org/officeDocument/2006/relationships/hyperlink" Target="http://www.3gpp.org/ftp/tsg_ran/TSG_RAN/TSGR_98e/Docs/RP-223537.zip" TargetMode="External"/><Relationship Id="rId19" Type="http://schemas.openxmlformats.org/officeDocument/2006/relationships/hyperlink" Target="http://www.3gpp.org/ftp/tsg_ran/TSG_RAN/TSGR_98e/Docs/RP-223544.zip" TargetMode="External"/><Relationship Id="rId4" Type="http://schemas.openxmlformats.org/officeDocument/2006/relationships/hyperlink" Target="http://www.3gpp.org/ftp/tsg_ran/TSG_RAN/TSGR_98e/Docs/RP-223529.zip" TargetMode="External"/><Relationship Id="rId9" Type="http://schemas.openxmlformats.org/officeDocument/2006/relationships/hyperlink" Target="http://www.3gpp.org/ftp/tsg_ran/TSG_RAN/TSGR_98e/Docs/RP-223553.zip" TargetMode="External"/><Relationship Id="rId14" Type="http://schemas.openxmlformats.org/officeDocument/2006/relationships/hyperlink" Target="http://www.3gpp.org/ftp/tsg_ran/TSG_RAN/TSGR_98e/Docs/RP-223448.zip" TargetMode="External"/><Relationship Id="rId22" Type="http://schemas.openxmlformats.org/officeDocument/2006/relationships/hyperlink" Target="http://www.3gpp.org/ftp/tsg_ran/TSG_RAN/TSGR_98e/Docs/RP-223552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8e/Docs/RP-223396.zip" TargetMode="External"/><Relationship Id="rId13" Type="http://schemas.openxmlformats.org/officeDocument/2006/relationships/hyperlink" Target="http://www.3gpp.org/ftp/tsg_ran/TSG_RAN/TSGR_98e/Docs/RP-223455.zip" TargetMode="External"/><Relationship Id="rId3" Type="http://schemas.openxmlformats.org/officeDocument/2006/relationships/hyperlink" Target="http://www.3gpp.org/ftp/tsg_ran/TSG_RAN/TSGR_98e/Docs/RP-222896.zip" TargetMode="External"/><Relationship Id="rId7" Type="http://schemas.openxmlformats.org/officeDocument/2006/relationships/hyperlink" Target="http://www.3gpp.org/ftp/tsg_ran/TSG_RAN/TSGR_98e/Docs/RP-223526.zip" TargetMode="External"/><Relationship Id="rId12" Type="http://schemas.openxmlformats.org/officeDocument/2006/relationships/hyperlink" Target="http://www.3gpp.org/ftp/tsg_ran/TSG_RAN/TSGR_98e/Docs/RP-223454.zip" TargetMode="External"/><Relationship Id="rId2" Type="http://schemas.openxmlformats.org/officeDocument/2006/relationships/hyperlink" Target="http://www.3gpp.org/ftp/tsg_ran/TSG_RAN/TSGR_98e/Docs/RP-22349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8e/Docs/RP-223451.zip" TargetMode="External"/><Relationship Id="rId11" Type="http://schemas.openxmlformats.org/officeDocument/2006/relationships/hyperlink" Target="http://www.3gpp.org/ftp/tsg_ran/TSG_RAN/TSGR_98e/Docs/RP-223536.zip" TargetMode="External"/><Relationship Id="rId5" Type="http://schemas.openxmlformats.org/officeDocument/2006/relationships/hyperlink" Target="http://www.3gpp.org/ftp/tsg_ran/TSG_RAN/TSGR_98e/Docs/RP-223376.zip" TargetMode="External"/><Relationship Id="rId15" Type="http://schemas.openxmlformats.org/officeDocument/2006/relationships/hyperlink" Target="http://www.3gpp.org/ftp/tsg_ran/TSG_RAN/TSGR_98e/Docs/RP-223456.zip" TargetMode="External"/><Relationship Id="rId10" Type="http://schemas.openxmlformats.org/officeDocument/2006/relationships/hyperlink" Target="http://www.3gpp.org/ftp/tsg_ran/TSG_RAN/TSGR_98e/Docs/RP-223507.zip" TargetMode="External"/><Relationship Id="rId4" Type="http://schemas.openxmlformats.org/officeDocument/2006/relationships/hyperlink" Target="http://www.3gpp.org/ftp/tsg_ran/TSG_RAN/TSGR_98e/Docs/RP-223450.zip" TargetMode="External"/><Relationship Id="rId9" Type="http://schemas.openxmlformats.org/officeDocument/2006/relationships/hyperlink" Target="http://www.3gpp.org/ftp/tsg_ran/TSG_RAN/TSGR_98e/Docs/RP-22452.zip" TargetMode="External"/><Relationship Id="rId14" Type="http://schemas.openxmlformats.org/officeDocument/2006/relationships/hyperlink" Target="http://www.3gpp.org/ftp/tsg_ran/TSG_RAN/TSGR_98e/Docs/RP-223276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8e/Docs/RP-223545.zip" TargetMode="External"/><Relationship Id="rId13" Type="http://schemas.openxmlformats.org/officeDocument/2006/relationships/hyperlink" Target="http://www.3gpp.org/ftp/tsg_ran/TSG_RAN/TSGR_98e/Docs/RP-223467.zip" TargetMode="External"/><Relationship Id="rId3" Type="http://schemas.openxmlformats.org/officeDocument/2006/relationships/hyperlink" Target="http://www.3gpp.org/ftp/tsg_ran/TSG_RAN/TSGR_98e/Docs/RP-223460.zip" TargetMode="External"/><Relationship Id="rId7" Type="http://schemas.openxmlformats.org/officeDocument/2006/relationships/hyperlink" Target="http://www.3gpp.org/ftp/tsg_ran/TSG_RAN/TSGR_98e/Docs/RP-223462.zip" TargetMode="External"/><Relationship Id="rId12" Type="http://schemas.openxmlformats.org/officeDocument/2006/relationships/hyperlink" Target="http://www.3gpp.org/ftp/tsg_ran/TSG_RAN/TSGR_98e/Docs/RP-223527.zip" TargetMode="External"/><Relationship Id="rId17" Type="http://schemas.openxmlformats.org/officeDocument/2006/relationships/hyperlink" Target="http://www.3gpp.org/ftp/tsg_ran/TSG_RAN/TSGR_98e/Docs/RP-223472.zip" TargetMode="External"/><Relationship Id="rId2" Type="http://schemas.openxmlformats.org/officeDocument/2006/relationships/hyperlink" Target="http://www.3gpp.org/ftp/tsg_ran/TSG_RAN/TSGR_98e/Docs/RP-223520.zip" TargetMode="External"/><Relationship Id="rId16" Type="http://schemas.openxmlformats.org/officeDocument/2006/relationships/hyperlink" Target="http://www.3gpp.org/ftp/tsg_ran/TSG_RAN/TSGR_98e/Docs/RP-22351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8e/Docs/RP-223501.zip" TargetMode="External"/><Relationship Id="rId11" Type="http://schemas.openxmlformats.org/officeDocument/2006/relationships/hyperlink" Target="http://www.3gpp.org/ftp/tsg_ran/TSG_RAN/TSGR_98e/Docs/RP-223466.zip" TargetMode="External"/><Relationship Id="rId5" Type="http://schemas.openxmlformats.org/officeDocument/2006/relationships/hyperlink" Target="http://www.3gpp.org/ftp/tsg_ran/TSG_RAN/TSGR_98e/Docs/RP-223461.zip" TargetMode="External"/><Relationship Id="rId15" Type="http://schemas.openxmlformats.org/officeDocument/2006/relationships/hyperlink" Target="http://www.3gpp.org/ftp/tsg_ran/TSG_RAN/TSGR_98e/Docs/RP-223468.zip" TargetMode="External"/><Relationship Id="rId10" Type="http://schemas.openxmlformats.org/officeDocument/2006/relationships/hyperlink" Target="http://www.3gpp.org/ftp/tsg_ran/TSG_RAN/TSGR_98e/Docs/RP-223465.zip" TargetMode="External"/><Relationship Id="rId4" Type="http://schemas.openxmlformats.org/officeDocument/2006/relationships/hyperlink" Target="http://www.3gpp.org/ftp/tsg_ran/TSG_RAN/TSGR_98e/Docs/RP-223492.zip" TargetMode="External"/><Relationship Id="rId9" Type="http://schemas.openxmlformats.org/officeDocument/2006/relationships/hyperlink" Target="http://www.3gpp.org/ftp/tsg_ran/TSG_RAN/TSGR_98e/Docs/RP-223463.zip" TargetMode="External"/><Relationship Id="rId14" Type="http://schemas.openxmlformats.org/officeDocument/2006/relationships/hyperlink" Target="http://www.3gpp.org/ftp/tsg_ran/TSG_RAN/TSGR_98e/Docs/RP-223509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8e/Docs/RP-223440.zip" TargetMode="External"/><Relationship Id="rId2" Type="http://schemas.openxmlformats.org/officeDocument/2006/relationships/hyperlink" Target="http://www.3gpp.org/ftp/tsg_ran/TSG_RAN/TSGR_98e/Docs/RP-22343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8e/Docs/RP-223554.zip" TargetMode="External"/><Relationship Id="rId5" Type="http://schemas.openxmlformats.org/officeDocument/2006/relationships/hyperlink" Target="http://www.3gpp.org/ftp/tsg_ran/TSG_RAN/TSGR_98e/Docs/RP-223444.zip" TargetMode="External"/><Relationship Id="rId4" Type="http://schemas.openxmlformats.org/officeDocument/2006/relationships/hyperlink" Target="http://www.3gpp.org/ftp/tsg_ran/TSG_RAN/TSGR_98e/Docs/RP-223441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8e/Docs/RP-222702.zip" TargetMode="External"/><Relationship Id="rId2" Type="http://schemas.openxmlformats.org/officeDocument/2006/relationships/hyperlink" Target="http://www.3gpp.org/ftp/tsg_ran/TSG_RAN/TSGR_98e/Docs/RP-223542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8e/Docs/RP-223528.zip" TargetMode="External"/><Relationship Id="rId2" Type="http://schemas.openxmlformats.org/officeDocument/2006/relationships/hyperlink" Target="http://www.3gpp.org/ftp/tsg_ran/TSG_RAN/TSGR_98e/Docs/RP-222730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7e/Docs/RP-222730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8e/Docs/RP-223504.zip" TargetMode="External"/><Relationship Id="rId3" Type="http://schemas.openxmlformats.org/officeDocument/2006/relationships/hyperlink" Target="http://www.3gpp.org/ftp/tsg_ran/TSG_RAN/TSGR_98e/Docs/RP-223540.zip" TargetMode="External"/><Relationship Id="rId7" Type="http://schemas.openxmlformats.org/officeDocument/2006/relationships/hyperlink" Target="http://www.3gpp.org/ftp/tsg_ran/TSG_RAN/TSGR_98e/Docs/RP-223502.zip" TargetMode="External"/><Relationship Id="rId2" Type="http://schemas.openxmlformats.org/officeDocument/2006/relationships/hyperlink" Target="http://www.3gpp.org/ftp/tsg_ran/TSG_RAN/TSGR_98e/Docs/RP-22344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8e/Docs/RP-223531.zip" TargetMode="External"/><Relationship Id="rId5" Type="http://schemas.openxmlformats.org/officeDocument/2006/relationships/hyperlink" Target="http://www.3gpp.org/ftp/tsg_ran/TSG_RAN/TSGR_98e/Docs/RP-223549.zip" TargetMode="External"/><Relationship Id="rId4" Type="http://schemas.openxmlformats.org/officeDocument/2006/relationships/hyperlink" Target="http://www.3gpp.org/ftp/tsg_ran/TSG_RAN/TSGR_98e/Docs/RP-22353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RAN#98-e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SP-221350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4.7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2/4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22" y="965200"/>
            <a:ext cx="13877912" cy="4830233"/>
          </a:xfrm>
        </p:spPr>
        <p:txBody>
          <a:bodyPr/>
          <a:lstStyle/>
          <a:p>
            <a:r>
              <a:rPr lang="en-US" sz="2400" dirty="0"/>
              <a:t>Discussion on the topic of BWP without restriction was quite intensive in RAN#98-e without any consensus</a:t>
            </a:r>
          </a:p>
          <a:p>
            <a:pPr lvl="1"/>
            <a:r>
              <a:rPr lang="en-US" sz="2000" dirty="0"/>
              <a:t>A topic being pending for 3 TSG RAN meetings </a:t>
            </a:r>
            <a:r>
              <a:rPr lang="en-US" sz="2000" dirty="0">
                <a:sym typeface="Wingdings" panose="05000000000000000000" pitchFamily="2" charset="2"/>
              </a:rPr>
              <a:t> Need to resolve it in RAN#99!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Email discussion summary in </a:t>
            </a:r>
            <a:r>
              <a:rPr lang="en-US" sz="2000" dirty="0">
                <a:hlinkClick r:id="rId2"/>
              </a:rPr>
              <a:t>RP-223506</a:t>
            </a:r>
            <a:endParaRPr lang="en-US" sz="2000" dirty="0"/>
          </a:p>
          <a:p>
            <a:r>
              <a:rPr lang="en-US" sz="2400" dirty="0"/>
              <a:t>RAN#98-e approved a set of RAN4-led Rel-18 spectrum-related projects</a:t>
            </a:r>
          </a:p>
          <a:p>
            <a:pPr lvl="1"/>
            <a:r>
              <a:rPr lang="en-US" sz="2000" dirty="0"/>
              <a:t>Spectrum-related: </a:t>
            </a:r>
            <a:r>
              <a:rPr lang="en-US" sz="2000" dirty="0">
                <a:hlinkClick r:id="rId3"/>
              </a:rPr>
              <a:t>RP-223511</a:t>
            </a:r>
            <a:r>
              <a:rPr lang="en-US" sz="2000" dirty="0"/>
              <a:t>, </a:t>
            </a:r>
            <a:r>
              <a:rPr lang="en-US" sz="2000" dirty="0">
                <a:hlinkClick r:id="rId4"/>
              </a:rPr>
              <a:t>RP-223529</a:t>
            </a:r>
            <a:r>
              <a:rPr lang="en-US" sz="2000" dirty="0"/>
              <a:t>, </a:t>
            </a:r>
            <a:r>
              <a:rPr lang="en-US" sz="2000" dirty="0">
                <a:hlinkClick r:id="rId5"/>
              </a:rPr>
              <a:t>RP-223530</a:t>
            </a:r>
            <a:r>
              <a:rPr lang="en-US" sz="2000" dirty="0"/>
              <a:t>, </a:t>
            </a:r>
            <a:r>
              <a:rPr lang="en-US" sz="2000" dirty="0">
                <a:hlinkClick r:id="rId6"/>
              </a:rPr>
              <a:t>RP-223514</a:t>
            </a:r>
            <a:r>
              <a:rPr lang="en-US" sz="2000" dirty="0"/>
              <a:t>, </a:t>
            </a:r>
            <a:r>
              <a:rPr lang="en-US" sz="2000" dirty="0">
                <a:hlinkClick r:id="rId7"/>
              </a:rPr>
              <a:t>RP-223485</a:t>
            </a:r>
            <a:r>
              <a:rPr lang="en-US" sz="2000" dirty="0"/>
              <a:t>, </a:t>
            </a:r>
            <a:r>
              <a:rPr lang="en-US" sz="2000" dirty="0">
                <a:hlinkClick r:id="rId8"/>
              </a:rPr>
              <a:t>RP-222824</a:t>
            </a:r>
            <a:r>
              <a:rPr lang="en-US" sz="2000" dirty="0"/>
              <a:t>, </a:t>
            </a:r>
            <a:r>
              <a:rPr lang="en-US" sz="2000" dirty="0">
                <a:hlinkClick r:id="rId9"/>
              </a:rPr>
              <a:t>RP-223553</a:t>
            </a:r>
            <a:r>
              <a:rPr lang="en-US" sz="2000" dirty="0"/>
              <a:t>, </a:t>
            </a:r>
            <a:r>
              <a:rPr lang="en-US" sz="2000" dirty="0">
                <a:hlinkClick r:id="rId10"/>
              </a:rPr>
              <a:t>RP-223537</a:t>
            </a:r>
            <a:r>
              <a:rPr lang="en-US" sz="2000" dirty="0"/>
              <a:t>, </a:t>
            </a:r>
            <a:r>
              <a:rPr lang="en-US" sz="2000" dirty="0">
                <a:hlinkClick r:id="rId11"/>
              </a:rPr>
              <a:t>RP-223516</a:t>
            </a:r>
            <a:r>
              <a:rPr lang="en-US" sz="2000" dirty="0"/>
              <a:t>, </a:t>
            </a:r>
            <a:r>
              <a:rPr lang="en-US" sz="2000" dirty="0">
                <a:hlinkClick r:id="rId12"/>
              </a:rPr>
              <a:t>RP-223541</a:t>
            </a:r>
            <a:r>
              <a:rPr lang="en-US" sz="2000" dirty="0"/>
              <a:t>, and </a:t>
            </a:r>
            <a:r>
              <a:rPr lang="en-US" sz="2000" dirty="0">
                <a:hlinkClick r:id="rId13"/>
              </a:rPr>
              <a:t>RP-223517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4"/>
              </a:rPr>
              <a:t>RP-223448</a:t>
            </a:r>
            <a:r>
              <a:rPr lang="en-US" sz="2000" dirty="0"/>
              <a:t>)</a:t>
            </a:r>
            <a:endParaRPr lang="en-US" sz="2000" dirty="0">
              <a:solidFill>
                <a:srgbClr val="663300"/>
              </a:solidFill>
            </a:endParaRPr>
          </a:p>
          <a:p>
            <a:r>
              <a:rPr lang="en-US" sz="2400" dirty="0"/>
              <a:t>Involved discussion for some R18 items</a:t>
            </a:r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evolution: revised WID approved in </a:t>
            </a:r>
            <a:r>
              <a:rPr lang="en-US" sz="2000" dirty="0">
                <a:hlinkClick r:id="rId15"/>
              </a:rPr>
              <a:t>RP-222806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16"/>
              </a:rPr>
              <a:t>RP-223495</a:t>
            </a:r>
            <a:endParaRPr lang="en-US" sz="1800" dirty="0"/>
          </a:p>
          <a:p>
            <a:pPr lvl="1"/>
            <a:r>
              <a:rPr lang="en-US" sz="2000" dirty="0"/>
              <a:t>Rel-18 NCR (network-controlled repeater): revised WID approved in </a:t>
            </a:r>
            <a:r>
              <a:rPr lang="en-US" sz="2000" dirty="0">
                <a:hlinkClick r:id="rId17"/>
              </a:rPr>
              <a:t>RP-223505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18"/>
              </a:rPr>
              <a:t>RP-223550</a:t>
            </a:r>
            <a:endParaRPr lang="en-US" sz="1800" dirty="0"/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RedCap</a:t>
            </a:r>
            <a:r>
              <a:rPr lang="en-US" sz="2000" dirty="0"/>
              <a:t>: revised new WID approved in </a:t>
            </a:r>
            <a:r>
              <a:rPr lang="en-US" sz="2000" dirty="0">
                <a:hlinkClick r:id="rId19"/>
              </a:rPr>
              <a:t>RP-223544</a:t>
            </a:r>
            <a:r>
              <a:rPr lang="en-US" sz="2000" dirty="0"/>
              <a:t> </a:t>
            </a:r>
            <a:endParaRPr lang="en-US" sz="14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20"/>
              </a:rPr>
              <a:t>RP-223551</a:t>
            </a:r>
            <a:endParaRPr lang="en-US" sz="1800" dirty="0"/>
          </a:p>
          <a:p>
            <a:pPr lvl="1"/>
            <a:r>
              <a:rPr lang="en-US" sz="2000" dirty="0"/>
              <a:t>Rel-18 NTN enhancements: revised WID approved in </a:t>
            </a:r>
            <a:r>
              <a:rPr lang="en-US" sz="2000" dirty="0">
                <a:hlinkClick r:id="rId21"/>
              </a:rPr>
              <a:t>RP-223534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22"/>
              </a:rPr>
              <a:t>RP-223552</a:t>
            </a:r>
            <a:endParaRPr lang="en-US" sz="18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3/4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</a:t>
            </a:r>
          </a:p>
          <a:p>
            <a:pPr lvl="1"/>
            <a:r>
              <a:rPr lang="en-US" sz="2000" dirty="0"/>
              <a:t>Email discussion summary for RAN-led 6GHz study can be found in </a:t>
            </a:r>
            <a:r>
              <a:rPr lang="en-US" sz="2000" dirty="0">
                <a:hlinkClick r:id="rId2"/>
              </a:rPr>
              <a:t>RP-223499</a:t>
            </a:r>
            <a:r>
              <a:rPr lang="en-US" sz="2000" dirty="0"/>
              <a:t> (latest approved TR in</a:t>
            </a:r>
            <a:r>
              <a:rPr lang="en-US" sz="2800" dirty="0"/>
              <a:t> </a:t>
            </a:r>
            <a:r>
              <a:rPr lang="en-US" sz="2000" dirty="0">
                <a:hlinkClick r:id="rId3"/>
              </a:rPr>
              <a:t>RP-222896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summary for RAN-led UE support of regionally-defined subsets of a band can be found in </a:t>
            </a:r>
            <a:r>
              <a:rPr lang="en-US" sz="2000" dirty="0">
                <a:hlinkClick r:id="rId4"/>
              </a:rPr>
              <a:t>RP-223450</a:t>
            </a:r>
            <a:r>
              <a:rPr lang="en-US" sz="2000" dirty="0"/>
              <a:t> (latest SR in </a:t>
            </a:r>
            <a:r>
              <a:rPr lang="en-US" sz="2000" dirty="0">
                <a:hlinkClick r:id="rId5"/>
              </a:rPr>
              <a:t>RP-223376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summary for RAN-led Ambient IoT can be found in </a:t>
            </a:r>
            <a:r>
              <a:rPr lang="en-US" sz="2000" dirty="0">
                <a:hlinkClick r:id="rId6"/>
              </a:rPr>
              <a:t>RP-223451</a:t>
            </a:r>
            <a:r>
              <a:rPr lang="en-US" sz="2000" dirty="0"/>
              <a:t> (latest approved TR in </a:t>
            </a:r>
            <a:r>
              <a:rPr lang="en-US" sz="2000" dirty="0">
                <a:hlinkClick r:id="rId7"/>
              </a:rPr>
              <a:t>RP-223526</a:t>
            </a:r>
            <a:r>
              <a:rPr lang="en-US" sz="2000" dirty="0"/>
              <a:t>, with latest revised SID in </a:t>
            </a:r>
            <a:r>
              <a:rPr lang="en-US" sz="2000" dirty="0">
                <a:hlinkClick r:id="rId8"/>
              </a:rPr>
              <a:t>RP-223396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on irregular bandwidths SID can be found in </a:t>
            </a:r>
            <a:r>
              <a:rPr lang="en-US" sz="2000" dirty="0">
                <a:hlinkClick r:id="rId9"/>
              </a:rPr>
              <a:t>RP-223452</a:t>
            </a:r>
            <a:endParaRPr lang="en-US" sz="2000" dirty="0"/>
          </a:p>
          <a:p>
            <a:pPr lvl="1"/>
            <a:r>
              <a:rPr lang="en-US" sz="2000" dirty="0"/>
              <a:t>Email discussion on AI/ML (over-the-air) can be found in </a:t>
            </a:r>
            <a:r>
              <a:rPr lang="en-US" sz="2000" dirty="0">
                <a:hlinkClick r:id="rId10"/>
              </a:rPr>
              <a:t>RP-223507</a:t>
            </a:r>
            <a:endParaRPr lang="en-US" sz="2000" dirty="0"/>
          </a:p>
          <a:p>
            <a:pPr lvl="1"/>
            <a:r>
              <a:rPr lang="en-US" sz="2000" dirty="0"/>
              <a:t>Revised RAN4-led FR2 OTA WID approved in </a:t>
            </a:r>
            <a:r>
              <a:rPr lang="en-US" sz="2000" dirty="0">
                <a:hlinkClick r:id="rId11"/>
              </a:rPr>
              <a:t>RP-223536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2"/>
              </a:rPr>
              <a:t>RP-223454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on multi-carrier enhancements can be found in </a:t>
            </a:r>
            <a:r>
              <a:rPr lang="en-US" sz="2000" dirty="0">
                <a:hlinkClick r:id="rId13"/>
              </a:rPr>
              <a:t>RP-223455</a:t>
            </a:r>
            <a:r>
              <a:rPr lang="en-US" sz="2000" dirty="0"/>
              <a:t> </a:t>
            </a:r>
          </a:p>
          <a:p>
            <a:pPr lvl="2"/>
            <a:r>
              <a:rPr lang="en-US" sz="1465" b="1" dirty="0"/>
              <a:t>Additional 1 TU is allocated to Rel-18 MC </a:t>
            </a:r>
            <a:r>
              <a:rPr lang="en-US" sz="1465" b="1" dirty="0" err="1"/>
              <a:t>enh</a:t>
            </a:r>
            <a:r>
              <a:rPr lang="en-US" sz="1465" b="1" dirty="0"/>
              <a:t> WI for RAN1 in Q1 2023 (RAN1#112 meeting) by using one of RAN1 reserved TUs</a:t>
            </a:r>
          </a:p>
          <a:p>
            <a:pPr lvl="1"/>
            <a:r>
              <a:rPr lang="en-US" sz="2000" dirty="0"/>
              <a:t>Revised RAN1-led MIMO approved in </a:t>
            </a:r>
            <a:r>
              <a:rPr lang="en-US" sz="2000" dirty="0">
                <a:hlinkClick r:id="rId14"/>
              </a:rPr>
              <a:t>RP-223276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5"/>
              </a:rPr>
              <a:t>RP-223456</a:t>
            </a:r>
            <a:r>
              <a:rPr lang="en-US" sz="2000" dirty="0"/>
              <a:t>)  </a:t>
            </a:r>
          </a:p>
          <a:p>
            <a:pPr lvl="1"/>
            <a:endParaRPr lang="en-US" sz="18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3966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 4/4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 </a:t>
            </a:r>
            <a:r>
              <a:rPr lang="en-US" sz="2400"/>
              <a:t>– Cont’d</a:t>
            </a:r>
          </a:p>
          <a:p>
            <a:pPr lvl="1"/>
            <a:r>
              <a:rPr lang="en-US" sz="2000"/>
              <a:t>Mobility </a:t>
            </a:r>
            <a:r>
              <a:rPr lang="en-US" sz="2000" dirty="0"/>
              <a:t>enhancements revised WID approved in </a:t>
            </a:r>
            <a:r>
              <a:rPr lang="en-US" sz="2000" dirty="0">
                <a:hlinkClick r:id="rId2"/>
              </a:rPr>
              <a:t>RP-223520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3"/>
              </a:rPr>
              <a:t>RP-223460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MUSIM revised WID approved in </a:t>
            </a:r>
            <a:r>
              <a:rPr lang="en-US" sz="2000" dirty="0">
                <a:hlinkClick r:id="rId4"/>
              </a:rPr>
              <a:t>RP-223492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5"/>
              </a:rPr>
              <a:t>RP-223461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SL relay enhancement revised WID approved in </a:t>
            </a:r>
            <a:r>
              <a:rPr lang="en-US" sz="2000" dirty="0">
                <a:hlinkClick r:id="rId6"/>
              </a:rPr>
              <a:t>RP-223501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7"/>
              </a:rPr>
              <a:t>RP-223462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UAV revised WID approved in </a:t>
            </a:r>
            <a:r>
              <a:rPr lang="en-US" sz="2000" dirty="0">
                <a:hlinkClick r:id="rId8"/>
              </a:rPr>
              <a:t>RP-223545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9"/>
              </a:rPr>
              <a:t>RP-223463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SON/MDT email discussion summary in </a:t>
            </a:r>
            <a:r>
              <a:rPr lang="en-US" sz="2000" dirty="0">
                <a:hlinkClick r:id="rId10"/>
              </a:rPr>
              <a:t>RP-223465</a:t>
            </a:r>
            <a:endParaRPr lang="en-US" sz="2000" dirty="0"/>
          </a:p>
          <a:p>
            <a:pPr lvl="1"/>
            <a:r>
              <a:rPr lang="en-US" sz="2000" dirty="0"/>
              <a:t>FR1 FR email discussion summary in </a:t>
            </a:r>
            <a:r>
              <a:rPr lang="en-US" sz="2000" dirty="0">
                <a:hlinkClick r:id="rId11"/>
              </a:rPr>
              <a:t>RP-223466</a:t>
            </a:r>
            <a:endParaRPr lang="en-US" sz="2000" dirty="0"/>
          </a:p>
          <a:p>
            <a:pPr lvl="1"/>
            <a:r>
              <a:rPr lang="en-US" sz="2000" dirty="0"/>
              <a:t>FR2 </a:t>
            </a:r>
            <a:r>
              <a:rPr lang="en-US" sz="2000" dirty="0" err="1"/>
              <a:t>multiRx</a:t>
            </a:r>
            <a:r>
              <a:rPr lang="en-US" sz="2000" dirty="0"/>
              <a:t> DL revised WID approved in </a:t>
            </a:r>
            <a:r>
              <a:rPr lang="en-US" sz="2000" dirty="0">
                <a:hlinkClick r:id="rId12"/>
              </a:rPr>
              <a:t>RP-223527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3"/>
              </a:rPr>
              <a:t>RP-223467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MIMO OTA revised WID approved in </a:t>
            </a:r>
            <a:r>
              <a:rPr lang="en-US" sz="2000" dirty="0">
                <a:hlinkClick r:id="rId14"/>
              </a:rPr>
              <a:t>RP-223509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5"/>
              </a:rPr>
              <a:t>RP-223468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IoT NTN revised WID approved in </a:t>
            </a:r>
            <a:r>
              <a:rPr lang="en-US" sz="2000" dirty="0">
                <a:hlinkClick r:id="rId16"/>
              </a:rPr>
              <a:t>RP-223519</a:t>
            </a:r>
            <a:r>
              <a:rPr lang="en-US" sz="2000" dirty="0"/>
              <a:t> (email discussion summary in </a:t>
            </a:r>
            <a:r>
              <a:rPr lang="en-US" sz="2000" dirty="0">
                <a:hlinkClick r:id="rId17"/>
              </a:rPr>
              <a:t>RP-223472</a:t>
            </a:r>
            <a:r>
              <a:rPr lang="en-US" sz="2000" dirty="0"/>
              <a:t>)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073209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The following LSs were agreed:</a:t>
            </a:r>
          </a:p>
          <a:p>
            <a:pPr lvl="1"/>
            <a:r>
              <a:rPr lang="en-US" sz="2400" dirty="0">
                <a:hlinkClick r:id="rId2"/>
              </a:rPr>
              <a:t>RP-223439</a:t>
            </a:r>
            <a:r>
              <a:rPr lang="en-US" sz="2400" dirty="0"/>
              <a:t>:DRAFT reply letter to ITU to ITU-R WP5D/TEMP/356 = RP-211634 on the schedule for updating Recommendation ITU-R M.2012 to Revision 6 (to: SA; cc: -; contact: Ericsson)</a:t>
            </a:r>
          </a:p>
          <a:p>
            <a:pPr lvl="1"/>
            <a:r>
              <a:rPr lang="en-US" sz="2400" dirty="0">
                <a:hlinkClick r:id="rId3"/>
              </a:rPr>
              <a:t>RP-223440</a:t>
            </a:r>
            <a:r>
              <a:rPr lang="en-US" sz="2400" dirty="0"/>
              <a:t>: DRAFT reply letter to ITU to ITU-R WP5D/TEMP/353-E = RP-211636 on the schedule for updating Recommendation ITU-R M.2150 to Revision 2 – 5G SRIT (to: SA; cc: -; contact: Ericsson)</a:t>
            </a:r>
          </a:p>
          <a:p>
            <a:pPr lvl="1"/>
            <a:r>
              <a:rPr lang="en-US" sz="2400" dirty="0">
                <a:hlinkClick r:id="rId4"/>
              </a:rPr>
              <a:t>RP-223441</a:t>
            </a:r>
            <a:r>
              <a:rPr lang="en-US" sz="2400" dirty="0"/>
              <a:t>: DRAFT reply letter to ITU to ITU-R WP5D/TEMP/353-E = RP-211636 on the schedule for updating Recommendation ITU-R M.2150 to Revision 2 – 5G RIT (to: SA; cc: -; contact: Ericsson)</a:t>
            </a:r>
          </a:p>
          <a:p>
            <a:r>
              <a:rPr lang="en-US" sz="2800" dirty="0"/>
              <a:t>RAN#98-e had involved discussion on 3GPP submission towards IMT-2020 Satellite. However, no consensus was reached</a:t>
            </a:r>
          </a:p>
          <a:p>
            <a:pPr lvl="1"/>
            <a:r>
              <a:rPr lang="en-US" sz="2400" dirty="0"/>
              <a:t>Email discussion summary can be found in </a:t>
            </a:r>
            <a:r>
              <a:rPr lang="en-US" sz="2400" dirty="0">
                <a:hlinkClick r:id="rId5"/>
              </a:rPr>
              <a:t>RP-223444</a:t>
            </a:r>
            <a:r>
              <a:rPr lang="en-US" sz="2400" dirty="0"/>
              <a:t>. A way forward can be found in </a:t>
            </a:r>
            <a:r>
              <a:rPr lang="en-US" sz="2400" dirty="0">
                <a:hlinkClick r:id="rId6"/>
              </a:rPr>
              <a:t>RP-223554</a:t>
            </a:r>
            <a:r>
              <a:rPr lang="en-US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276" y="873762"/>
            <a:ext cx="13438658" cy="4830233"/>
          </a:xfrm>
        </p:spPr>
        <p:txBody>
          <a:bodyPr/>
          <a:lstStyle/>
          <a:p>
            <a:r>
              <a:rPr lang="en-US" sz="2400" dirty="0"/>
              <a:t>Regarding RTCM (Radio Technical Commission for Maritime Services) LS </a:t>
            </a:r>
          </a:p>
          <a:p>
            <a:pPr lvl="1"/>
            <a:r>
              <a:rPr lang="en-US" sz="2000" dirty="0"/>
              <a:t>For the action (as in RAN#97-e) to MCC:</a:t>
            </a:r>
          </a:p>
          <a:p>
            <a:pPr lvl="2"/>
            <a:r>
              <a:rPr lang="en-US" sz="1800" dirty="0"/>
              <a:t>MCC to check RTCM’s copyright and IPR rules as RTCM functionality may become part of 3GPP solutions.</a:t>
            </a:r>
          </a:p>
          <a:p>
            <a:pPr marL="609566" lvl="1" indent="0">
              <a:buNone/>
            </a:pPr>
            <a:r>
              <a:rPr lang="en-US" sz="2335" dirty="0"/>
              <a:t>      </a:t>
            </a:r>
            <a:r>
              <a:rPr lang="en-US" sz="2000" dirty="0"/>
              <a:t>MCC provided a response in </a:t>
            </a:r>
            <a:r>
              <a:rPr lang="en-US" sz="2000" dirty="0">
                <a:hlinkClick r:id="rId2"/>
              </a:rPr>
              <a:t>RP-223542</a:t>
            </a:r>
            <a:r>
              <a:rPr lang="en-US" sz="2000" dirty="0"/>
              <a:t>.</a:t>
            </a:r>
          </a:p>
          <a:p>
            <a:pPr lvl="2"/>
            <a:endParaRPr lang="en-US" sz="1800" dirty="0"/>
          </a:p>
          <a:p>
            <a:r>
              <a:rPr lang="en-US" sz="2400" dirty="0"/>
              <a:t>RAN#98-e approved the finalized TTCN Tasks List in slides 15 &amp; 16 in </a:t>
            </a:r>
            <a:r>
              <a:rPr lang="en-US" sz="2400" dirty="0">
                <a:hlinkClick r:id="rId3"/>
              </a:rPr>
              <a:t>RP-222702</a:t>
            </a:r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6068" y="2553780"/>
            <a:ext cx="10897999" cy="1470025"/>
          </a:xfrm>
        </p:spPr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122" y="198642"/>
            <a:ext cx="11706046" cy="639488"/>
          </a:xfrm>
        </p:spPr>
        <p:txBody>
          <a:bodyPr/>
          <a:lstStyle/>
          <a:p>
            <a:r>
              <a:rPr lang="en-US" sz="3600" dirty="0"/>
              <a:t>RAN timeline and </a:t>
            </a:r>
            <a:r>
              <a:rPr lang="en-US" sz="3600"/>
              <a:t>Meeting Planning 1/2 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81" y="719947"/>
            <a:ext cx="13756312" cy="874183"/>
          </a:xfrm>
        </p:spPr>
        <p:txBody>
          <a:bodyPr/>
          <a:lstStyle/>
          <a:p>
            <a:r>
              <a:rPr lang="en-US" sz="2400" dirty="0"/>
              <a:t>RAN#98-e endorsed Rel-18 timeline and Rel-19 preparation in </a:t>
            </a:r>
            <a:r>
              <a:rPr lang="en-US" sz="2400" dirty="0">
                <a:hlinkClick r:id="rId2"/>
              </a:rPr>
              <a:t>RP-222730</a:t>
            </a:r>
            <a:endParaRPr lang="en-US" sz="2400" dirty="0"/>
          </a:p>
          <a:p>
            <a:pPr lvl="1"/>
            <a:r>
              <a:rPr lang="en-US" sz="1800" dirty="0"/>
              <a:t>A joint SA/RAN/CT session was subsequently organized to align Rel-18 timeline across TSGs</a:t>
            </a:r>
          </a:p>
          <a:p>
            <a:pPr lvl="1"/>
            <a:r>
              <a:rPr lang="en-US" sz="1800" dirty="0"/>
              <a:t>The endorsed </a:t>
            </a:r>
            <a:r>
              <a:rPr lang="en-US" sz="1800" dirty="0" err="1"/>
              <a:t>tdoc</a:t>
            </a:r>
            <a:r>
              <a:rPr lang="en-US" sz="1800" dirty="0"/>
              <a:t> </a:t>
            </a:r>
            <a:r>
              <a:rPr lang="en-US" sz="1800" b="1" u="sng" dirty="0">
                <a:solidFill>
                  <a:srgbClr val="FF0000"/>
                </a:solidFill>
                <a:hlinkClick r:id="rId3"/>
              </a:rPr>
              <a:t>RP-223528</a:t>
            </a:r>
            <a:r>
              <a:rPr lang="en-US" sz="1800" b="1" u="sng" dirty="0">
                <a:solidFill>
                  <a:srgbClr val="FF0000"/>
                </a:solidFill>
              </a:rPr>
              <a:t> = SP-221317 on Thursday superseded the REL-18 ASN.1 freeze conclusions of RP-222730 </a:t>
            </a:r>
            <a:r>
              <a:rPr lang="en-US" sz="1800" dirty="0"/>
              <a:t>taken by RAN on Monday.</a:t>
            </a:r>
          </a:p>
          <a:p>
            <a:pPr lvl="1"/>
            <a:endParaRPr lang="en-US" sz="16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A379544-4CF2-4653-8DDD-0FFB2A780440}"/>
              </a:ext>
            </a:extLst>
          </p:cNvPr>
          <p:cNvGrpSpPr/>
          <p:nvPr/>
        </p:nvGrpSpPr>
        <p:grpSpPr>
          <a:xfrm>
            <a:off x="930575" y="1790314"/>
            <a:ext cx="12847713" cy="4980251"/>
            <a:chOff x="1624841" y="1587114"/>
            <a:chExt cx="12847713" cy="4980251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A66F662-3006-4701-82C5-1523121BED9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421061" y="2307526"/>
              <a:ext cx="17245" cy="124829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  <a:effectLst/>
          </p:spPr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1C64F83-355D-4512-B471-FED271A23CEA}"/>
                </a:ext>
              </a:extLst>
            </p:cNvPr>
            <p:cNvCxnSpPr/>
            <p:nvPr/>
          </p:nvCxnSpPr>
          <p:spPr bwMode="auto">
            <a:xfrm>
              <a:off x="5096477" y="2497881"/>
              <a:ext cx="0" cy="211587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" name="Star: 5 Points 7">
              <a:extLst>
                <a:ext uri="{FF2B5EF4-FFF2-40B4-BE49-F238E27FC236}">
                  <a16:creationId xmlns:a16="http://schemas.microsoft.com/office/drawing/2014/main" id="{154E9CB2-3BB4-464E-B322-564CF2A63B5B}"/>
                </a:ext>
              </a:extLst>
            </p:cNvPr>
            <p:cNvSpPr/>
            <p:nvPr/>
          </p:nvSpPr>
          <p:spPr bwMode="auto">
            <a:xfrm>
              <a:off x="4696030" y="4467640"/>
              <a:ext cx="800895" cy="515447"/>
            </a:xfrm>
            <a:prstGeom prst="star5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37FD675-B97C-476E-BA59-E52562D60771}"/>
                </a:ext>
              </a:extLst>
            </p:cNvPr>
            <p:cNvSpPr txBox="1"/>
            <p:nvPr/>
          </p:nvSpPr>
          <p:spPr>
            <a:xfrm>
              <a:off x="4495119" y="5109648"/>
              <a:ext cx="13496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We are here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E825A16-3352-497B-B499-7D81667C9756}"/>
                </a:ext>
              </a:extLst>
            </p:cNvPr>
            <p:cNvSpPr/>
            <p:nvPr/>
          </p:nvSpPr>
          <p:spPr bwMode="auto">
            <a:xfrm>
              <a:off x="2633481" y="2584439"/>
              <a:ext cx="5762686" cy="38500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RAN1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C3C4917-E2BF-428B-960C-FF34A142FDD0}"/>
                </a:ext>
              </a:extLst>
            </p:cNvPr>
            <p:cNvSpPr/>
            <p:nvPr/>
          </p:nvSpPr>
          <p:spPr bwMode="auto">
            <a:xfrm>
              <a:off x="3506468" y="3617082"/>
              <a:ext cx="5891532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R18 RAN</a:t>
              </a:r>
              <a:r>
                <a:rPr lang="en-US" sz="1600" b="1" dirty="0">
                  <a:latin typeface="Arial" charset="0"/>
                </a:rPr>
                <a:t>2/3/4</a:t>
              </a:r>
              <a:endPara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57E2796-8281-4EB3-847E-9660C7C9508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95245" y="2288844"/>
              <a:ext cx="34012" cy="19053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AC2728D-7468-4070-BC2A-B9728A2EAD40}"/>
                </a:ext>
              </a:extLst>
            </p:cNvPr>
            <p:cNvSpPr txBox="1"/>
            <p:nvPr/>
          </p:nvSpPr>
          <p:spPr>
            <a:xfrm>
              <a:off x="7431663" y="3014557"/>
              <a:ext cx="171123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RAN1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1FD8308-371B-453D-8CF9-34DD136A709D}"/>
                </a:ext>
              </a:extLst>
            </p:cNvPr>
            <p:cNvSpPr txBox="1"/>
            <p:nvPr/>
          </p:nvSpPr>
          <p:spPr>
            <a:xfrm>
              <a:off x="8239768" y="4062822"/>
              <a:ext cx="2029829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/>
                <a:t>R18 RAN2/3/4 </a:t>
              </a:r>
              <a:r>
                <a:rPr lang="en-US" sz="1200" b="1" i="1" dirty="0" err="1"/>
                <a:t>Func</a:t>
              </a:r>
              <a:r>
                <a:rPr lang="en-US" sz="1200" b="1" i="1" dirty="0"/>
                <a:t>. Freeze</a:t>
              </a:r>
            </a:p>
            <a:p>
              <a:pPr algn="ctr"/>
              <a:r>
                <a:rPr lang="en-US" sz="1200" b="1" i="1" u="sng" dirty="0">
                  <a:solidFill>
                    <a:srgbClr val="FF0000"/>
                  </a:solidFill>
                </a:rPr>
                <a:t>(NO CHANGE)</a:t>
              </a: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A7C5924B-02FC-49F3-8FB9-9565CC5B9C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15400" y="2280638"/>
              <a:ext cx="18317" cy="208125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4236E39-CEB2-4FF9-95DE-9F0F593FEBC0}"/>
                </a:ext>
              </a:extLst>
            </p:cNvPr>
            <p:cNvSpPr txBox="1"/>
            <p:nvPr/>
          </p:nvSpPr>
          <p:spPr>
            <a:xfrm>
              <a:off x="10055520" y="4311151"/>
              <a:ext cx="834368" cy="738664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u="sng" dirty="0"/>
                <a:t>First R18 ASN.1 review</a:t>
              </a:r>
              <a:endParaRPr lang="en-US" sz="1400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56AB308-388C-4572-997E-9F4DC80DAF73}"/>
                </a:ext>
              </a:extLst>
            </p:cNvPr>
            <p:cNvSpPr/>
            <p:nvPr/>
          </p:nvSpPr>
          <p:spPr bwMode="auto">
            <a:xfrm>
              <a:off x="8455073" y="2584331"/>
              <a:ext cx="932252" cy="385113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F3B926D-8510-4308-B1DB-DD6DBAB40F68}"/>
                </a:ext>
              </a:extLst>
            </p:cNvPr>
            <p:cNvSpPr/>
            <p:nvPr/>
          </p:nvSpPr>
          <p:spPr bwMode="auto">
            <a:xfrm>
              <a:off x="9431868" y="3620234"/>
              <a:ext cx="965460" cy="368978"/>
            </a:xfrm>
            <a:prstGeom prst="rect">
              <a:avLst/>
            </a:prstGeom>
            <a:pattFill prst="pct70">
              <a:fgClr>
                <a:srgbClr val="FFC000"/>
              </a:fgClr>
              <a:bgClr>
                <a:schemeClr val="bg1"/>
              </a:bgClr>
            </a:patt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R18 </a:t>
              </a:r>
              <a:r>
                <a:rPr kumimoji="0" lang="en-US" sz="1200" b="1" i="0" u="none" strike="noStrike" cap="none" normalizeH="0" baseline="0" dirty="0" err="1">
                  <a:ln>
                    <a:noFill/>
                  </a:ln>
                  <a:solidFill>
                    <a:srgbClr val="FF0000"/>
                  </a:solidFill>
                  <a:effectLst/>
                  <a:latin typeface="Arial" charset="0"/>
                </a:rPr>
                <a:t>Maint</a:t>
              </a:r>
              <a:endPara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Arrow: Up 18">
              <a:extLst>
                <a:ext uri="{FF2B5EF4-FFF2-40B4-BE49-F238E27FC236}">
                  <a16:creationId xmlns:a16="http://schemas.microsoft.com/office/drawing/2014/main" id="{87584A48-8510-4353-B593-87373C6B4248}"/>
                </a:ext>
              </a:extLst>
            </p:cNvPr>
            <p:cNvSpPr/>
            <p:nvPr/>
          </p:nvSpPr>
          <p:spPr bwMode="auto">
            <a:xfrm>
              <a:off x="10257779" y="5158114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Arrow: Up 19">
              <a:extLst>
                <a:ext uri="{FF2B5EF4-FFF2-40B4-BE49-F238E27FC236}">
                  <a16:creationId xmlns:a16="http://schemas.microsoft.com/office/drawing/2014/main" id="{10A59B96-F790-442F-8ECA-76F41CE3D11D}"/>
                </a:ext>
              </a:extLst>
            </p:cNvPr>
            <p:cNvSpPr/>
            <p:nvPr/>
          </p:nvSpPr>
          <p:spPr bwMode="auto">
            <a:xfrm>
              <a:off x="7087988" y="5167484"/>
              <a:ext cx="387882" cy="62299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8B9275E-3A7B-47F1-AC44-D829DB3E7C3B}"/>
                </a:ext>
              </a:extLst>
            </p:cNvPr>
            <p:cNvSpPr txBox="1"/>
            <p:nvPr/>
          </p:nvSpPr>
          <p:spPr>
            <a:xfrm>
              <a:off x="6405885" y="5921034"/>
              <a:ext cx="191290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Workshop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30A6ADC-E94C-41C0-8856-819FF193BBB7}"/>
                </a:ext>
              </a:extLst>
            </p:cNvPr>
            <p:cNvSpPr txBox="1"/>
            <p:nvPr/>
          </p:nvSpPr>
          <p:spPr>
            <a:xfrm>
              <a:off x="8777973" y="5914542"/>
              <a:ext cx="12634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(RAN1/2/3)</a:t>
              </a:r>
            </a:p>
          </p:txBody>
        </p:sp>
        <p:sp>
          <p:nvSpPr>
            <p:cNvPr id="23" name="Arrow: Up 22">
              <a:extLst>
                <a:ext uri="{FF2B5EF4-FFF2-40B4-BE49-F238E27FC236}">
                  <a16:creationId xmlns:a16="http://schemas.microsoft.com/office/drawing/2014/main" id="{B0F1B445-98F8-4CE0-A57C-1EB80312E707}"/>
                </a:ext>
              </a:extLst>
            </p:cNvPr>
            <p:cNvSpPr/>
            <p:nvPr/>
          </p:nvSpPr>
          <p:spPr bwMode="auto">
            <a:xfrm>
              <a:off x="9241679" y="5167484"/>
              <a:ext cx="387882" cy="659722"/>
            </a:xfrm>
            <a:prstGeom prst="upArrow">
              <a:avLst/>
            </a:prstGeom>
            <a:solidFill>
              <a:srgbClr val="00B0F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1DC76EC-C956-40C5-93B4-88589E4F400F}"/>
                </a:ext>
              </a:extLst>
            </p:cNvPr>
            <p:cNvSpPr txBox="1"/>
            <p:nvPr/>
          </p:nvSpPr>
          <p:spPr>
            <a:xfrm>
              <a:off x="9782611" y="5914543"/>
              <a:ext cx="15586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rgbClr val="C800BE"/>
                  </a:solidFill>
                </a:rPr>
                <a:t>R19 Pkg</a:t>
              </a:r>
            </a:p>
            <a:p>
              <a:pPr algn="ctr"/>
              <a:r>
                <a:rPr lang="en-US" dirty="0">
                  <a:solidFill>
                    <a:srgbClr val="C800BE"/>
                  </a:solidFill>
                </a:rPr>
                <a:t> (RAN4)</a:t>
              </a:r>
            </a:p>
          </p:txBody>
        </p:sp>
        <p:sp>
          <p:nvSpPr>
            <p:cNvPr id="25" name="Arrow: Pentagon 24">
              <a:extLst>
                <a:ext uri="{FF2B5EF4-FFF2-40B4-BE49-F238E27FC236}">
                  <a16:creationId xmlns:a16="http://schemas.microsoft.com/office/drawing/2014/main" id="{F92324F2-3990-4FDE-BA3B-F5685868B21A}"/>
                </a:ext>
              </a:extLst>
            </p:cNvPr>
            <p:cNvSpPr/>
            <p:nvPr/>
          </p:nvSpPr>
          <p:spPr bwMode="auto">
            <a:xfrm>
              <a:off x="9409717" y="2583813"/>
              <a:ext cx="2553846" cy="385631"/>
            </a:xfrm>
            <a:prstGeom prst="homePlate">
              <a:avLst/>
            </a:prstGeom>
            <a:solidFill>
              <a:srgbClr val="00B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RAN1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D8819B1-E343-4FD7-B796-116ADA59DC7F}"/>
                </a:ext>
              </a:extLst>
            </p:cNvPr>
            <p:cNvSpPr txBox="1"/>
            <p:nvPr/>
          </p:nvSpPr>
          <p:spPr>
            <a:xfrm>
              <a:off x="11998632" y="2630890"/>
              <a:ext cx="164117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sp>
          <p:nvSpPr>
            <p:cNvPr id="27" name="Arrow: Pentagon 26">
              <a:extLst>
                <a:ext uri="{FF2B5EF4-FFF2-40B4-BE49-F238E27FC236}">
                  <a16:creationId xmlns:a16="http://schemas.microsoft.com/office/drawing/2014/main" id="{BA9BAAE6-ECF9-47C7-BE3A-32611EF49974}"/>
                </a:ext>
              </a:extLst>
            </p:cNvPr>
            <p:cNvSpPr/>
            <p:nvPr/>
          </p:nvSpPr>
          <p:spPr bwMode="auto">
            <a:xfrm>
              <a:off x="10439400" y="3611375"/>
              <a:ext cx="2474241" cy="369089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>
                  <a:latin typeface="Arial" charset="0"/>
                </a:rPr>
                <a:t>R19 RAN2/3/4 Starts</a:t>
              </a:r>
              <a:endParaRPr kumimoji="0" lang="en-US" sz="1600" b="1" i="0" u="none" strike="noStrike" cap="none" normalizeH="0" baseline="0" dirty="0">
                <a:ln>
                  <a:noFill/>
                </a:ln>
                <a:effectLst/>
                <a:latin typeface="Arial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1502F71-32A6-4FFB-9D7F-30985168C67F}"/>
                </a:ext>
              </a:extLst>
            </p:cNvPr>
            <p:cNvSpPr txBox="1"/>
            <p:nvPr/>
          </p:nvSpPr>
          <p:spPr>
            <a:xfrm>
              <a:off x="12679782" y="3615126"/>
              <a:ext cx="17927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i="1" dirty="0">
                  <a:solidFill>
                    <a:srgbClr val="C800BE"/>
                  </a:solidFill>
                </a:rPr>
                <a:t>Till when? TBD</a:t>
              </a: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BA42A29-DBAD-42E5-862F-8747129963B0}"/>
                </a:ext>
              </a:extLst>
            </p:cNvPr>
            <p:cNvGrpSpPr/>
            <p:nvPr/>
          </p:nvGrpSpPr>
          <p:grpSpPr>
            <a:xfrm>
              <a:off x="1624841" y="1587114"/>
              <a:ext cx="3896235" cy="701898"/>
              <a:chOff x="1624841" y="1587114"/>
              <a:chExt cx="3896235" cy="701898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9CDF5EB-9F6B-46BF-910D-570336D602FC}"/>
                  </a:ext>
                </a:extLst>
              </p:cNvPr>
              <p:cNvSpPr/>
              <p:nvPr/>
            </p:nvSpPr>
            <p:spPr bwMode="auto">
              <a:xfrm>
                <a:off x="1624841" y="1587114"/>
                <a:ext cx="3896235" cy="363819"/>
              </a:xfrm>
              <a:prstGeom prst="rect">
                <a:avLst/>
              </a:prstGeom>
              <a:solidFill>
                <a:srgbClr val="CC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0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</a:rPr>
                  <a:t>2022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F3BCDC55-0A42-4DD5-B7AD-D63179C52327}"/>
                  </a:ext>
                </a:extLst>
              </p:cNvPr>
              <p:cNvSpPr/>
              <p:nvPr/>
            </p:nvSpPr>
            <p:spPr bwMode="auto">
              <a:xfrm>
                <a:off x="1624841" y="1950933"/>
                <a:ext cx="1026513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Q1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FDC6BED2-0885-4105-82CD-A6CFF2440421}"/>
                  </a:ext>
                </a:extLst>
              </p:cNvPr>
              <p:cNvSpPr/>
              <p:nvPr/>
            </p:nvSpPr>
            <p:spPr bwMode="auto">
              <a:xfrm>
                <a:off x="2651355" y="1946998"/>
                <a:ext cx="911521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Q2</a:t>
                </a: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065F3E51-DC61-4D8E-AD9C-C39CE0A4316F}"/>
                  </a:ext>
                </a:extLst>
              </p:cNvPr>
              <p:cNvSpPr/>
              <p:nvPr/>
            </p:nvSpPr>
            <p:spPr bwMode="auto">
              <a:xfrm>
                <a:off x="3559579" y="1950930"/>
                <a:ext cx="952930" cy="33807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Q3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622A19EC-8119-4EA6-9436-5B22F4C9C5A8}"/>
                  </a:ext>
                </a:extLst>
              </p:cNvPr>
              <p:cNvSpPr/>
              <p:nvPr/>
            </p:nvSpPr>
            <p:spPr bwMode="auto">
              <a:xfrm>
                <a:off x="4518544" y="1950932"/>
                <a:ext cx="1002517" cy="338077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6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Q4</a:t>
                </a:r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D07ABD-772F-4D4A-B817-C11626393E40}"/>
                </a:ext>
              </a:extLst>
            </p:cNvPr>
            <p:cNvSpPr/>
            <p:nvPr/>
          </p:nvSpPr>
          <p:spPr bwMode="auto">
            <a:xfrm>
              <a:off x="5496925" y="1590881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2023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F1545A1-0BC5-4DDF-8245-D562DFF5783E}"/>
                </a:ext>
              </a:extLst>
            </p:cNvPr>
            <p:cNvSpPr/>
            <p:nvPr/>
          </p:nvSpPr>
          <p:spPr bwMode="auto">
            <a:xfrm>
              <a:off x="5496925" y="1944761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774D706-EAFD-42AF-9DED-EAF8D8557A6A}"/>
                </a:ext>
              </a:extLst>
            </p:cNvPr>
            <p:cNvSpPr/>
            <p:nvPr/>
          </p:nvSpPr>
          <p:spPr bwMode="auto">
            <a:xfrm>
              <a:off x="6523439" y="1950765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DBE6E95-767A-44AF-BB54-B100E4B7C722}"/>
                </a:ext>
              </a:extLst>
            </p:cNvPr>
            <p:cNvSpPr/>
            <p:nvPr/>
          </p:nvSpPr>
          <p:spPr bwMode="auto">
            <a:xfrm>
              <a:off x="7431663" y="1944758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25543A9-3F5D-4934-913C-9F43125E43E3}"/>
                </a:ext>
              </a:extLst>
            </p:cNvPr>
            <p:cNvSpPr/>
            <p:nvPr/>
          </p:nvSpPr>
          <p:spPr bwMode="auto">
            <a:xfrm>
              <a:off x="8390628" y="1944760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544BE7-59D0-4BF8-B4A0-55E6ED03AC0D}"/>
                </a:ext>
              </a:extLst>
            </p:cNvPr>
            <p:cNvSpPr/>
            <p:nvPr/>
          </p:nvSpPr>
          <p:spPr bwMode="auto">
            <a:xfrm>
              <a:off x="9393145" y="1591934"/>
              <a:ext cx="3896235" cy="363819"/>
            </a:xfrm>
            <a:prstGeom prst="rect">
              <a:avLst/>
            </a:prstGeom>
            <a:solidFill>
              <a:srgbClr val="CC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2024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2B93B81-70FF-4181-8219-14BDC7D02114}"/>
                </a:ext>
              </a:extLst>
            </p:cNvPr>
            <p:cNvSpPr/>
            <p:nvPr/>
          </p:nvSpPr>
          <p:spPr bwMode="auto">
            <a:xfrm>
              <a:off x="9393145" y="1945814"/>
              <a:ext cx="1026513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Q1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6C2810F-0C46-460A-AEB7-2CDB00986389}"/>
                </a:ext>
              </a:extLst>
            </p:cNvPr>
            <p:cNvSpPr/>
            <p:nvPr/>
          </p:nvSpPr>
          <p:spPr bwMode="auto">
            <a:xfrm>
              <a:off x="10419659" y="1951818"/>
              <a:ext cx="911521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E3E666E-E298-456F-A406-0A0014B21391}"/>
                </a:ext>
              </a:extLst>
            </p:cNvPr>
            <p:cNvSpPr/>
            <p:nvPr/>
          </p:nvSpPr>
          <p:spPr bwMode="auto">
            <a:xfrm>
              <a:off x="11327883" y="1945811"/>
              <a:ext cx="952930" cy="3380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Q3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4B812D2-4BD8-4946-BC46-16A0BE1B0BA1}"/>
                </a:ext>
              </a:extLst>
            </p:cNvPr>
            <p:cNvSpPr/>
            <p:nvPr/>
          </p:nvSpPr>
          <p:spPr bwMode="auto">
            <a:xfrm>
              <a:off x="12286848" y="1945813"/>
              <a:ext cx="1002517" cy="33807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Q4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00C39F02-8FF8-4D16-84B8-BCCD4D2DDD0A}"/>
              </a:ext>
            </a:extLst>
          </p:cNvPr>
          <p:cNvSpPr txBox="1"/>
          <p:nvPr/>
        </p:nvSpPr>
        <p:spPr>
          <a:xfrm>
            <a:off x="10288432" y="4515874"/>
            <a:ext cx="834368" cy="73866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u="sng" dirty="0"/>
              <a:t>R18 ASN.1 Freeze</a:t>
            </a:r>
            <a:endParaRPr lang="en-US" sz="1400" b="1" u="sng" dirty="0">
              <a:solidFill>
                <a:srgbClr val="FF0000"/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B32F4FA8-60CC-4CCB-BB55-CD4254EBFC4C}"/>
              </a:ext>
            </a:extLst>
          </p:cNvPr>
          <p:cNvCxnSpPr>
            <a:cxnSpLocks/>
          </p:cNvCxnSpPr>
          <p:nvPr/>
        </p:nvCxnSpPr>
        <p:spPr bwMode="auto">
          <a:xfrm>
            <a:off x="10610453" y="2499101"/>
            <a:ext cx="18317" cy="208125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122" y="198642"/>
            <a:ext cx="11706046" cy="639488"/>
          </a:xfrm>
        </p:spPr>
        <p:txBody>
          <a:bodyPr/>
          <a:lstStyle/>
          <a:p>
            <a:r>
              <a:rPr lang="en-US" sz="3600" dirty="0"/>
              <a:t>RAN timeline and Meeting Planning 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380" y="969573"/>
            <a:ext cx="13998819" cy="4918853"/>
          </a:xfrm>
        </p:spPr>
        <p:txBody>
          <a:bodyPr/>
          <a:lstStyle/>
          <a:p>
            <a:r>
              <a:rPr lang="en-US" sz="2400" dirty="0"/>
              <a:t>Preparation for Rel-19 (from </a:t>
            </a:r>
            <a:r>
              <a:rPr lang="en-US" sz="2400" dirty="0">
                <a:hlinkClick r:id="rId2"/>
              </a:rPr>
              <a:t>RP-222730</a:t>
            </a:r>
            <a:r>
              <a:rPr lang="en-US" sz="2400" dirty="0"/>
              <a:t>)</a:t>
            </a:r>
          </a:p>
          <a:p>
            <a:pPr lvl="1"/>
            <a:r>
              <a:rPr lang="en-US" sz="2000" dirty="0"/>
              <a:t>Rel-19 timeline is to be discussed in RAN#99 (March’2023)</a:t>
            </a:r>
          </a:p>
          <a:p>
            <a:pPr lvl="1"/>
            <a:r>
              <a:rPr lang="en-US" sz="2000" dirty="0"/>
              <a:t>Steps towards RAN Rel-19 package approval</a:t>
            </a:r>
          </a:p>
          <a:p>
            <a:pPr lvl="2"/>
            <a:r>
              <a:rPr lang="en-US" sz="1800" b="1" dirty="0"/>
              <a:t>RAN Rel-19 workshop (May or June’2023)</a:t>
            </a:r>
            <a:r>
              <a:rPr lang="en-US" sz="1800" dirty="0"/>
              <a:t>: </a:t>
            </a:r>
            <a:r>
              <a:rPr lang="en-US" sz="1800" b="1" dirty="0"/>
              <a:t>propose to be a 2-day F2F </a:t>
            </a:r>
          </a:p>
          <a:p>
            <a:pPr lvl="3"/>
            <a:r>
              <a:rPr lang="en-US" sz="1600" i="1" dirty="0">
                <a:solidFill>
                  <a:srgbClr val="FF0000"/>
                </a:solidFill>
              </a:rPr>
              <a:t>Detailed dates TBD (depending on MHPG discussion, piggybacked either with RAN WG meetings in May, e.g., on May 29</a:t>
            </a:r>
            <a:r>
              <a:rPr lang="en-US" sz="1600" i="1" baseline="30000" dirty="0">
                <a:solidFill>
                  <a:srgbClr val="FF0000"/>
                </a:solidFill>
              </a:rPr>
              <a:t>th</a:t>
            </a:r>
            <a:r>
              <a:rPr lang="en-US" sz="1600" i="1" dirty="0">
                <a:solidFill>
                  <a:srgbClr val="FF0000"/>
                </a:solidFill>
              </a:rPr>
              <a:t> – 30</a:t>
            </a:r>
            <a:r>
              <a:rPr lang="en-US" sz="1600" i="1" baseline="30000" dirty="0">
                <a:solidFill>
                  <a:srgbClr val="FF0000"/>
                </a:solidFill>
              </a:rPr>
              <a:t>th</a:t>
            </a:r>
            <a:r>
              <a:rPr lang="en-US" sz="1600" i="1" dirty="0">
                <a:solidFill>
                  <a:srgbClr val="FF0000"/>
                </a:solidFill>
              </a:rPr>
              <a:t>, or with June plenary meetings (if decided to be F2F), e.g., RAN#100 on June 12</a:t>
            </a:r>
            <a:r>
              <a:rPr lang="en-US" sz="1600" i="1" baseline="30000" dirty="0">
                <a:solidFill>
                  <a:srgbClr val="FF0000"/>
                </a:solidFill>
              </a:rPr>
              <a:t>th</a:t>
            </a:r>
            <a:r>
              <a:rPr lang="en-US" sz="1600" i="1" dirty="0">
                <a:solidFill>
                  <a:srgbClr val="FF0000"/>
                </a:solidFill>
              </a:rPr>
              <a:t> – 14</a:t>
            </a:r>
            <a:r>
              <a:rPr lang="en-US" sz="1600" i="1" baseline="30000" dirty="0">
                <a:solidFill>
                  <a:srgbClr val="FF0000"/>
                </a:solidFill>
              </a:rPr>
              <a:t>th </a:t>
            </a:r>
            <a:r>
              <a:rPr lang="en-US" sz="1600" i="1" dirty="0">
                <a:solidFill>
                  <a:srgbClr val="FF0000"/>
                </a:solidFill>
              </a:rPr>
              <a:t>while RAN Rel-19 workshop on June 15</a:t>
            </a:r>
            <a:r>
              <a:rPr lang="en-US" sz="1600" i="1" baseline="30000" dirty="0">
                <a:solidFill>
                  <a:srgbClr val="FF0000"/>
                </a:solidFill>
              </a:rPr>
              <a:t>th</a:t>
            </a:r>
            <a:r>
              <a:rPr lang="en-US" sz="1600" i="1" dirty="0">
                <a:solidFill>
                  <a:srgbClr val="FF0000"/>
                </a:solidFill>
              </a:rPr>
              <a:t> – 16</a:t>
            </a:r>
            <a:r>
              <a:rPr lang="en-US" sz="1600" i="1" baseline="30000" dirty="0">
                <a:solidFill>
                  <a:srgbClr val="FF0000"/>
                </a:solidFill>
              </a:rPr>
              <a:t>th</a:t>
            </a:r>
            <a:r>
              <a:rPr lang="en-US" sz="1600" i="1" dirty="0">
                <a:solidFill>
                  <a:srgbClr val="FF0000"/>
                </a:solidFill>
              </a:rPr>
              <a:t>) </a:t>
            </a:r>
          </a:p>
          <a:p>
            <a:pPr lvl="2"/>
            <a:r>
              <a:rPr lang="en-US" sz="1800" b="1" dirty="0"/>
              <a:t>RAN#100 (June’2023): no Rel-19 discussion</a:t>
            </a:r>
          </a:p>
          <a:p>
            <a:pPr lvl="2"/>
            <a:r>
              <a:rPr lang="en-US" sz="1800" b="1" dirty="0"/>
              <a:t>RAN#101 (September’2023) </a:t>
            </a:r>
            <a:r>
              <a:rPr lang="en-US" sz="1800" dirty="0"/>
              <a:t>to consolidate RAN1/2/3-led proposals</a:t>
            </a:r>
            <a:endParaRPr lang="en-US" sz="900" dirty="0"/>
          </a:p>
          <a:p>
            <a:pPr lvl="3"/>
            <a:r>
              <a:rPr lang="en-US" sz="1600" dirty="0"/>
              <a:t>No email discussion on Rel-19 before RAN#101</a:t>
            </a:r>
          </a:p>
          <a:p>
            <a:pPr lvl="3"/>
            <a:r>
              <a:rPr lang="en-US" sz="1600" dirty="0"/>
              <a:t>Contributions on RAN4-led proposals are allowed, but will not be discussed</a:t>
            </a:r>
          </a:p>
          <a:p>
            <a:pPr lvl="2"/>
            <a:r>
              <a:rPr lang="en-US" sz="1600" i="1" dirty="0">
                <a:solidFill>
                  <a:srgbClr val="FF0000"/>
                </a:solidFill>
              </a:rPr>
              <a:t>TBD whether it’s necessary to have email discussions in October’2023 to start deriving RAN1/2/3 WIs and SIs from the consolidated proposals</a:t>
            </a:r>
          </a:p>
          <a:p>
            <a:pPr lvl="2"/>
            <a:r>
              <a:rPr lang="en-US" sz="1800" b="1" dirty="0"/>
              <a:t>RAN#102 (December’2023) </a:t>
            </a:r>
            <a:r>
              <a:rPr lang="en-US" sz="1800" dirty="0"/>
              <a:t>to approve RAN1/2/3 package for Rel-19, and to consolidate RAN4-led proposals</a:t>
            </a:r>
          </a:p>
          <a:p>
            <a:pPr lvl="3"/>
            <a:r>
              <a:rPr lang="en-US" sz="1600" dirty="0"/>
              <a:t>Ensure that RAN4 impacts of RAN1/2/3-led items are included in the approved WIDs/SIDs, including TU impact</a:t>
            </a:r>
          </a:p>
          <a:p>
            <a:pPr lvl="3"/>
            <a:r>
              <a:rPr lang="en-US" sz="1600" dirty="0"/>
              <a:t>Some RAN4 capacity needs to be reserved for RAN4-led items!</a:t>
            </a:r>
          </a:p>
          <a:p>
            <a:pPr lvl="2"/>
            <a:r>
              <a:rPr lang="en-US" sz="1600" i="1" dirty="0">
                <a:solidFill>
                  <a:srgbClr val="FF0000"/>
                </a:solidFill>
              </a:rPr>
              <a:t>TBD whether it’s necessary to have email discussions in February’2024 to start deriving RAN4 WIs and SIs from the consolidated proposals</a:t>
            </a:r>
          </a:p>
          <a:p>
            <a:pPr lvl="2"/>
            <a:r>
              <a:rPr lang="en-US" sz="1800" b="1" dirty="0"/>
              <a:t>RAN#103 (March’2024) </a:t>
            </a:r>
            <a:r>
              <a:rPr lang="en-US" sz="1800" dirty="0"/>
              <a:t>to approve RAN4 package for Rel-19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0524516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Projects Update  1/4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65" y="1244603"/>
            <a:ext cx="13909194" cy="4830233"/>
          </a:xfrm>
        </p:spPr>
        <p:txBody>
          <a:bodyPr/>
          <a:lstStyle/>
          <a:p>
            <a:r>
              <a:rPr lang="en-US" sz="2400" dirty="0"/>
              <a:t>Email discussion summary on device compliance can be found </a:t>
            </a:r>
            <a:r>
              <a:rPr lang="en-US" sz="2400" dirty="0">
                <a:hlinkClick r:id="rId2"/>
              </a:rPr>
              <a:t>RP-223443</a:t>
            </a:r>
            <a:endParaRPr lang="en-US" sz="2400" dirty="0"/>
          </a:p>
          <a:p>
            <a:r>
              <a:rPr lang="en-US" sz="2400" dirty="0"/>
              <a:t>For Rel-17, handled various topics &amp; numerous company CRs</a:t>
            </a:r>
          </a:p>
          <a:p>
            <a:r>
              <a:rPr lang="en-US" sz="2400" dirty="0"/>
              <a:t>No time was spent on discussing/approving new RAN1/2/3-led R18 projects and new RAN4 non-spectrum projects or up-scoping the existing RAN R18 projects, unless previously arranged</a:t>
            </a:r>
          </a:p>
          <a:p>
            <a:r>
              <a:rPr lang="en-US" sz="2400" dirty="0"/>
              <a:t>For Rel-18, one primary focus was to convert three SIs to WIs, as originally planned</a:t>
            </a:r>
          </a:p>
          <a:p>
            <a:pPr lvl="1"/>
            <a:r>
              <a:rPr lang="en-US" sz="2000" dirty="0"/>
              <a:t>The newly converted WID for Network energy savings was approved in </a:t>
            </a:r>
            <a:r>
              <a:rPr lang="en-US" sz="2000" dirty="0">
                <a:hlinkClick r:id="rId3"/>
              </a:rPr>
              <a:t>RP-223540</a:t>
            </a:r>
            <a:r>
              <a:rPr lang="en-US" sz="2000" dirty="0"/>
              <a:t>, with email discussion summary in </a:t>
            </a:r>
            <a:r>
              <a:rPr lang="en-US" sz="2000" dirty="0">
                <a:hlinkClick r:id="rId4"/>
              </a:rPr>
              <a:t>RP-223538</a:t>
            </a:r>
            <a:endParaRPr lang="en-US" sz="2000" dirty="0"/>
          </a:p>
          <a:p>
            <a:pPr lvl="1"/>
            <a:r>
              <a:rPr lang="en-US" sz="2000" dirty="0"/>
              <a:t>The newly converted WID for Positioning was approved in </a:t>
            </a:r>
            <a:r>
              <a:rPr lang="en-US" sz="2000" dirty="0">
                <a:hlinkClick r:id="rId5"/>
              </a:rPr>
              <a:t>RP-223549</a:t>
            </a:r>
            <a:r>
              <a:rPr lang="en-US" sz="2000" dirty="0"/>
              <a:t>, with email discussion summary in </a:t>
            </a:r>
            <a:r>
              <a:rPr lang="en-US" sz="2000" dirty="0">
                <a:hlinkClick r:id="rId6"/>
              </a:rPr>
              <a:t>RP-223531</a:t>
            </a:r>
            <a:endParaRPr lang="en-US" sz="2000" dirty="0"/>
          </a:p>
          <a:p>
            <a:pPr lvl="1"/>
            <a:r>
              <a:rPr lang="en-US" sz="2000" dirty="0"/>
              <a:t>The newly converted WID for XR was approved in </a:t>
            </a:r>
            <a:r>
              <a:rPr lang="en-US" sz="2000" dirty="0">
                <a:hlinkClick r:id="rId7"/>
              </a:rPr>
              <a:t>RP-223502</a:t>
            </a:r>
            <a:r>
              <a:rPr lang="en-US" sz="2000" dirty="0"/>
              <a:t>, with email discussion summary in </a:t>
            </a:r>
            <a:r>
              <a:rPr lang="en-US" sz="2000" dirty="0">
                <a:hlinkClick r:id="rId8"/>
              </a:rPr>
              <a:t>RP-223504</a:t>
            </a:r>
            <a:endParaRPr lang="en-US" sz="2000" dirty="0"/>
          </a:p>
          <a:p>
            <a:pPr lvl="2"/>
            <a:r>
              <a:rPr lang="en-US" sz="1800" dirty="0"/>
              <a:t>Note: the RAN awareness part for XR will continue the study in RAN2 and is to be completed in RAN#99</a:t>
            </a:r>
          </a:p>
          <a:p>
            <a:pPr lvl="1"/>
            <a:endParaRPr lang="en-US" sz="2400" dirty="0"/>
          </a:p>
          <a:p>
            <a:pPr lvl="1"/>
            <a:endParaRPr lang="en-US" sz="1865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897595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38870</TotalTime>
  <Words>1259</Words>
  <Application>Microsoft Office PowerPoint</Application>
  <PresentationFormat>Custom</PresentationFormat>
  <Paragraphs>158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RAN#98-e Highlights</vt:lpstr>
      <vt:lpstr>Outline</vt:lpstr>
      <vt:lpstr>Administrative aspects</vt:lpstr>
      <vt:lpstr>Administrative Aspects</vt:lpstr>
      <vt:lpstr>Planning Aspects</vt:lpstr>
      <vt:lpstr>RAN timeline and Meeting Planning 1/2 </vt:lpstr>
      <vt:lpstr>RAN timeline and Meeting Planning  2/2</vt:lpstr>
      <vt:lpstr>TSG-RAN Projects Update</vt:lpstr>
      <vt:lpstr>RAN Projects Update  1/4 </vt:lpstr>
      <vt:lpstr>RAN Projects Update 2/4</vt:lpstr>
      <vt:lpstr>RAN Projects Update 3/4</vt:lpstr>
      <vt:lpstr>RAN Projects Update 4/4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651</cp:revision>
  <dcterms:created xsi:type="dcterms:W3CDTF">2018-05-24T11:49:12Z</dcterms:created>
  <dcterms:modified xsi:type="dcterms:W3CDTF">2022-12-19T00:02:10Z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