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2"/>
    <p:sldId id="257" r:id="rId3"/>
    <p:sldId id="258" r:id="rId4"/>
    <p:sldId id="259" r:id="rId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1pPr>
    <a:lvl2pPr marL="0" marR="0" indent="2286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2pPr>
    <a:lvl3pPr marL="0" marR="0" indent="4572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3pPr>
    <a:lvl4pPr marL="0" marR="0" indent="6858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4pPr>
    <a:lvl5pPr marL="0" marR="0" indent="9144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5pPr>
    <a:lvl6pPr marL="0" marR="0" indent="11430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6pPr>
    <a:lvl7pPr marL="0" marR="0" indent="13716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7pPr>
    <a:lvl8pPr marL="0" marR="0" indent="16002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8pPr>
    <a:lvl9pPr marL="0" marR="0" indent="182880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76199AD4-E5DB-49F8-A3B8-25C2831A966A}" styleName="">
    <a:tblBg/>
    <a:wholeTbl>
      <a:tcTxStyle b="off" i="off">
        <a:fontRef idx="minor">
          <a:schemeClr val="accent4">
            <a:hueOff val="9600000"/>
            <a:satOff val="22648"/>
            <a:lumOff val="42149"/>
          </a:schemeClr>
        </a:fontRef>
        <a:schemeClr val="accent4">
          <a:hueOff val="9600000"/>
          <a:satOff val="22648"/>
          <a:lumOff val="42149"/>
        </a:schemeClr>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 styleId="{2D3568DF-FD09-4F61-8FC2-884FB994FD40}" styleName="">
    <a:tblBg/>
    <a:wholeTbl>
      <a:tcTxStyle b="off" i="off">
        <a:fontRef idx="minor">
          <a:srgbClr val="000000"/>
        </a:fontRef>
        <a:srgbClr val="000000"/>
      </a:tcTxStyle>
      <a:tcStyle>
        <a:tcBdr>
          <a:left>
            <a:ln w="12700" cap="flat">
              <a:solidFill>
                <a:srgbClr val="94A8B2"/>
              </a:solidFill>
              <a:prstDash val="solid"/>
              <a:miter lim="400000"/>
            </a:ln>
          </a:left>
          <a:right>
            <a:ln w="12700" cap="flat">
              <a:solidFill>
                <a:srgbClr val="94A8B2"/>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94A8B2"/>
              </a:solidFill>
              <a:prstDash val="solid"/>
              <a:miter lim="400000"/>
            </a:ln>
          </a:insideV>
        </a:tcBdr>
        <a:fill>
          <a:solidFill>
            <a:schemeClr val="accent5">
              <a:hueOff val="12258950"/>
              <a:satOff val="-36268"/>
              <a:lumOff val="33605"/>
              <a:alpha val="15000"/>
            </a:schemeClr>
          </a:solidFill>
        </a:fill>
      </a:tcStyle>
    </a:wholeTbl>
    <a:band2H>
      <a:tcTxStyle/>
      <a:tcStyle>
        <a:tcBdr/>
        <a:fill>
          <a:solidFill>
            <a:srgbClr val="EFF1F3"/>
          </a:solidFill>
        </a:fill>
      </a:tcStyle>
    </a:band2H>
    <a:firstCol>
      <a:tcTxStyle b="on" i="off">
        <a:font>
          <a:latin typeface="Myriad Set Pro Bold"/>
          <a:ea typeface="Myriad Set Pro Bold"/>
          <a:cs typeface="Myriad Set Pro Bold"/>
        </a:font>
        <a:schemeClr val="accent4">
          <a:hueOff val="9600000"/>
          <a:satOff val="22648"/>
          <a:lumOff val="42149"/>
        </a:schemeClr>
      </a:tcTxStyle>
      <a:tcStyle>
        <a:tcBdr>
          <a:left>
            <a:ln w="12700" cap="flat">
              <a:noFill/>
              <a:miter lim="400000"/>
            </a:ln>
          </a:left>
          <a:right>
            <a:ln w="25400" cap="flat">
              <a:solidFill>
                <a:srgbClr val="6F7980"/>
              </a:solidFill>
              <a:prstDash val="solid"/>
              <a:miter lim="400000"/>
            </a:ln>
          </a:right>
          <a:top>
            <a:ln w="12700" cap="flat">
              <a:solidFill>
                <a:srgbClr val="454D52"/>
              </a:solidFill>
              <a:prstDash val="solid"/>
              <a:miter lim="400000"/>
            </a:ln>
          </a:top>
          <a:bottom>
            <a:ln w="12700" cap="flat">
              <a:solidFill>
                <a:srgbClr val="454D52"/>
              </a:solidFill>
              <a:prstDash val="solid"/>
              <a:miter lim="400000"/>
            </a:ln>
          </a:bottom>
          <a:insideH>
            <a:ln w="12700" cap="flat">
              <a:solidFill>
                <a:srgbClr val="454D52"/>
              </a:solidFill>
              <a:prstDash val="solid"/>
              <a:miter lim="400000"/>
            </a:ln>
          </a:insideH>
          <a:insideV>
            <a:ln w="12700" cap="flat">
              <a:solidFill>
                <a:srgbClr val="A3BCCC"/>
              </a:solidFill>
              <a:prstDash val="solid"/>
              <a:miter lim="400000"/>
            </a:ln>
          </a:insideV>
        </a:tcBdr>
        <a:fill>
          <a:noFill/>
        </a:fill>
      </a:tcStyle>
    </a:firstCol>
    <a:lastRow>
      <a:tcTxStyle b="on" i="off">
        <a:font>
          <a:latin typeface="Myriad Set Pro Bold"/>
          <a:ea typeface="Myriad Set Pro Bold"/>
          <a:cs typeface="Myriad Set Pro Bold"/>
        </a:font>
        <a:srgbClr val="000000"/>
      </a:tcTxStyle>
      <a:tcStyle>
        <a:tcBdr>
          <a:left>
            <a:ln w="12700" cap="flat">
              <a:solidFill>
                <a:srgbClr val="A3BCCC"/>
              </a:solidFill>
              <a:prstDash val="solid"/>
              <a:miter lim="400000"/>
            </a:ln>
          </a:left>
          <a:right>
            <a:ln w="12700" cap="flat">
              <a:solidFill>
                <a:srgbClr val="A3BCCC"/>
              </a:solidFill>
              <a:prstDash val="solid"/>
              <a:miter lim="400000"/>
            </a:ln>
          </a:right>
          <a:top>
            <a:ln w="25400" cap="flat">
              <a:solidFill>
                <a:srgbClr val="6F7980"/>
              </a:solidFill>
              <a:prstDash val="solid"/>
              <a:miter lim="400000"/>
            </a:ln>
          </a:top>
          <a:bottom>
            <a:ln w="12700" cap="flat">
              <a:noFill/>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lastRow>
    <a:firstRow>
      <a:tcTxStyle b="on" i="off">
        <a:font>
          <a:latin typeface="Myriad Set Pro Bold"/>
          <a:ea typeface="Myriad Set Pro Bold"/>
          <a:cs typeface="Myriad Set Pro Bold"/>
        </a:font>
        <a:srgbClr val="94A8B2"/>
      </a:tcTxStyle>
      <a:tcStyle>
        <a:tcBdr>
          <a:left>
            <a:ln w="12700" cap="flat">
              <a:solidFill>
                <a:srgbClr val="A3BCCC"/>
              </a:solidFill>
              <a:prstDash val="solid"/>
              <a:miter lim="400000"/>
            </a:ln>
          </a:left>
          <a:right>
            <a:ln w="12700" cap="flat">
              <a:solidFill>
                <a:srgbClr val="A3BCCC"/>
              </a:solidFill>
              <a:prstDash val="solid"/>
              <a:miter lim="400000"/>
            </a:ln>
          </a:right>
          <a:top>
            <a:ln w="12700" cap="flat">
              <a:noFill/>
              <a:miter lim="400000"/>
            </a:ln>
          </a:top>
          <a:bottom>
            <a:ln w="25400" cap="flat">
              <a:solidFill>
                <a:srgbClr val="6F7980"/>
              </a:solidFill>
              <a:prstDash val="solid"/>
              <a:miter lim="400000"/>
            </a:ln>
          </a:bottom>
          <a:insideH>
            <a:ln w="12700" cap="flat">
              <a:solidFill>
                <a:srgbClr val="A3BCCC"/>
              </a:solidFill>
              <a:prstDash val="solid"/>
              <a:miter lim="400000"/>
            </a:ln>
          </a:insideH>
          <a:insideV>
            <a:ln w="12700" cap="flat">
              <a:solidFill>
                <a:srgbClr val="A3BCCC"/>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60" d="100"/>
          <a:sy n="60" d="100"/>
        </p:scale>
        <p:origin x="800" y="2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3" name="Shape 63"/>
          <p:cNvSpPr>
            <a:spLocks noGrp="1" noRot="1" noChangeAspect="1"/>
          </p:cNvSpPr>
          <p:nvPr>
            <p:ph type="sldImg"/>
          </p:nvPr>
        </p:nvSpPr>
        <p:spPr>
          <a:xfrm>
            <a:off x="1143000" y="685800"/>
            <a:ext cx="4572000" cy="3429000"/>
          </a:xfrm>
          <a:prstGeom prst="rect">
            <a:avLst/>
          </a:prstGeom>
        </p:spPr>
        <p:txBody>
          <a:bodyPr/>
          <a:lstStyle/>
          <a:p>
            <a:endParaRPr/>
          </a:p>
        </p:txBody>
      </p:sp>
      <p:sp>
        <p:nvSpPr>
          <p:cNvPr id="64" name="Shape 64"/>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defRPr sz="2200">
        <a:latin typeface="Lucida Grande"/>
        <a:ea typeface="Lucida Grande"/>
        <a:cs typeface="Lucida Grande"/>
        <a:sym typeface="Lucida Grande"/>
      </a:defRPr>
    </a:lvl1pPr>
    <a:lvl2pPr indent="228600" defTabSz="457200" latinLnBrk="0">
      <a:defRPr sz="2200">
        <a:latin typeface="Lucida Grande"/>
        <a:ea typeface="Lucida Grande"/>
        <a:cs typeface="Lucida Grande"/>
        <a:sym typeface="Lucida Grande"/>
      </a:defRPr>
    </a:lvl2pPr>
    <a:lvl3pPr indent="457200" defTabSz="457200" latinLnBrk="0">
      <a:defRPr sz="2200">
        <a:latin typeface="Lucida Grande"/>
        <a:ea typeface="Lucida Grande"/>
        <a:cs typeface="Lucida Grande"/>
        <a:sym typeface="Lucida Grande"/>
      </a:defRPr>
    </a:lvl3pPr>
    <a:lvl4pPr indent="685800" defTabSz="457200" latinLnBrk="0">
      <a:defRPr sz="2200">
        <a:latin typeface="Lucida Grande"/>
        <a:ea typeface="Lucida Grande"/>
        <a:cs typeface="Lucida Grande"/>
        <a:sym typeface="Lucida Grande"/>
      </a:defRPr>
    </a:lvl4pPr>
    <a:lvl5pPr indent="914400" defTabSz="457200" latinLnBrk="0">
      <a:defRPr sz="2200">
        <a:latin typeface="Lucida Grande"/>
        <a:ea typeface="Lucida Grande"/>
        <a:cs typeface="Lucida Grande"/>
        <a:sym typeface="Lucida Grande"/>
      </a:defRPr>
    </a:lvl5pPr>
    <a:lvl6pPr indent="1143000" defTabSz="457200" latinLnBrk="0">
      <a:defRPr sz="2200">
        <a:latin typeface="Lucida Grande"/>
        <a:ea typeface="Lucida Grande"/>
        <a:cs typeface="Lucida Grande"/>
        <a:sym typeface="Lucida Grande"/>
      </a:defRPr>
    </a:lvl6pPr>
    <a:lvl7pPr indent="1371600" defTabSz="457200" latinLnBrk="0">
      <a:defRPr sz="2200">
        <a:latin typeface="Lucida Grande"/>
        <a:ea typeface="Lucida Grande"/>
        <a:cs typeface="Lucida Grande"/>
        <a:sym typeface="Lucida Grande"/>
      </a:defRPr>
    </a:lvl7pPr>
    <a:lvl8pPr indent="1600200" defTabSz="457200" latinLnBrk="0">
      <a:defRPr sz="2200">
        <a:latin typeface="Lucida Grande"/>
        <a:ea typeface="Lucida Grande"/>
        <a:cs typeface="Lucida Grande"/>
        <a:sym typeface="Lucida Grande"/>
      </a:defRPr>
    </a:lvl8pPr>
    <a:lvl9pPr indent="1828800" defTabSz="457200" latinLnBrk="0">
      <a:defRPr sz="22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Title">
    <p:bg>
      <p:bgPr>
        <a:solidFill>
          <a:srgbClr val="62ACDB"/>
        </a:solidFill>
        <a:effectLst/>
      </p:bgPr>
    </p:bg>
    <p:spTree>
      <p:nvGrpSpPr>
        <p:cNvPr id="1" name=""/>
        <p:cNvGrpSpPr/>
        <p:nvPr/>
      </p:nvGrpSpPr>
      <p:grpSpPr>
        <a:xfrm>
          <a:off x="0" y="0"/>
          <a:ext cx="0" cy="0"/>
          <a:chOff x="0" y="0"/>
          <a:chExt cx="0" cy="0"/>
        </a:xfrm>
      </p:grpSpPr>
      <p:pic>
        <p:nvPicPr>
          <p:cNvPr id="14" name="droppedImage.pdf" descr="droppedImage.pdf"/>
          <p:cNvPicPr>
            <a:picLocks noChangeAspect="1"/>
          </p:cNvPicPr>
          <p:nvPr/>
        </p:nvPicPr>
        <p:blipFill>
          <a:blip r:embed="rId2"/>
          <a:stretch>
            <a:fillRect/>
          </a:stretch>
        </p:blipFill>
        <p:spPr>
          <a:xfrm>
            <a:off x="1819351" y="984250"/>
            <a:ext cx="610173" cy="749300"/>
          </a:xfrm>
          <a:prstGeom prst="rect">
            <a:avLst/>
          </a:prstGeom>
          <a:ln w="12700">
            <a:miter lim="400000"/>
          </a:ln>
        </p:spPr>
      </p:pic>
      <p:sp>
        <p:nvSpPr>
          <p:cNvPr id="15" name="Text"/>
          <p:cNvSpPr>
            <a:spLocks noGrp="1"/>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16" name="Text"/>
          <p:cNvSpPr>
            <a:spLocks noGrp="1"/>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17" name="Title Text"/>
          <p:cNvSpPr>
            <a:spLocks noGrp="1"/>
          </p:cNvSpPr>
          <p:nvPr>
            <p:ph type="title"/>
          </p:nvPr>
        </p:nvSpPr>
        <p:spPr>
          <a:xfrm>
            <a:off x="1730450" y="10972800"/>
            <a:ext cx="21193050" cy="1384300"/>
          </a:xfrm>
          <a:prstGeom prst="rect">
            <a:avLst/>
          </a:prstGeom>
        </p:spPr>
        <p:txBody>
          <a:bodyPr anchor="ctr"/>
          <a:lstStyle>
            <a:lvl1pPr>
              <a:lnSpc>
                <a:spcPct val="100000"/>
              </a:lnSpc>
              <a:spcBef>
                <a:spcPts val="300"/>
              </a:spcBef>
              <a:defRPr sz="3600">
                <a:solidFill>
                  <a:srgbClr val="454D52"/>
                </a:solidFill>
              </a:defRPr>
            </a:lvl1pPr>
          </a:lstStyle>
          <a:p>
            <a:r>
              <a:t>Title Text</a:t>
            </a:r>
          </a:p>
        </p:txBody>
      </p:sp>
      <p:sp>
        <p:nvSpPr>
          <p:cNvPr id="18" name="Body Level One…"/>
          <p:cNvSpPr>
            <a:spLocks noGrp="1"/>
          </p:cNvSpPr>
          <p:nvPr>
            <p:ph type="body" idx="1"/>
          </p:nvPr>
        </p:nvSpPr>
        <p:spPr>
          <a:xfrm>
            <a:off x="1708149" y="2743200"/>
            <a:ext cx="20980401"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buFontTx/>
              <a:buChar char="•"/>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buFontTx/>
              <a:buChar char="•"/>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19" name="Slide Number"/>
          <p:cNvSpPr>
            <a:spLocks noGrp="1"/>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Topic">
    <p:bg>
      <p:bgPr>
        <a:solidFill>
          <a:srgbClr val="62ACDB"/>
        </a:solidFill>
        <a:effectLst/>
      </p:bgPr>
    </p:bg>
    <p:spTree>
      <p:nvGrpSpPr>
        <p:cNvPr id="1" name=""/>
        <p:cNvGrpSpPr/>
        <p:nvPr/>
      </p:nvGrpSpPr>
      <p:grpSpPr>
        <a:xfrm>
          <a:off x="0" y="0"/>
          <a:ext cx="0" cy="0"/>
          <a:chOff x="0" y="0"/>
          <a:chExt cx="0" cy="0"/>
        </a:xfrm>
      </p:grpSpPr>
      <p:sp>
        <p:nvSpPr>
          <p:cNvPr id="26" name="Text"/>
          <p:cNvSpPr>
            <a:spLocks noGrp="1"/>
          </p:cNvSpPr>
          <p:nvPr>
            <p:ph type="body" sz="quarter" idx="21"/>
          </p:nvPr>
        </p:nvSpPr>
        <p:spPr>
          <a:xfrm>
            <a:off x="950958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27" name="Text"/>
          <p:cNvSpPr>
            <a:spLocks noGrp="1"/>
          </p:cNvSpPr>
          <p:nvPr>
            <p:ph type="body" sz="quarter" idx="22"/>
          </p:nvPr>
        </p:nvSpPr>
        <p:spPr>
          <a:xfrm>
            <a:off x="950976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28" name="Body Level One…"/>
          <p:cNvSpPr>
            <a:spLocks noGrp="1"/>
          </p:cNvSpPr>
          <p:nvPr>
            <p:ph type="body" idx="1"/>
          </p:nvPr>
        </p:nvSpPr>
        <p:spPr>
          <a:xfrm>
            <a:off x="1701800" y="2743200"/>
            <a:ext cx="20980400" cy="8229600"/>
          </a:xfrm>
          <a:prstGeom prst="rect">
            <a:avLst/>
          </a:prstGeom>
        </p:spPr>
        <p:txBody>
          <a:bodyPr anchor="ctr"/>
          <a:lstStyle>
            <a:lvl1pPr marL="0" indent="0" defTabSz="825500">
              <a:lnSpc>
                <a:spcPct val="100000"/>
              </a:lnSpc>
              <a:spcBef>
                <a:spcPts val="300"/>
              </a:spcBef>
              <a:buClr>
                <a:schemeClr val="accent4">
                  <a:hueOff val="9600000"/>
                  <a:satOff val="22648"/>
                  <a:lumOff val="42149"/>
                  <a:alpha val="0"/>
                </a:schemeClr>
              </a:buClr>
              <a:buSzPct val="25000"/>
              <a:buFontTx/>
              <a:buChar char="•"/>
              <a:defRPr sz="11200">
                <a:solidFill>
                  <a:schemeClr val="accent4">
                    <a:hueOff val="9600000"/>
                    <a:satOff val="22648"/>
                    <a:lumOff val="42149"/>
                  </a:schemeClr>
                </a:solidFill>
                <a:latin typeface="+mn-lt"/>
                <a:ea typeface="+mn-ea"/>
                <a:cs typeface="+mn-cs"/>
                <a:sym typeface="Myriad Set Pro Text"/>
              </a:defRPr>
            </a:lvl1pPr>
            <a:lvl2pPr marL="0" indent="0">
              <a:lnSpc>
                <a:spcPct val="100000"/>
              </a:lnSpc>
              <a:spcBef>
                <a:spcPts val="300"/>
              </a:spcBef>
              <a:buClr>
                <a:schemeClr val="accent4">
                  <a:hueOff val="9600000"/>
                  <a:satOff val="22648"/>
                  <a:lumOff val="42149"/>
                  <a:alpha val="0"/>
                </a:schemeClr>
              </a:buClr>
              <a:buSzPct val="25000"/>
              <a:buFontTx/>
              <a:buChar char="•"/>
              <a:defRPr sz="9600">
                <a:solidFill>
                  <a:srgbClr val="454D52"/>
                </a:solidFill>
                <a:latin typeface="+mn-lt"/>
                <a:ea typeface="+mn-ea"/>
                <a:cs typeface="+mn-cs"/>
                <a:sym typeface="Myriad Set Pro Text"/>
              </a:defRPr>
            </a:lvl2pPr>
            <a:lvl3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3pPr>
            <a:lvl4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4pPr>
            <a:lvl5pPr marL="76200" indent="-76200">
              <a:lnSpc>
                <a:spcPct val="100000"/>
              </a:lnSpc>
              <a:spcBef>
                <a:spcPts val="300"/>
              </a:spcBef>
              <a:buClr>
                <a:schemeClr val="accent4">
                  <a:hueOff val="9600000"/>
                  <a:satOff val="22648"/>
                  <a:lumOff val="42149"/>
                  <a:alpha val="0"/>
                </a:schemeClr>
              </a:buClr>
              <a:buSzPct val="25000"/>
              <a:buFontTx/>
              <a:buChar char="•"/>
              <a:defRPr sz="3200">
                <a:solidFill>
                  <a:srgbClr val="454D52"/>
                </a:solidFill>
                <a:latin typeface="+mn-lt"/>
                <a:ea typeface="+mn-ea"/>
                <a:cs typeface="+mn-cs"/>
                <a:sym typeface="Myriad Set Pro Text"/>
              </a:defRPr>
            </a:lvl5pPr>
          </a:lstStyle>
          <a:p>
            <a:r>
              <a:t>Body Level One</a:t>
            </a:r>
          </a:p>
          <a:p>
            <a:pPr lvl="1"/>
            <a:r>
              <a:t>Body Level Two</a:t>
            </a:r>
          </a:p>
          <a:p>
            <a:pPr lvl="2"/>
            <a:r>
              <a:t>Body Level Three</a:t>
            </a:r>
          </a:p>
          <a:p>
            <a:pPr lvl="3"/>
            <a:r>
              <a:t>Body Level Four</a:t>
            </a:r>
          </a:p>
          <a:p>
            <a:pPr lvl="4"/>
            <a:r>
              <a:t>Body Level Five</a:t>
            </a:r>
          </a:p>
        </p:txBody>
      </p:sp>
      <p:sp>
        <p:nvSpPr>
          <p:cNvPr id="29" name="Slide Number"/>
          <p:cNvSpPr>
            <a:spLocks noGrp="1"/>
          </p:cNvSpPr>
          <p:nvPr>
            <p:ph type="sldNum" sz="quarter" idx="2"/>
          </p:nvPr>
        </p:nvSpPr>
        <p:spPr>
          <a:xfrm>
            <a:off x="23926797" y="130429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ullet">
    <p:spTree>
      <p:nvGrpSpPr>
        <p:cNvPr id="1" name=""/>
        <p:cNvGrpSpPr/>
        <p:nvPr/>
      </p:nvGrpSpPr>
      <p:grpSpPr>
        <a:xfrm>
          <a:off x="0" y="0"/>
          <a:ext cx="0" cy="0"/>
          <a:chOff x="0" y="0"/>
          <a:chExt cx="0" cy="0"/>
        </a:xfrm>
      </p:grpSpPr>
      <p:sp>
        <p:nvSpPr>
          <p:cNvPr id="36" name="Slide Number"/>
          <p:cNvSpPr>
            <a:spLocks noGrp="1"/>
          </p:cNvSpPr>
          <p:nvPr>
            <p:ph type="sldNum" sz="quarter" idx="2"/>
          </p:nvPr>
        </p:nvSpPr>
        <p:spPr>
          <a:prstGeom prst="rect">
            <a:avLst/>
          </a:prstGeom>
        </p:spPr>
        <p:txBody>
          <a:bodyPr/>
          <a:lstStyle/>
          <a:p>
            <a:pPr defTabSz="914400"/>
            <a:fld id="{86CB4B4D-7CA3-9044-876B-883B54F8677D}" type="slidenum">
              <a:t>‹#›</a:t>
            </a:fld>
            <a:endParaRPr/>
          </a:p>
        </p:txBody>
      </p:sp>
      <p:sp>
        <p:nvSpPr>
          <p:cNvPr id="37" name="Topic or Sub-Topic | Title"/>
          <p:cNvSpPr txBox="1">
            <a:spLocks noGrp="1"/>
          </p:cNvSpPr>
          <p:nvPr>
            <p:ph type="body" sz="quarter" idx="21"/>
          </p:nvPr>
        </p:nvSpPr>
        <p:spPr>
          <a:xfrm>
            <a:off x="876300" y="279400"/>
            <a:ext cx="22250400" cy="1066800"/>
          </a:xfrm>
          <a:prstGeom prst="rect">
            <a:avLst/>
          </a:prstGeom>
        </p:spPr>
        <p:txBody>
          <a:bodyPr lIns="76200" tIns="76200" rIns="76200" bIns="76200">
            <a:noAutofit/>
          </a:bodyPr>
          <a:lstStyle/>
          <a:p>
            <a:pPr marL="0" indent="0" defTabSz="546100">
              <a:lnSpc>
                <a:spcPct val="100000"/>
              </a:lnSpc>
              <a:spcBef>
                <a:spcPts val="0"/>
              </a:spcBef>
              <a:buClrTx/>
              <a:buSzTx/>
              <a:buFontTx/>
              <a:buNone/>
              <a:defRPr sz="6000">
                <a:solidFill>
                  <a:srgbClr val="0096FF"/>
                </a:solidFill>
              </a:defRPr>
            </a:pPr>
            <a:r>
              <a:t>Topic or Sub-Topic </a:t>
            </a:r>
            <a:r>
              <a:rPr>
                <a:solidFill>
                  <a:srgbClr val="53585F"/>
                </a:solidFill>
              </a:rPr>
              <a:t>| Title</a:t>
            </a:r>
          </a:p>
        </p:txBody>
      </p:sp>
      <p:sp>
        <p:nvSpPr>
          <p:cNvPr id="38" name="Body Level One…"/>
          <p:cNvSpPr>
            <a:spLocks noGrp="1"/>
          </p:cNvSpPr>
          <p:nvPr>
            <p:ph type="body" idx="22"/>
          </p:nvPr>
        </p:nvSpPr>
        <p:spPr>
          <a:xfrm>
            <a:off x="856613" y="1768772"/>
            <a:ext cx="22430036" cy="7665010"/>
          </a:xfrm>
          <a:prstGeom prst="rect">
            <a:avLst/>
          </a:prstGeom>
        </p:spPr>
        <p:txBody>
          <a:bodyPr>
            <a:noAutofit/>
          </a:bodyPr>
          <a:lstStyle>
            <a:lvl1pPr>
              <a:spcBef>
                <a:spcPts val="600"/>
              </a:spcBef>
            </a:lvl1pPr>
            <a:lvl2pPr marL="874590" indent="-468190" defTabSz="1238250">
              <a:spcBef>
                <a:spcPts val="600"/>
              </a:spcBef>
              <a:defRPr sz="3600"/>
            </a:lvl2pPr>
            <a:lvl3pPr marL="1319090" indent="-468190" defTabSz="1238250">
              <a:spcBef>
                <a:spcPts val="600"/>
              </a:spcBef>
              <a:buSzPct val="100000"/>
              <a:buChar char="-"/>
              <a:defRPr sz="3600"/>
            </a:lvl3pPr>
            <a:lvl4pPr marL="1787870" indent="-479770" defTabSz="1238250">
              <a:spcBef>
                <a:spcPts val="600"/>
              </a:spcBef>
              <a:buSzPct val="100000"/>
              <a:buChar char="-"/>
              <a:defRPr sz="3600"/>
            </a:lvl4pPr>
          </a:lstStyle>
          <a:p>
            <a:r>
              <a:t>Body Level One</a:t>
            </a:r>
          </a:p>
          <a:p>
            <a:pPr lvl="1"/>
            <a:r>
              <a:t>Body Level Two</a:t>
            </a:r>
          </a:p>
          <a:p>
            <a:pPr lvl="2"/>
            <a:r>
              <a:t>Body Level Three</a:t>
            </a:r>
          </a:p>
          <a:p>
            <a:pPr lvl="3"/>
            <a:r>
              <a:t>Body Level Four</a:t>
            </a: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Bullet copy 1">
    <p:spTree>
      <p:nvGrpSpPr>
        <p:cNvPr id="1" name=""/>
        <p:cNvGrpSpPr/>
        <p:nvPr/>
      </p:nvGrpSpPr>
      <p:grpSpPr>
        <a:xfrm>
          <a:off x="0" y="0"/>
          <a:ext cx="0" cy="0"/>
          <a:chOff x="0" y="0"/>
          <a:chExt cx="0" cy="0"/>
        </a:xfrm>
      </p:grpSpPr>
      <p:sp>
        <p:nvSpPr>
          <p:cNvPr id="45" name="Title Text"/>
          <p:cNvSpPr>
            <a:spLocks noGrp="1"/>
          </p:cNvSpPr>
          <p:nvPr>
            <p:ph type="title"/>
          </p:nvPr>
        </p:nvSpPr>
        <p:spPr>
          <a:xfrm>
            <a:off x="1308100" y="5861050"/>
            <a:ext cx="22098000" cy="1993900"/>
          </a:xfrm>
          <a:prstGeom prst="rect">
            <a:avLst/>
          </a:prstGeom>
        </p:spPr>
        <p:txBody>
          <a:bodyPr anchor="ctr"/>
          <a:lstStyle/>
          <a:p>
            <a:r>
              <a:t>Title Text</a:t>
            </a:r>
          </a:p>
        </p:txBody>
      </p:sp>
      <p:sp>
        <p:nvSpPr>
          <p:cNvPr id="46" name="Slide Number"/>
          <p:cNvSpPr>
            <a:spLocks noGrp="1"/>
          </p:cNvSpPr>
          <p:nvPr>
            <p:ph type="sldNum" sz="quarter" idx="2"/>
          </p:nvPr>
        </p:nvSpPr>
        <p:spPr>
          <a:prstGeom prst="rect">
            <a:avLst/>
          </a:prstGeom>
        </p:spPr>
        <p:txBody>
          <a:bodyPr/>
          <a:lstStyle/>
          <a:p>
            <a:pPr defTabSz="914400"/>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Closing">
    <p:bg>
      <p:bgPr>
        <a:solidFill>
          <a:srgbClr val="62ACDB"/>
        </a:solidFill>
        <a:effectLst/>
      </p:bgPr>
    </p:bg>
    <p:spTree>
      <p:nvGrpSpPr>
        <p:cNvPr id="1" name=""/>
        <p:cNvGrpSpPr/>
        <p:nvPr/>
      </p:nvGrpSpPr>
      <p:grpSpPr>
        <a:xfrm>
          <a:off x="0" y="0"/>
          <a:ext cx="0" cy="0"/>
          <a:chOff x="0" y="0"/>
          <a:chExt cx="0" cy="0"/>
        </a:xfrm>
      </p:grpSpPr>
      <p:graphicFrame>
        <p:nvGraphicFramePr>
          <p:cNvPr id="53" name="Table 1"/>
          <p:cNvGraphicFramePr/>
          <p:nvPr/>
        </p:nvGraphicFramePr>
        <p:xfrm>
          <a:off x="9753600" y="13182600"/>
          <a:ext cx="4876800" cy="508000"/>
        </p:xfrm>
        <a:graphic>
          <a:graphicData uri="http://schemas.openxmlformats.org/drawingml/2006/table">
            <a:tbl>
              <a:tblPr>
                <a:tableStyleId>{76199AD4-E5DB-49F8-A3B8-25C2831A966A}</a:tableStyleId>
              </a:tblPr>
              <a:tblGrid>
                <a:gridCol w="4876800">
                  <a:extLst>
                    <a:ext uri="{9D8B030D-6E8A-4147-A177-3AD203B41FA5}">
                      <a16:colId xmlns:a16="http://schemas.microsoft.com/office/drawing/2014/main" val="20000"/>
                    </a:ext>
                  </a:extLst>
                </a:gridCol>
              </a:tblGrid>
              <a:tr h="508000">
                <a:tc>
                  <a:txBody>
                    <a:bodyPr/>
                    <a:lstStyle/>
                    <a:p>
                      <a:pPr>
                        <a:tabLst>
                          <a:tab pos="1651000" algn="l"/>
                        </a:tabLst>
                        <a:defRPr sz="1800">
                          <a:solidFill>
                            <a:srgbClr val="000000"/>
                          </a:solidFill>
                        </a:defRPr>
                      </a:pPr>
                      <a:r>
                        <a:rPr>
                          <a:solidFill>
                            <a:schemeClr val="accent4">
                              <a:hueOff val="9600000"/>
                              <a:satOff val="22648"/>
                              <a:lumOff val="42149"/>
                            </a:schemeClr>
                          </a:solidFill>
                          <a:latin typeface="Myriad Set Pro Thin"/>
                          <a:ea typeface="Myriad Set Pro Thin"/>
                          <a:cs typeface="Myriad Set Pro Thin"/>
                          <a:sym typeface="Myriad Set Pro Thin"/>
                        </a:rPr>
                        <a:t>TM and © 2022 Apple Inc. All rights reserved.</a:t>
                      </a:r>
                    </a:p>
                  </a:txBody>
                  <a:tcPr marL="0" marR="0" marT="0" marB="0" anchor="ctr" horzOverflow="overflow">
                    <a:lnL w="0">
                      <a:miter lim="400000"/>
                    </a:lnL>
                    <a:lnR w="0">
                      <a:miter lim="400000"/>
                    </a:lnR>
                    <a:lnT w="0">
                      <a:miter lim="400000"/>
                    </a:lnT>
                    <a:lnB w="0">
                      <a:miter lim="400000"/>
                    </a:lnB>
                    <a:noFill/>
                  </a:tcPr>
                </a:tc>
                <a:extLst>
                  <a:ext uri="{0D108BD9-81ED-4DB2-BD59-A6C34878D82A}">
                    <a16:rowId xmlns:a16="http://schemas.microsoft.com/office/drawing/2014/main" val="10000"/>
                  </a:ext>
                </a:extLst>
              </a:tr>
            </a:tbl>
          </a:graphicData>
        </a:graphic>
      </p:graphicFrame>
      <p:pic>
        <p:nvPicPr>
          <p:cNvPr id="54" name="droppedImage.pdf" descr="droppedImage.pdf"/>
          <p:cNvPicPr>
            <a:picLocks noChangeAspect="1"/>
          </p:cNvPicPr>
          <p:nvPr/>
        </p:nvPicPr>
        <p:blipFill>
          <a:blip r:embed="rId2"/>
          <a:stretch>
            <a:fillRect/>
          </a:stretch>
        </p:blipFill>
        <p:spPr>
          <a:xfrm>
            <a:off x="10661014" y="4833354"/>
            <a:ext cx="2971801" cy="3649411"/>
          </a:xfrm>
          <a:prstGeom prst="rect">
            <a:avLst/>
          </a:prstGeom>
          <a:ln w="12700">
            <a:miter lim="400000"/>
          </a:ln>
        </p:spPr>
      </p:pic>
      <p:sp>
        <p:nvSpPr>
          <p:cNvPr id="55" name="Text"/>
          <p:cNvSpPr>
            <a:spLocks noGrp="1"/>
          </p:cNvSpPr>
          <p:nvPr>
            <p:ph type="body" sz="quarter" idx="21"/>
          </p:nvPr>
        </p:nvSpPr>
        <p:spPr>
          <a:xfrm>
            <a:off x="94752963" y="58293000"/>
            <a:ext cx="22072601" cy="927100"/>
          </a:xfrm>
          <a:prstGeom prst="rect">
            <a:avLst/>
          </a:prstGeom>
        </p:spPr>
        <p:txBody>
          <a:bodyPr>
            <a:spAutoFit/>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56" name="Text"/>
          <p:cNvSpPr>
            <a:spLocks noGrp="1"/>
          </p:cNvSpPr>
          <p:nvPr>
            <p:ph type="body" sz="quarter" idx="22"/>
          </p:nvPr>
        </p:nvSpPr>
        <p:spPr>
          <a:xfrm>
            <a:off x="94754700" y="59448700"/>
            <a:ext cx="19291300" cy="215900"/>
          </a:xfrm>
          <a:prstGeom prst="rect">
            <a:avLst/>
          </a:prstGeom>
        </p:spPr>
        <p:txBody>
          <a:bodyPr lIns="0" tIns="0" rIns="0" bIns="0" anchor="b">
            <a:spAutoFit/>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57" name="Slide Number"/>
          <p:cNvSpPr>
            <a:spLocks noGrp="1"/>
          </p:cNvSpPr>
          <p:nvPr>
            <p:ph type="sldNum" sz="quarter" idx="2"/>
          </p:nvPr>
        </p:nvSpPr>
        <p:spPr>
          <a:xfrm>
            <a:off x="23977597" y="13335000"/>
            <a:ext cx="299417" cy="317500"/>
          </a:xfrm>
          <a:prstGeom prst="rect">
            <a:avLst/>
          </a:prstGeom>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4">
            <a:hueOff val="9600000"/>
            <a:satOff val="22648"/>
            <a:lumOff val="42149"/>
          </a:schemeClr>
        </a:solidFill>
        <a:effectLst/>
      </p:bgPr>
    </p:bg>
    <p:spTree>
      <p:nvGrpSpPr>
        <p:cNvPr id="1" name=""/>
        <p:cNvGrpSpPr/>
        <p:nvPr/>
      </p:nvGrpSpPr>
      <p:grpSpPr>
        <a:xfrm>
          <a:off x="0" y="0"/>
          <a:ext cx="0" cy="0"/>
          <a:chOff x="0" y="0"/>
          <a:chExt cx="0" cy="0"/>
        </a:xfrm>
      </p:grpSpPr>
      <p:pic>
        <p:nvPicPr>
          <p:cNvPr id="2" name="pasted1.pdf" descr="pasted1.pdf"/>
          <p:cNvPicPr>
            <a:picLocks noChangeAspect="1"/>
          </p:cNvPicPr>
          <p:nvPr/>
        </p:nvPicPr>
        <p:blipFill>
          <a:blip r:embed="rId7"/>
          <a:stretch>
            <a:fillRect/>
          </a:stretch>
        </p:blipFill>
        <p:spPr>
          <a:xfrm>
            <a:off x="12036950" y="13148302"/>
            <a:ext cx="310100" cy="380231"/>
          </a:xfrm>
          <a:prstGeom prst="rect">
            <a:avLst/>
          </a:prstGeom>
          <a:ln w="12700">
            <a:miter lim="400000"/>
          </a:ln>
        </p:spPr>
      </p:pic>
      <p:sp>
        <p:nvSpPr>
          <p:cNvPr id="3" name="Slide Number"/>
          <p:cNvSpPr>
            <a:spLocks noGrp="1"/>
          </p:cNvSpPr>
          <p:nvPr>
            <p:ph type="sldNum" sz="quarter" idx="2"/>
          </p:nvPr>
        </p:nvSpPr>
        <p:spPr>
          <a:xfrm>
            <a:off x="23977597" y="13093700"/>
            <a:ext cx="197817" cy="215900"/>
          </a:xfrm>
          <a:prstGeom prst="rect">
            <a:avLst/>
          </a:prstGeom>
          <a:ln w="12700">
            <a:miter lim="400000"/>
          </a:ln>
        </p:spPr>
        <p:txBody>
          <a:bodyPr wrap="none" lIns="0" tIns="0" rIns="0" bIns="0">
            <a:spAutoFit/>
          </a:bodyPr>
          <a:lstStyle>
            <a:lvl1pPr algn="ctr">
              <a:tabLst>
                <a:tab pos="914400" algn="l"/>
              </a:tabLst>
              <a:defRPr sz="1600">
                <a:solidFill>
                  <a:srgbClr val="454D52"/>
                </a:solidFill>
                <a:latin typeface="+mn-lt"/>
                <a:ea typeface="+mn-ea"/>
                <a:cs typeface="+mn-cs"/>
                <a:sym typeface="Myriad Set Pro Text"/>
              </a:defRPr>
            </a:lvl1pPr>
          </a:lstStyle>
          <a:p>
            <a:pPr defTabSz="914400"/>
            <a:fld id="{86CB4B4D-7CA3-9044-876B-883B54F8677D}" type="slidenum">
              <a:t>‹#›</a:t>
            </a:fld>
            <a:endParaRPr/>
          </a:p>
        </p:txBody>
      </p:sp>
      <p:sp>
        <p:nvSpPr>
          <p:cNvPr id="4" name="Line"/>
          <p:cNvSpPr/>
          <p:nvPr/>
        </p:nvSpPr>
        <p:spPr>
          <a:xfrm>
            <a:off x="517060" y="1409700"/>
            <a:ext cx="23315952" cy="0"/>
          </a:xfrm>
          <a:prstGeom prst="line">
            <a:avLst/>
          </a:prstGeom>
          <a:ln w="12700">
            <a:solidFill>
              <a:srgbClr val="929292"/>
            </a:solidFill>
            <a:miter lim="400000"/>
          </a:ln>
        </p:spPr>
        <p:txBody>
          <a:bodyPr lIns="76200" tIns="76200" rIns="76200" bIns="76200" anchor="ctr"/>
          <a:lstStyle/>
          <a:p>
            <a:pPr algn="ctr" defTabSz="317500">
              <a:defRPr sz="3200">
                <a:solidFill>
                  <a:srgbClr val="000000"/>
                </a:solidFill>
                <a:latin typeface="Mistral"/>
                <a:ea typeface="Mistral"/>
                <a:cs typeface="Mistral"/>
                <a:sym typeface="Mistral"/>
              </a:defRPr>
            </a:pPr>
            <a:endParaRPr/>
          </a:p>
        </p:txBody>
      </p:sp>
      <p:graphicFrame>
        <p:nvGraphicFramePr>
          <p:cNvPr id="5" name="Table 1"/>
          <p:cNvGraphicFramePr/>
          <p:nvPr/>
        </p:nvGraphicFramePr>
        <p:xfrm>
          <a:off x="380688" y="13079299"/>
          <a:ext cx="1126127" cy="518235"/>
        </p:xfrm>
        <a:graphic>
          <a:graphicData uri="http://schemas.openxmlformats.org/drawingml/2006/table">
            <a:tbl>
              <a:tblPr>
                <a:tableStyleId>{76199AD4-E5DB-49F8-A3B8-25C2831A966A}</a:tableStyleId>
              </a:tblPr>
              <a:tblGrid>
                <a:gridCol w="1126127">
                  <a:extLst>
                    <a:ext uri="{9D8B030D-6E8A-4147-A177-3AD203B41FA5}">
                      <a16:colId xmlns:a16="http://schemas.microsoft.com/office/drawing/2014/main" val="20000"/>
                    </a:ext>
                  </a:extLst>
                </a:gridCol>
              </a:tblGrid>
              <a:tr h="518235">
                <a:tc>
                  <a:txBody>
                    <a:bodyPr/>
                    <a:lstStyle/>
                    <a:p>
                      <a:pPr algn="l">
                        <a:tabLst>
                          <a:tab pos="1651000" algn="l"/>
                        </a:tabLst>
                        <a:defRPr sz="1800">
                          <a:solidFill>
                            <a:srgbClr val="000000"/>
                          </a:solidFill>
                        </a:defRPr>
                      </a:pPr>
                      <a:r>
                        <a:rPr sz="1600">
                          <a:solidFill>
                            <a:srgbClr val="94A8B2"/>
                          </a:solidFill>
                          <a:latin typeface="Helvetica Light"/>
                          <a:ea typeface="Helvetica Light"/>
                          <a:cs typeface="Helvetica Light"/>
                          <a:sym typeface="Helvetica Light"/>
                        </a:rPr>
                        <a:t>12/2/22</a:t>
                      </a:r>
                    </a:p>
                  </a:txBody>
                  <a:tcPr marL="76200" marR="76200" marT="76200" marB="76200"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6" name="Title Text"/>
          <p:cNvSpPr>
            <a:spLocks noGrp="1"/>
          </p:cNvSpPr>
          <p:nvPr>
            <p:ph type="title"/>
          </p:nvPr>
        </p:nvSpPr>
        <p:spPr>
          <a:xfrm>
            <a:off x="1155700" y="0"/>
            <a:ext cx="22098000" cy="19939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b">
            <a:normAutofit/>
          </a:bodyPr>
          <a:lstStyle/>
          <a:p>
            <a:r>
              <a:t>Title Text</a:t>
            </a:r>
          </a:p>
        </p:txBody>
      </p:sp>
      <p:sp>
        <p:nvSpPr>
          <p:cNvPr id="7" name="Body Level One…"/>
          <p:cNvSpPr>
            <a:spLocks noGrp="1"/>
          </p:cNvSpPr>
          <p:nvPr>
            <p:ph type="body" idx="1"/>
          </p:nvPr>
        </p:nvSpPr>
        <p:spPr>
          <a:xfrm>
            <a:off x="1155700" y="2349500"/>
            <a:ext cx="22098000" cy="106807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rmAutofit/>
          </a:bodyPr>
          <a:lstStyle>
            <a:lvl2pPr marL="899750" indent="-493350" defTabSz="825500">
              <a:spcBef>
                <a:spcPts val="2500"/>
              </a:spcBef>
              <a:defRPr sz="4400"/>
            </a:lvl2pPr>
            <a:lvl3pPr marL="1766231" indent="-559731" defTabSz="825500">
              <a:spcBef>
                <a:spcPts val="2200"/>
              </a:spcBef>
              <a:defRPr sz="4200"/>
            </a:lvl3pPr>
            <a:lvl4pPr marL="2196777" indent="-533077" defTabSz="825500">
              <a:spcBef>
                <a:spcPts val="2200"/>
              </a:spcBef>
              <a:defRPr sz="4000"/>
            </a:lvl4pPr>
            <a:lvl5pPr marL="2601923" indent="-506423" defTabSz="825500">
              <a:spcBef>
                <a:spcPts val="2200"/>
              </a:spcBef>
              <a:defRPr sz="3800"/>
            </a:lvl5pPr>
          </a:lstStyle>
          <a:p>
            <a:r>
              <a:t>Body Level One</a:t>
            </a:r>
          </a:p>
          <a:p>
            <a:pPr lvl="1"/>
            <a:r>
              <a:t>Body Level Two</a:t>
            </a:r>
          </a:p>
          <a:p>
            <a:pPr lvl="2"/>
            <a:r>
              <a:t>Body Level Three</a:t>
            </a:r>
          </a:p>
          <a:p>
            <a:pPr lvl="3"/>
            <a:r>
              <a:t>Body Level Four</a:t>
            </a:r>
          </a:p>
          <a:p>
            <a:pPr lvl="4"/>
            <a:r>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ransition spd="med"/>
  <p:txStyles>
    <p:titleStyle>
      <a:lvl1pPr marL="0" marR="0" indent="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1pPr>
      <a:lvl2pPr marL="0" marR="0" indent="2286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2pPr>
      <a:lvl3pPr marL="0" marR="0" indent="4572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3pPr>
      <a:lvl4pPr marL="0" marR="0" indent="6858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4pPr>
      <a:lvl5pPr marL="0" marR="0" indent="9144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5pPr>
      <a:lvl6pPr marL="0" marR="0" indent="11430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6pPr>
      <a:lvl7pPr marL="0" marR="0" indent="13716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7pPr>
      <a:lvl8pPr marL="0" marR="0" indent="16002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8pPr>
      <a:lvl9pPr marL="0" marR="0" indent="1828800" algn="l" defTabSz="825500" latinLnBrk="0">
        <a:lnSpc>
          <a:spcPts val="7800"/>
        </a:lnSpc>
        <a:spcBef>
          <a:spcPts val="0"/>
        </a:spcBef>
        <a:spcAft>
          <a:spcPts val="0"/>
        </a:spcAft>
        <a:buClrTx/>
        <a:buSzTx/>
        <a:buFontTx/>
        <a:buNone/>
        <a:tabLst/>
        <a:defRPr sz="7200" b="0" i="0" u="none" strike="noStrike" cap="none" spc="0" baseline="0">
          <a:solidFill>
            <a:srgbClr val="0096FF"/>
          </a:solidFill>
          <a:uFillTx/>
          <a:latin typeface="+mn-lt"/>
          <a:ea typeface="+mn-ea"/>
          <a:cs typeface="+mn-cs"/>
          <a:sym typeface="Myriad Set Pro Text"/>
        </a:defRPr>
      </a:lvl9pPr>
    </p:titleStyle>
    <p:bodyStyle>
      <a:lvl1pPr marL="468190" marR="0" indent="-468190" algn="l" defTabSz="1238250" rtl="0" latinLnBrk="0">
        <a:lnSpc>
          <a:spcPct val="104999"/>
        </a:lnSpc>
        <a:spcBef>
          <a:spcPts val="3000"/>
        </a:spcBef>
        <a:spcAft>
          <a:spcPts val="0"/>
        </a:spcAft>
        <a:buClr>
          <a:srgbClr val="0096FF"/>
        </a:buClr>
        <a:buSzPct val="10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1pPr>
      <a:lvl2pPr marL="810050" marR="0" indent="-403650" algn="l" defTabSz="1238250" rtl="0" latinLnBrk="0">
        <a:lnSpc>
          <a:spcPct val="104999"/>
        </a:lnSpc>
        <a:spcBef>
          <a:spcPts val="3000"/>
        </a:spcBef>
        <a:spcAft>
          <a:spcPts val="0"/>
        </a:spcAft>
        <a:buClr>
          <a:srgbClr val="0096FF"/>
        </a:buClr>
        <a:buSzPct val="10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2pPr>
      <a:lvl3pPr marL="16862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3pPr>
      <a:lvl4pPr marL="21434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4pPr>
      <a:lvl5pPr marL="25752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5pPr>
      <a:lvl6pPr marL="2930870" marR="0" indent="-479770"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6pPr>
      <a:lvl7pPr marL="32864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7pPr>
      <a:lvl8pPr marL="36420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8pPr>
      <a:lvl9pPr marL="3997669" marR="0" indent="-479769" algn="l" defTabSz="1238250" rtl="0" latinLnBrk="0">
        <a:lnSpc>
          <a:spcPct val="104999"/>
        </a:lnSpc>
        <a:spcBef>
          <a:spcPts val="3000"/>
        </a:spcBef>
        <a:spcAft>
          <a:spcPts val="0"/>
        </a:spcAft>
        <a:buClr>
          <a:srgbClr val="0096FF"/>
        </a:buClr>
        <a:buSzPct val="150000"/>
        <a:buFont typeface="Lucida Grande"/>
        <a:buChar char="■"/>
        <a:tabLst/>
        <a:defRPr sz="3600" b="0" i="0" u="none" strike="noStrike" cap="none" spc="0" baseline="0">
          <a:solidFill>
            <a:srgbClr val="000000"/>
          </a:solidFill>
          <a:uFillTx/>
          <a:latin typeface="Helvetica Neue Light"/>
          <a:ea typeface="Helvetica Neue Light"/>
          <a:cs typeface="Helvetica Neue Light"/>
          <a:sym typeface="Helvetica Neue Light"/>
        </a:defRPr>
      </a:lvl9pPr>
    </p:bodyStyle>
    <p:otherStyle>
      <a:lvl1pPr marL="0" marR="0" indent="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1pPr>
      <a:lvl2pPr marL="0" marR="0" indent="2286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2pPr>
      <a:lvl3pPr marL="0" marR="0" indent="4572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3pPr>
      <a:lvl4pPr marL="0" marR="0" indent="6858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4pPr>
      <a:lvl5pPr marL="0" marR="0" indent="9144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5pPr>
      <a:lvl6pPr marL="0" marR="0" indent="11430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6pPr>
      <a:lvl7pPr marL="0" marR="0" indent="13716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7pPr>
      <a:lvl8pPr marL="0" marR="0" indent="16002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8pPr>
      <a:lvl9pPr marL="0" marR="0" indent="1828800" algn="ctr" latinLnBrk="0">
        <a:lnSpc>
          <a:spcPct val="100000"/>
        </a:lnSpc>
        <a:spcBef>
          <a:spcPts val="0"/>
        </a:spcBef>
        <a:spcAft>
          <a:spcPts val="0"/>
        </a:spcAft>
        <a:buClrTx/>
        <a:buSzTx/>
        <a:buFontTx/>
        <a:buNone/>
        <a:tabLst>
          <a:tab pos="914400" algn="l"/>
        </a:tabLst>
        <a:defRPr sz="1600" b="0" i="0" u="none" strike="noStrike" cap="none" spc="0" baseline="0">
          <a:solidFill>
            <a:schemeClr val="tx1"/>
          </a:solidFill>
          <a:uFillTx/>
          <a:latin typeface="+mn-lt"/>
          <a:ea typeface="+mn-ea"/>
          <a:cs typeface="+mn-cs"/>
          <a:sym typeface="Myriad Set Pro Tex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Text"/>
          <p:cNvSpPr>
            <a:spLocks noGrp="1"/>
          </p:cNvSpPr>
          <p:nvPr>
            <p:ph type="body" idx="21"/>
          </p:nvPr>
        </p:nvSpPr>
        <p:spPr>
          <a:prstGeom prst="rect">
            <a:avLst/>
          </a:prstGeom>
        </p:spPr>
        <p:txBody>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67" name="Text"/>
          <p:cNvSpPr>
            <a:spLocks noGrp="1"/>
          </p:cNvSpPr>
          <p:nvPr>
            <p:ph type="body" idx="22"/>
          </p:nvPr>
        </p:nvSpPr>
        <p:spPr>
          <a:prstGeom prst="rect">
            <a:avLst/>
          </a:prstGeom>
        </p:spPr>
        <p:txBody>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
        <p:nvSpPr>
          <p:cNvPr id="68" name="Way forward on the support of 2Rx for XR device for Rel-18 XR WI…"/>
          <p:cNvSpPr>
            <a:spLocks noGrp="1"/>
          </p:cNvSpPr>
          <p:nvPr>
            <p:ph type="body" idx="1"/>
          </p:nvPr>
        </p:nvSpPr>
        <p:spPr>
          <a:xfrm>
            <a:off x="1477991" y="2743200"/>
            <a:ext cx="20980401" cy="9631599"/>
          </a:xfrm>
          <a:prstGeom prst="rect">
            <a:avLst/>
          </a:prstGeom>
        </p:spPr>
        <p:txBody>
          <a:bodyPr/>
          <a:lstStyle/>
          <a:p>
            <a:pPr>
              <a:defRPr sz="7500"/>
            </a:pPr>
            <a:endParaRPr dirty="0"/>
          </a:p>
          <a:p>
            <a:pPr>
              <a:defRPr sz="7500"/>
            </a:pPr>
            <a:endParaRPr dirty="0"/>
          </a:p>
          <a:p>
            <a:pPr>
              <a:defRPr sz="7500"/>
            </a:pPr>
            <a:r>
              <a:rPr dirty="0"/>
              <a:t>Way forward on the support of 2Rx for XR device for Rel-18 XR WI</a:t>
            </a:r>
          </a:p>
          <a:p>
            <a:pPr>
              <a:defRPr sz="7500"/>
            </a:pPr>
            <a:endParaRPr dirty="0"/>
          </a:p>
          <a:p>
            <a:pPr>
              <a:defRPr sz="4800"/>
            </a:pPr>
            <a:r>
              <a:rPr dirty="0"/>
              <a:t>Apple, ABS, APT, ASR, CATT, FGI, Google, </a:t>
            </a:r>
            <a:r>
              <a:rPr lang="en-US" b="0" i="0" u="none" strike="noStrike" dirty="0">
                <a:effectLst/>
                <a:latin typeface="Arial" panose="020B0604020202020204" pitchFamily="34" charset="0"/>
              </a:rPr>
              <a:t>HONOR, </a:t>
            </a:r>
            <a:r>
              <a:rPr dirty="0"/>
              <a:t>Lenovo, Meta, New H3C, </a:t>
            </a:r>
            <a:r>
              <a:rPr lang="en-US" dirty="0"/>
              <a:t>Qualcomm, </a:t>
            </a:r>
            <a:r>
              <a:rPr dirty="0"/>
              <a:t>Samsung, Tencent, Verizon, vivo, Xiaomi, …</a:t>
            </a:r>
          </a:p>
        </p:txBody>
      </p:sp>
      <p:sp>
        <p:nvSpPr>
          <p:cNvPr id="69" name="Slide Number"/>
          <p:cNvSpPr>
            <a:spLocks noGrp="1"/>
          </p:cNvSpPr>
          <p:nvPr>
            <p:ph type="sldNum" sz="quarter" idx="4294967295"/>
          </p:nvPr>
        </p:nvSpPr>
        <p:spPr>
          <a:xfrm>
            <a:off x="23968758" y="13042900"/>
            <a:ext cx="215495" cy="3175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lstStyle>
            <a:lvl1pPr>
              <a:defRPr>
                <a:solidFill>
                  <a:schemeClr val="accent5">
                    <a:hueOff val="12258950"/>
                    <a:satOff val="-36268"/>
                    <a:lumOff val="33605"/>
                  </a:schemeClr>
                </a:solidFill>
              </a:defRPr>
            </a:lvl1pPr>
          </a:lstStyle>
          <a:p>
            <a:pPr defTabSz="914400"/>
            <a:fld id="{86CB4B4D-7CA3-9044-876B-883B54F8677D}" type="slidenum">
              <a:rPr/>
              <a:t>1</a:t>
            </a:fld>
            <a:endParaRPr/>
          </a:p>
        </p:txBody>
      </p:sp>
      <p:sp>
        <p:nvSpPr>
          <p:cNvPr id="70" name="3GPP TSG-RAN #98-e…"/>
          <p:cNvSpPr txBox="1"/>
          <p:nvPr/>
        </p:nvSpPr>
        <p:spPr>
          <a:xfrm>
            <a:off x="1177527" y="2035248"/>
            <a:ext cx="13657854" cy="27178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3GPP TSG-RAN #98-e   			</a:t>
            </a:r>
            <a:r>
              <a:rPr>
                <a:latin typeface="Times Roman"/>
                <a:ea typeface="Times Roman"/>
                <a:cs typeface="Times Roman"/>
                <a:sym typeface="Times Roman"/>
              </a:rPr>
              <a:t>				</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e-Meeting, December 12th-16th 2022</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Agenda Item: 9.1.2</a:t>
            </a:r>
          </a:p>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Document for: Discussion/Decision</a:t>
            </a:r>
          </a:p>
        </p:txBody>
      </p:sp>
      <p:sp>
        <p:nvSpPr>
          <p:cNvPr id="71" name="RP-223208"/>
          <p:cNvSpPr txBox="1"/>
          <p:nvPr/>
        </p:nvSpPr>
        <p:spPr>
          <a:xfrm>
            <a:off x="19185805" y="2040333"/>
            <a:ext cx="4020667" cy="7874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76200" tIns="76200" rIns="76200" bIns="76200">
            <a:spAutoFit/>
          </a:bodyPr>
          <a:lstStyle/>
          <a:p>
            <a:pPr lvl="1" defTabSz="457200">
              <a:tabLst>
                <a:tab pos="355600" algn="l"/>
              </a:tabLst>
              <a:defRPr sz="4200">
                <a:solidFill>
                  <a:schemeClr val="accent4">
                    <a:hueOff val="9600000"/>
                    <a:satOff val="22648"/>
                    <a:lumOff val="42149"/>
                  </a:schemeClr>
                </a:solidFill>
                <a:latin typeface="Helvetica"/>
                <a:ea typeface="Helvetica"/>
                <a:cs typeface="Helvetica"/>
                <a:sym typeface="Helvetica"/>
              </a:defRPr>
            </a:pPr>
            <a:r>
              <a:t>RP-223208</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914400"/>
            <a:fld id="{86CB4B4D-7CA3-9044-876B-883B54F8677D}" type="slidenum">
              <a:t>2</a:t>
            </a:fld>
            <a:endParaRPr/>
          </a:p>
        </p:txBody>
      </p:sp>
      <p:sp>
        <p:nvSpPr>
          <p:cNvPr id="74" name="Rel-18 XR WI | Proposed Way Forward"/>
          <p:cNvSpPr txBox="1">
            <a:spLocks noGrp="1"/>
          </p:cNvSpPr>
          <p:nvPr>
            <p:ph type="body" idx="21"/>
          </p:nvPr>
        </p:nvSpPr>
        <p:spPr>
          <a:prstGeom prst="rect">
            <a:avLst/>
          </a:prstGeom>
        </p:spPr>
        <p:txBody>
          <a:bodyPr/>
          <a:lstStyle/>
          <a:p>
            <a:pPr marL="0" indent="0" defTabSz="546100">
              <a:lnSpc>
                <a:spcPct val="100000"/>
              </a:lnSpc>
              <a:spcBef>
                <a:spcPts val="0"/>
              </a:spcBef>
              <a:buClrTx/>
              <a:buSzTx/>
              <a:buFontTx/>
              <a:buNone/>
              <a:defRPr sz="6000">
                <a:solidFill>
                  <a:srgbClr val="0096FF"/>
                </a:solidFill>
              </a:defRPr>
            </a:pPr>
            <a:r>
              <a:t>Rel-18 XR WI </a:t>
            </a:r>
            <a:r>
              <a:rPr>
                <a:solidFill>
                  <a:srgbClr val="53585F"/>
                </a:solidFill>
              </a:rPr>
              <a:t>| Proposed Way Forward</a:t>
            </a:r>
          </a:p>
        </p:txBody>
      </p:sp>
      <p:sp>
        <p:nvSpPr>
          <p:cNvPr id="75" name="Proposed Way Forward: For 3GPP Rel-18 XR Work Item, include the following objective…"/>
          <p:cNvSpPr>
            <a:spLocks noGrp="1"/>
          </p:cNvSpPr>
          <p:nvPr>
            <p:ph type="body" idx="22"/>
          </p:nvPr>
        </p:nvSpPr>
        <p:spPr>
          <a:prstGeom prst="rect">
            <a:avLst/>
          </a:prstGeom>
        </p:spPr>
        <p:txBody>
          <a:bodyPr/>
          <a:lstStyle/>
          <a:p>
            <a:endParaRPr dirty="0"/>
          </a:p>
          <a:p>
            <a:endParaRPr dirty="0"/>
          </a:p>
          <a:p>
            <a:endParaRPr dirty="0"/>
          </a:p>
          <a:p>
            <a:endParaRPr dirty="0"/>
          </a:p>
          <a:p>
            <a:endParaRPr dirty="0"/>
          </a:p>
          <a:p>
            <a:r>
              <a:rPr dirty="0"/>
              <a:t>Proposed Way Forward: For 3GPP Rel-18 XR Work Item, include the following objective</a:t>
            </a:r>
          </a:p>
          <a:p>
            <a:pPr lvl="1"/>
            <a:r>
              <a:rPr dirty="0"/>
              <a:t>Specify mechanism to support new device type (XR) that is only mandated to support 2Rx antenna ports in the NR bands in which 4Rx antenna ports is mandated in legacy [RAN4, RAN2]</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 name="Slide Number"/>
          <p:cNvSpPr>
            <a:spLocks noGrp="1"/>
          </p:cNvSpPr>
          <p:nvPr>
            <p:ph type="sldNum" sz="quarter" idx="2"/>
          </p:nvPr>
        </p:nvSpPr>
        <p:spPr>
          <a:xfrm>
            <a:off x="24013005" y="13093700"/>
            <a:ext cx="127001" cy="215900"/>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pPr defTabSz="914400"/>
            <a:fld id="{86CB4B4D-7CA3-9044-876B-883B54F8677D}" type="slidenum">
              <a:t>3</a:t>
            </a:fld>
            <a:endParaRPr/>
          </a:p>
        </p:txBody>
      </p:sp>
      <p:sp>
        <p:nvSpPr>
          <p:cNvPr id="78" name="Rel-18 XR WI | Background"/>
          <p:cNvSpPr txBox="1">
            <a:spLocks noGrp="1"/>
          </p:cNvSpPr>
          <p:nvPr>
            <p:ph type="body" idx="21"/>
          </p:nvPr>
        </p:nvSpPr>
        <p:spPr>
          <a:prstGeom prst="rect">
            <a:avLst/>
          </a:prstGeom>
        </p:spPr>
        <p:txBody>
          <a:bodyPr/>
          <a:lstStyle/>
          <a:p>
            <a:pPr marL="0" indent="0" defTabSz="546100">
              <a:lnSpc>
                <a:spcPct val="100000"/>
              </a:lnSpc>
              <a:spcBef>
                <a:spcPts val="0"/>
              </a:spcBef>
              <a:buClrTx/>
              <a:buSzTx/>
              <a:buFontTx/>
              <a:buNone/>
              <a:defRPr sz="6000">
                <a:solidFill>
                  <a:srgbClr val="0096FF"/>
                </a:solidFill>
              </a:defRPr>
            </a:pPr>
            <a:r>
              <a:t>Rel-18 XR WI </a:t>
            </a:r>
            <a:r>
              <a:rPr>
                <a:solidFill>
                  <a:srgbClr val="53585F"/>
                </a:solidFill>
              </a:rPr>
              <a:t>| Background</a:t>
            </a:r>
          </a:p>
        </p:txBody>
      </p:sp>
      <p:sp>
        <p:nvSpPr>
          <p:cNvPr id="79" name="In current NR, for NR Bands n7, n38, n41, n77, n78, and n79, the UE is mandated to support 4Rx ports (RP-172788).…"/>
          <p:cNvSpPr>
            <a:spLocks noGrp="1"/>
          </p:cNvSpPr>
          <p:nvPr>
            <p:ph type="body" idx="22"/>
          </p:nvPr>
        </p:nvSpPr>
        <p:spPr>
          <a:xfrm>
            <a:off x="856613" y="1768772"/>
            <a:ext cx="22430036" cy="10648363"/>
          </a:xfrm>
          <a:prstGeom prst="rect">
            <a:avLst/>
          </a:prstGeom>
        </p:spPr>
        <p:txBody>
          <a:bodyPr/>
          <a:lstStyle/>
          <a:p>
            <a:r>
              <a:t>In current NR, for NR Bands n7, n38, n41, n77, n78, and n79, the UE is mandated to support 4Rx ports (RP-172788). </a:t>
            </a:r>
          </a:p>
          <a:p>
            <a:pPr marL="810050" lvl="1" indent="-403650"/>
            <a:r>
              <a:t>Except for vehicular UE and RedCap UE </a:t>
            </a:r>
          </a:p>
          <a:p>
            <a:pPr marL="0" indent="0">
              <a:buClrTx/>
              <a:buSzTx/>
              <a:buFontTx/>
              <a:buNone/>
            </a:pPr>
            <a:endParaRPr/>
          </a:p>
          <a:p>
            <a:r>
              <a:t>Current NR already supports relaxation for vehicular and RedCap UE such that vehicular and Redcap UE is only mandated to support 2Rx ports in NR Bands n7, n38, n41, n77, n78, and n79. Following is the quote from TS38.101</a:t>
            </a:r>
          </a:p>
          <a:p>
            <a:pPr marL="0" indent="0">
              <a:buClrTx/>
              <a:buSzTx/>
              <a:buFontTx/>
              <a:buNone/>
            </a:pPr>
            <a:endParaRPr/>
          </a:p>
          <a:p>
            <a:pPr marL="0" indent="0">
              <a:buClrTx/>
              <a:buSzTx/>
              <a:buFontTx/>
              <a:buNone/>
            </a:pPr>
            <a:endParaRPr/>
          </a:p>
          <a:p>
            <a:pPr marL="0" indent="0">
              <a:buClrTx/>
              <a:buSzTx/>
              <a:buFontTx/>
              <a:buNone/>
            </a:pPr>
            <a:endParaRPr/>
          </a:p>
          <a:p>
            <a:pPr marL="0" indent="0">
              <a:buClrTx/>
              <a:buSzTx/>
              <a:buFontTx/>
              <a:buNone/>
            </a:pPr>
            <a:endParaRPr/>
          </a:p>
          <a:p>
            <a:r>
              <a:t>It is crucial for 3GPP to support a new type of devices, such as XR wearable considering the following factors</a:t>
            </a:r>
          </a:p>
          <a:p>
            <a:pPr marL="810050" lvl="1" indent="-403650"/>
            <a:r>
              <a:t>4Rx antennas may not be feasible due to the form factor limitation </a:t>
            </a:r>
          </a:p>
          <a:p>
            <a:pPr marL="810050" lvl="1" indent="-403650"/>
            <a:r>
              <a:t>Large BW (e.g., 100MHz in FR1) and CA is feasible and important for high demanding XR services </a:t>
            </a:r>
          </a:p>
          <a:p>
            <a:pPr marL="810050" lvl="1" indent="-403650"/>
            <a:r>
              <a:t>Detailed explanation and analysis can be found in RP-223207.</a:t>
            </a:r>
          </a:p>
        </p:txBody>
      </p:sp>
      <p:graphicFrame>
        <p:nvGraphicFramePr>
          <p:cNvPr id="80" name="Table 1"/>
          <p:cNvGraphicFramePr/>
          <p:nvPr/>
        </p:nvGraphicFramePr>
        <p:xfrm>
          <a:off x="1200150" y="6358747"/>
          <a:ext cx="21983700" cy="2529840"/>
        </p:xfrm>
        <a:graphic>
          <a:graphicData uri="http://schemas.openxmlformats.org/drawingml/2006/table">
            <a:tbl>
              <a:tblPr>
                <a:tableStyleId>{76199AD4-E5DB-49F8-A3B8-25C2831A966A}</a:tableStyleId>
              </a:tblPr>
              <a:tblGrid>
                <a:gridCol w="21983700">
                  <a:extLst>
                    <a:ext uri="{9D8B030D-6E8A-4147-A177-3AD203B41FA5}">
                      <a16:colId xmlns:a16="http://schemas.microsoft.com/office/drawing/2014/main" val="20000"/>
                    </a:ext>
                  </a:extLst>
                </a:gridCol>
              </a:tblGrid>
              <a:tr h="1846857">
                <a:tc>
                  <a:txBody>
                    <a:bodyPr/>
                    <a:lstStyle/>
                    <a:p>
                      <a:pPr algn="l">
                        <a:tabLst>
                          <a:tab pos="1651000" algn="l"/>
                        </a:tabLst>
                        <a:defRPr sz="1800">
                          <a:solidFill>
                            <a:srgbClr val="000000"/>
                          </a:solidFill>
                        </a:defRPr>
                      </a:pPr>
                      <a:r>
                        <a:rPr sz="2600"/>
                        <a:t>“Vehicular UE: A UE embedded in a vehicle, permanently connected to an embedded antenna system that radiates externally for NR operating bands.
NOTE: Vehicular UE does not refer to other UE form factors placed inside the vehicle.
NOTE 1: Four Rx antenna ports shall be the baseline for this operating band except for two Rx vehicular UE. Four Rx antenna ports for RedCap UE is not supported for this operating band.”
</a:t>
                      </a:r>
                    </a:p>
                  </a:txBody>
                  <a:tcPr marL="76200" marR="76200" marT="76200" marB="76200" anchor="ctr" horzOverflow="overflow">
                    <a:lnL w="12700">
                      <a:solidFill>
                        <a:srgbClr val="454D52"/>
                      </a:solidFill>
                      <a:miter lim="400000"/>
                    </a:lnL>
                    <a:lnR w="12700">
                      <a:solidFill>
                        <a:srgbClr val="454D52"/>
                      </a:solidFill>
                      <a:miter lim="400000"/>
                    </a:lnR>
                  </a:tcPr>
                </a:tc>
                <a:extLst>
                  <a:ext uri="{0D108BD9-81ED-4DB2-BD59-A6C34878D82A}">
                    <a16:rowId xmlns:a16="http://schemas.microsoft.com/office/drawing/2014/main" val="10000"/>
                  </a:ext>
                </a:extLst>
              </a:tr>
            </a:tbl>
          </a:graphicData>
        </a:graphic>
      </p:graphicFrame>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ext"/>
          <p:cNvSpPr>
            <a:spLocks noGrp="1"/>
          </p:cNvSpPr>
          <p:nvPr>
            <p:ph type="body" idx="21"/>
          </p:nvPr>
        </p:nvSpPr>
        <p:spPr>
          <a:prstGeom prst="rect">
            <a:avLst/>
          </a:prstGeom>
        </p:spPr>
        <p:txBody>
          <a:bodyPr/>
          <a:lstStyle/>
          <a:p>
            <a:pPr marL="0" indent="0" defTabSz="825500">
              <a:lnSpc>
                <a:spcPct val="100000"/>
              </a:lnSpc>
              <a:spcBef>
                <a:spcPts val="6800"/>
              </a:spcBef>
              <a:buClrTx/>
              <a:buSzTx/>
              <a:buFontTx/>
              <a:buNone/>
              <a:defRPr sz="6000">
                <a:solidFill>
                  <a:srgbClr val="94A8B2"/>
                </a:solidFill>
                <a:latin typeface="Myriad Set Pro Bold"/>
                <a:ea typeface="Myriad Set Pro Bold"/>
                <a:cs typeface="Myriad Set Pro Bold"/>
                <a:sym typeface="Myriad Set Pro Bold"/>
              </a:defRPr>
            </a:pPr>
            <a:endParaRPr/>
          </a:p>
        </p:txBody>
      </p:sp>
      <p:sp>
        <p:nvSpPr>
          <p:cNvPr id="83" name="Text"/>
          <p:cNvSpPr>
            <a:spLocks noGrp="1"/>
          </p:cNvSpPr>
          <p:nvPr>
            <p:ph type="body" idx="22"/>
          </p:nvPr>
        </p:nvSpPr>
        <p:spPr>
          <a:prstGeom prst="rect">
            <a:avLst/>
          </a:prstGeom>
        </p:spPr>
        <p:txBody>
          <a:bodyPr/>
          <a:lstStyle/>
          <a:p>
            <a:pPr marL="0" indent="0" defTabSz="825500">
              <a:lnSpc>
                <a:spcPct val="100000"/>
              </a:lnSpc>
              <a:spcBef>
                <a:spcPts val="0"/>
              </a:spcBef>
              <a:buClrTx/>
              <a:buSzTx/>
              <a:buFontTx/>
              <a:buNone/>
              <a:defRPr sz="1600" spc="-8">
                <a:solidFill>
                  <a:srgbClr val="94A8B2"/>
                </a:solidFill>
                <a:latin typeface="Myriad Set Pro Ultralight"/>
                <a:ea typeface="Myriad Set Pro Ultralight"/>
                <a:cs typeface="Myriad Set Pro Ultralight"/>
                <a:sym typeface="Myriad Set Pro Ultralight"/>
              </a:defRPr>
            </a:pPr>
            <a:endParaRPr/>
          </a:p>
        </p:txBody>
      </p:sp>
    </p:spTree>
  </p:cSld>
  <p:clrMapOvr>
    <a:masterClrMapping/>
  </p:clrMapOvr>
  <p:transition spd="med"/>
</p:sld>
</file>

<file path=ppt/theme/theme1.xml><?xml version="1.0" encoding="utf-8"?>
<a:theme xmlns:a="http://schemas.openxmlformats.org/drawingml/2006/main" name="White">
  <a:themeElements>
    <a:clrScheme name="White">
      <a:dk1>
        <a:srgbClr val="FFFFFF"/>
      </a:dk1>
      <a:lt1>
        <a:srgbClr val="0096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8071AB"/>
      </a:dk2>
      <a:lt2>
        <a:srgbClr val="000000"/>
      </a:lt2>
      <a:accent1>
        <a:srgbClr val="4782A6"/>
      </a:accent1>
      <a:accent2>
        <a:srgbClr val="3A8C52"/>
      </a:accent2>
      <a:accent3>
        <a:srgbClr val="E6A845"/>
      </a:accent3>
      <a:accent4>
        <a:srgbClr val="E37944"/>
      </a:accent4>
      <a:accent5>
        <a:srgbClr val="C43F4D"/>
      </a:accent5>
      <a:accent6>
        <a:srgbClr val="666666"/>
      </a:accent6>
      <a:hlink>
        <a:srgbClr val="0000FF"/>
      </a:hlink>
      <a:folHlink>
        <a:srgbClr val="FF00FF"/>
      </a:folHlink>
    </a:clrScheme>
    <a:fontScheme name="White">
      <a:majorFont>
        <a:latin typeface="Myriad Set Pro Text"/>
        <a:ea typeface="Myriad Set Pro Text"/>
        <a:cs typeface="Myriad Set Pro Text"/>
      </a:majorFont>
      <a:minorFont>
        <a:latin typeface="Myriad Set Pro Text"/>
        <a:ea typeface="Myriad Set Pro Text"/>
        <a:cs typeface="Myriad Set Pro Tex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3907156"/>
            <a:satOff val="4937"/>
            <a:lumOff val="15538"/>
          </a:schemeClr>
        </a:solidFill>
        <a:ln w="25400" cap="flat">
          <a:noFill/>
          <a:miter lim="400000"/>
        </a:ln>
        <a:effectLst/>
        <a:sp3d/>
      </a:spPr>
      <a:bodyPr rot="0" spcFirstLastPara="1" vertOverflow="overflow" horzOverflow="overflow" vert="horz" wrap="square" lIns="63500" tIns="63500" rIns="63500" bIns="63500" numCol="1" spcCol="38100" rtlCol="0" anchor="ctr">
        <a:spAutoFit/>
      </a:bodyPr>
      <a:lstStyle>
        <a:defPPr marL="0" marR="0" indent="0" algn="ctr" defTabSz="9144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chemeClr val="accent4">
                <a:hueOff val="9600000"/>
                <a:satOff val="22648"/>
                <a:lumOff val="42149"/>
              </a:schemeClr>
            </a:solidFill>
            <a:effectLst/>
            <a:uFillTx/>
            <a:latin typeface="+mn-lt"/>
            <a:ea typeface="+mn-ea"/>
            <a:cs typeface="+mn-cs"/>
            <a:sym typeface="Myriad Set Pro Tex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2">
              <a:hueOff val="3907156"/>
              <a:satOff val="4937"/>
              <a:lumOff val="15538"/>
            </a:schemeClr>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6200" tIns="76200" rIns="76200" bIns="76200" numCol="1" spcCol="38100" rtlCol="0" anchor="t">
        <a:spAutoFit/>
      </a:bodyPr>
      <a:lstStyle>
        <a:defPPr marL="0" marR="0" indent="0" algn="l" defTabSz="546100" rtl="0" fontAlgn="auto" latinLnBrk="0" hangingPunct="0">
          <a:lnSpc>
            <a:spcPct val="100000"/>
          </a:lnSpc>
          <a:spcBef>
            <a:spcPts val="0"/>
          </a:spcBef>
          <a:spcAft>
            <a:spcPts val="0"/>
          </a:spcAft>
          <a:buClrTx/>
          <a:buSzTx/>
          <a:buFontTx/>
          <a:buNone/>
          <a:tabLst/>
          <a:defRPr kumimoji="0" sz="6000" b="0" i="0" u="none" strike="noStrike" cap="none" spc="0" normalizeH="0" baseline="0">
            <a:ln>
              <a:noFill/>
            </a:ln>
            <a:solidFill>
              <a:srgbClr val="0096FF"/>
            </a:solidFill>
            <a:effectLst/>
            <a:uFillTx/>
            <a:latin typeface="Helvetica Neue Light"/>
            <a:ea typeface="Helvetica Neue Light"/>
            <a:cs typeface="Helvetica Neue Light"/>
            <a:sym typeface="Helvetica Neue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TotalTime>
  <Words>376</Words>
  <Application>Microsoft Macintosh PowerPoint</Application>
  <PresentationFormat>Custom</PresentationFormat>
  <Paragraphs>35</Paragraphs>
  <Slides>4</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vt:i4>
      </vt:variant>
    </vt:vector>
  </HeadingPairs>
  <TitlesOfParts>
    <vt:vector size="16" baseType="lpstr">
      <vt:lpstr>Times Roman</vt:lpstr>
      <vt:lpstr>Arial</vt:lpstr>
      <vt:lpstr>Helvetica</vt:lpstr>
      <vt:lpstr>Helvetica Light</vt:lpstr>
      <vt:lpstr>Helvetica Neue Light</vt:lpstr>
      <vt:lpstr>Lucida Grande</vt:lpstr>
      <vt:lpstr>Mistral</vt:lpstr>
      <vt:lpstr>Myriad Set Pro Bold</vt:lpstr>
      <vt:lpstr>Myriad Set Pro Text</vt:lpstr>
      <vt:lpstr>Myriad Set Pro Thin</vt:lpstr>
      <vt:lpstr>Myriad Set Pro Ultralight</vt:lpstr>
      <vt:lpstr>White</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Weidong Yang</cp:lastModifiedBy>
  <cp:revision>3</cp:revision>
  <dcterms:modified xsi:type="dcterms:W3CDTF">2022-12-05T15:43:42Z</dcterms:modified>
</cp:coreProperties>
</file>