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7" r:id="rId2"/>
  </p:sldMasterIdLst>
  <p:notesMasterIdLst>
    <p:notesMasterId r:id="rId7"/>
  </p:notesMasterIdLst>
  <p:sldIdLst>
    <p:sldId id="256" r:id="rId3"/>
    <p:sldId id="405" r:id="rId4"/>
    <p:sldId id="429" r:id="rId5"/>
    <p:sldId id="428" r:id="rId6"/>
  </p:sldIdLst>
  <p:sldSz cx="24384000" cy="13716000"/>
  <p:notesSz cx="7077075" cy="9363075"/>
  <p:defaultTex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1pPr>
    <a:lvl2pPr marL="0" marR="0" indent="2286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2pPr>
    <a:lvl3pPr marL="0" marR="0" indent="4572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3pPr>
    <a:lvl4pPr marL="0" marR="0" indent="6858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4pPr>
    <a:lvl5pPr marL="0" marR="0" indent="9144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5pPr>
    <a:lvl6pPr marL="0" marR="0" indent="11430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6pPr>
    <a:lvl7pPr marL="0" marR="0" indent="13716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7pPr>
    <a:lvl8pPr marL="0" marR="0" indent="16002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8pPr>
    <a:lvl9pPr marL="0" marR="0" indent="18288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9pPr>
  </p:defaultTextStyle>
  <p:extLst>
    <p:ext uri="{521415D9-36F7-43E2-AB2F-B90AF26B5E84}">
      <p14:sectionLst xmlns:p14="http://schemas.microsoft.com/office/powerpoint/2010/main">
        <p14:section name="white 白底" id="{48273BEF-E86D-1E41-894E-82DC393DEF7E}">
          <p14:sldIdLst>
            <p14:sldId id="256"/>
            <p14:sldId id="405"/>
            <p14:sldId id="429"/>
            <p14:sldId id="428"/>
          </p14:sldIdLst>
        </p14:section>
      </p14:sectionLst>
    </p:ex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OPPO(Zhongda)" initials="OP"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000000"/>
        </p14:laserClr>
      </p:ext>
      <p:ext uri="{2FDB2607-1784-4EEB-B798-7EB5836EED8A}">
        <p14:showMediaCtrls xmlns:p14="http://schemas.microsoft.com/office/powerpoint/2010/main" val="1"/>
      </p:ext>
    </p:extLst>
  </p:showPr>
  <p:clrMru>
    <a:srgbClr val="2DC84D"/>
    <a:srgbClr val="FFFFFF"/>
    <a:srgbClr val="5E5E5E"/>
    <a:srgbClr val="CACAC8"/>
    <a:srgbClr val="046A3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125E5076-3810-47DD-B79F-674D7AD40C01}" styleName="深色样式 1 - 强调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826" autoAdjust="0"/>
  </p:normalViewPr>
  <p:slideViewPr>
    <p:cSldViewPr snapToGrid="0" snapToObjects="1">
      <p:cViewPr varScale="1">
        <p:scale>
          <a:sx n="48" d="100"/>
          <a:sy n="48" d="100"/>
        </p:scale>
        <p:origin x="29" y="6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commentAuthors" Target="commentAuthors.xml"/><Relationship Id="rId3" Type="http://schemas.openxmlformats.org/officeDocument/2006/relationships/slide" Target="slides/slide1.xml"/><Relationship Id="rId7" Type="http://schemas.openxmlformats.org/officeDocument/2006/relationships/notesMaster" Target="notesMasters/notesMaster1.xml"/><Relationship Id="rId12" Type="http://schemas.openxmlformats.org/officeDocument/2006/relationships/tableStyles" Target="tableStyle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theme" Target="theme/theme1.xml"/><Relationship Id="rId5" Type="http://schemas.openxmlformats.org/officeDocument/2006/relationships/slide" Target="slides/slide3.xml"/><Relationship Id="rId10"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5" name="Shape 135"/>
          <p:cNvSpPr>
            <a:spLocks noGrp="1" noRot="1" noChangeAspect="1"/>
          </p:cNvSpPr>
          <p:nvPr>
            <p:ph type="sldImg"/>
          </p:nvPr>
        </p:nvSpPr>
        <p:spPr>
          <a:xfrm>
            <a:off x="417513" y="701675"/>
            <a:ext cx="6242050" cy="3511550"/>
          </a:xfrm>
          <a:prstGeom prst="rect">
            <a:avLst/>
          </a:prstGeom>
        </p:spPr>
        <p:txBody>
          <a:bodyPr lIns="93936" tIns="46968" rIns="93936" bIns="46968"/>
          <a:lstStyle/>
          <a:p>
            <a:endParaRPr/>
          </a:p>
        </p:txBody>
      </p:sp>
      <p:sp>
        <p:nvSpPr>
          <p:cNvPr id="136" name="Shape 136"/>
          <p:cNvSpPr>
            <a:spLocks noGrp="1"/>
          </p:cNvSpPr>
          <p:nvPr>
            <p:ph type="body" sz="quarter" idx="1"/>
          </p:nvPr>
        </p:nvSpPr>
        <p:spPr>
          <a:xfrm>
            <a:off x="943610" y="4447461"/>
            <a:ext cx="5189855" cy="4213384"/>
          </a:xfrm>
          <a:prstGeom prst="rect">
            <a:avLst/>
          </a:prstGeom>
        </p:spPr>
        <p:txBody>
          <a:bodyPr lIns="93936" tIns="46968" rIns="93936" bIns="46968"/>
          <a:lstStyle/>
          <a:p>
            <a:endParaRPr/>
          </a:p>
        </p:txBody>
      </p:sp>
    </p:spTree>
  </p:cSld>
  <p:clrMap bg1="lt1" tx1="dk1" bg2="lt2" tx2="dk2" accent1="accent1" accent2="accent2" accent3="accent3" accent4="accent4" accent5="accent5" accent6="accent6" hlink="hlink" folHlink="folHlink"/>
  <p:notesStyle>
    <a:lvl1pPr defTabSz="457200" latinLnBrk="0">
      <a:lnSpc>
        <a:spcPct val="118000"/>
      </a:lnSpc>
      <a:defRPr sz="2200">
        <a:latin typeface="Helvetica Neue"/>
        <a:ea typeface="Helvetica Neue"/>
        <a:cs typeface="Helvetica Neue"/>
        <a:sym typeface="Helvetica Neue"/>
      </a:defRPr>
    </a:lvl1pPr>
    <a:lvl2pPr indent="228600" defTabSz="457200" latinLnBrk="0">
      <a:lnSpc>
        <a:spcPct val="118000"/>
      </a:lnSpc>
      <a:defRPr sz="2200">
        <a:latin typeface="Helvetica Neue"/>
        <a:ea typeface="Helvetica Neue"/>
        <a:cs typeface="Helvetica Neue"/>
        <a:sym typeface="Helvetica Neue"/>
      </a:defRPr>
    </a:lvl2pPr>
    <a:lvl3pPr indent="457200" defTabSz="457200" latinLnBrk="0">
      <a:lnSpc>
        <a:spcPct val="118000"/>
      </a:lnSpc>
      <a:defRPr sz="2200">
        <a:latin typeface="Helvetica Neue"/>
        <a:ea typeface="Helvetica Neue"/>
        <a:cs typeface="Helvetica Neue"/>
        <a:sym typeface="Helvetica Neue"/>
      </a:defRPr>
    </a:lvl3pPr>
    <a:lvl4pPr indent="685800" defTabSz="457200" latinLnBrk="0">
      <a:lnSpc>
        <a:spcPct val="118000"/>
      </a:lnSpc>
      <a:defRPr sz="2200">
        <a:latin typeface="Helvetica Neue"/>
        <a:ea typeface="Helvetica Neue"/>
        <a:cs typeface="Helvetica Neue"/>
        <a:sym typeface="Helvetica Neue"/>
      </a:defRPr>
    </a:lvl4pPr>
    <a:lvl5pPr indent="914400" defTabSz="457200" latinLnBrk="0">
      <a:lnSpc>
        <a:spcPct val="118000"/>
      </a:lnSpc>
      <a:defRPr sz="2200">
        <a:latin typeface="Helvetica Neue"/>
        <a:ea typeface="Helvetica Neue"/>
        <a:cs typeface="Helvetica Neue"/>
        <a:sym typeface="Helvetica Neue"/>
      </a:defRPr>
    </a:lvl5pPr>
    <a:lvl6pPr indent="1143000" defTabSz="457200" latinLnBrk="0">
      <a:lnSpc>
        <a:spcPct val="118000"/>
      </a:lnSpc>
      <a:defRPr sz="2200">
        <a:latin typeface="Helvetica Neue"/>
        <a:ea typeface="Helvetica Neue"/>
        <a:cs typeface="Helvetica Neue"/>
        <a:sym typeface="Helvetica Neue"/>
      </a:defRPr>
    </a:lvl6pPr>
    <a:lvl7pPr indent="1371600" defTabSz="457200" latinLnBrk="0">
      <a:lnSpc>
        <a:spcPct val="118000"/>
      </a:lnSpc>
      <a:defRPr sz="2200">
        <a:latin typeface="Helvetica Neue"/>
        <a:ea typeface="Helvetica Neue"/>
        <a:cs typeface="Helvetica Neue"/>
        <a:sym typeface="Helvetica Neue"/>
      </a:defRPr>
    </a:lvl7pPr>
    <a:lvl8pPr indent="1600200" defTabSz="457200" latinLnBrk="0">
      <a:lnSpc>
        <a:spcPct val="118000"/>
      </a:lnSpc>
      <a:defRPr sz="2200">
        <a:latin typeface="Helvetica Neue"/>
        <a:ea typeface="Helvetica Neue"/>
        <a:cs typeface="Helvetica Neue"/>
        <a:sym typeface="Helvetica Neue"/>
      </a:defRPr>
    </a:lvl8pPr>
    <a:lvl9pPr indent="1828800" defTabSz="457200" latinLnBrk="0">
      <a:lnSpc>
        <a:spcPct val="118000"/>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userDrawn="1">
  <p:cSld name="Title Page 标题页">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82238" y="12677574"/>
            <a:ext cx="2377165" cy="565200"/>
          </a:xfrm>
          <a:prstGeom prst="rect">
            <a:avLst/>
          </a:prstGeom>
        </p:spPr>
      </p:pic>
      <p:sp>
        <p:nvSpPr>
          <p:cNvPr id="5" name="标题 4"/>
          <p:cNvSpPr>
            <a:spLocks noGrp="1"/>
          </p:cNvSpPr>
          <p:nvPr>
            <p:ph type="title"/>
          </p:nvPr>
        </p:nvSpPr>
        <p:spPr>
          <a:xfrm>
            <a:off x="776601" y="508993"/>
            <a:ext cx="22841775" cy="1607674"/>
          </a:xfrm>
        </p:spPr>
        <p:txBody>
          <a:bodyPr>
            <a:noAutofit/>
          </a:bodyPr>
          <a:lstStyle>
            <a:lvl1pPr>
              <a:defRPr sz="7200"/>
            </a:lvl1pPr>
          </a:lstStyle>
          <a:p>
            <a:r>
              <a:rPr kumimoji="1" lang="zh-CN" altLang="en-US" dirty="0"/>
              <a:t>单击此处编辑母版标题样式</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Section Divider 章节页">
    <p:bg>
      <p:bgPr>
        <a:solidFill>
          <a:srgbClr val="046A38"/>
        </a:solidFill>
        <a:effectLst/>
      </p:bgPr>
    </p:bg>
    <p:spTree>
      <p:nvGrpSpPr>
        <p:cNvPr id="1" name=""/>
        <p:cNvGrpSpPr/>
        <p:nvPr/>
      </p:nvGrpSpPr>
      <p:grpSpPr>
        <a:xfrm>
          <a:off x="0" y="0"/>
          <a:ext cx="0" cy="0"/>
          <a:chOff x="0" y="0"/>
          <a:chExt cx="0" cy="0"/>
        </a:xfrm>
      </p:grpSpPr>
      <p:sp>
        <p:nvSpPr>
          <p:cNvPr id="3" name="标题 2"/>
          <p:cNvSpPr>
            <a:spLocks noGrp="1"/>
          </p:cNvSpPr>
          <p:nvPr>
            <p:ph type="title" hasCustomPrompt="1"/>
          </p:nvPr>
        </p:nvSpPr>
        <p:spPr>
          <a:xfrm>
            <a:off x="733190" y="695258"/>
            <a:ext cx="22841775" cy="1073683"/>
          </a:xfrm>
        </p:spPr>
        <p:txBody>
          <a:bodyPr/>
          <a:lstStyle>
            <a:lvl1pPr>
              <a:defRPr>
                <a:solidFill>
                  <a:srgbClr val="2DC84D"/>
                </a:solidFill>
              </a:defRPr>
            </a:lvl1pPr>
          </a:lstStyle>
          <a:p>
            <a:r>
              <a:rPr kumimoji="1" lang="zh-CN" altLang="en-US" dirty="0"/>
              <a:t>单击此处编辑母版标题样式 章节标题</a:t>
            </a:r>
          </a:p>
        </p:txBody>
      </p:sp>
      <p:sp>
        <p:nvSpPr>
          <p:cNvPr id="5" name="文本占位符 4"/>
          <p:cNvSpPr>
            <a:spLocks noGrp="1"/>
          </p:cNvSpPr>
          <p:nvPr>
            <p:ph type="body" sz="quarter" idx="10" hasCustomPrompt="1"/>
          </p:nvPr>
        </p:nvSpPr>
        <p:spPr>
          <a:xfrm>
            <a:off x="733190" y="2464199"/>
            <a:ext cx="11068715" cy="1108341"/>
          </a:xfrm>
          <a:prstGeom prst="rect">
            <a:avLst/>
          </a:prstGeom>
        </p:spPr>
        <p:txBody>
          <a:bodyPr anchor="ctr"/>
          <a:lstStyle>
            <a:lvl1pPr>
              <a:defRPr baseline="0">
                <a:solidFill>
                  <a:srgbClr val="2DC84D"/>
                </a:solidFill>
                <a:latin typeface="OPPOSans B" charset="-122"/>
                <a:ea typeface="OPPOSans B" charset="-122"/>
                <a:cs typeface="OPPOSans B" charset="-122"/>
              </a:defRPr>
            </a:lvl1pPr>
            <a:lvl2pPr>
              <a:defRPr>
                <a:solidFill>
                  <a:srgbClr val="2DC84D"/>
                </a:solidFill>
              </a:defRPr>
            </a:lvl2pPr>
            <a:lvl3pPr>
              <a:defRPr>
                <a:solidFill>
                  <a:srgbClr val="2DC84D"/>
                </a:solidFill>
              </a:defRPr>
            </a:lvl3pPr>
            <a:lvl4pPr>
              <a:defRPr>
                <a:solidFill>
                  <a:srgbClr val="2DC84D"/>
                </a:solidFill>
              </a:defRPr>
            </a:lvl4pPr>
            <a:lvl5pPr>
              <a:defRPr>
                <a:solidFill>
                  <a:srgbClr val="2DC84D"/>
                </a:solidFill>
              </a:defRPr>
            </a:lvl5pPr>
          </a:lstStyle>
          <a:p>
            <a:pPr lvl="0"/>
            <a:r>
              <a:rPr kumimoji="1" lang="zh-CN" altLang="en-US" dirty="0"/>
              <a:t>单击此处编辑母版文本样式 二级标题</a:t>
            </a:r>
          </a:p>
        </p:txBody>
      </p:sp>
      <p:pic>
        <p:nvPicPr>
          <p:cNvPr id="8" name="图片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33190" y="12963890"/>
            <a:ext cx="1332424" cy="316800"/>
          </a:xfrm>
          <a:prstGeom prst="rect">
            <a:avLst/>
          </a:prstGeom>
        </p:spPr>
      </p:pic>
      <p:graphicFrame>
        <p:nvGraphicFramePr>
          <p:cNvPr id="9" name="表格 8"/>
          <p:cNvGraphicFramePr>
            <a:graphicFrameLocks noGrp="1"/>
          </p:cNvGraphicFramePr>
          <p:nvPr userDrawn="1"/>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a:t>
                      </a:r>
                    </a:p>
                    <a:p>
                      <a:pPr algn="l"/>
                      <a:r>
                        <a:rPr lang="en-US" altLang="zh-CN" sz="2800" b="0" dirty="0">
                          <a:latin typeface="OPPOSans R" charset="-122"/>
                          <a:ea typeface="OPPOSans R" charset="-122"/>
                          <a:cs typeface="OPPOSans R" charset="-122"/>
                        </a:rPr>
                        <a:t>G 106</a:t>
                      </a:r>
                    </a:p>
                    <a:p>
                      <a:pPr algn="l"/>
                      <a:r>
                        <a:rPr lang="en-US" altLang="zh-CN" sz="2800" b="0" dirty="0">
                          <a:latin typeface="OPPOSans R" charset="-122"/>
                          <a:ea typeface="OPPOSans R" charset="-122"/>
                          <a:cs typeface="OPPOSans R" charset="-122"/>
                        </a:rPr>
                        <a:t>B 56</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Dark</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45</a:t>
                      </a:r>
                    </a:p>
                    <a:p>
                      <a:pPr algn="l"/>
                      <a:r>
                        <a:rPr lang="en-US" altLang="zh-CN" sz="2800" b="0" dirty="0">
                          <a:latin typeface="OPPOSans R" charset="-122"/>
                          <a:ea typeface="OPPOSans R" charset="-122"/>
                          <a:cs typeface="OPPOSans R" charset="-122"/>
                        </a:rPr>
                        <a:t>G 200</a:t>
                      </a:r>
                    </a:p>
                    <a:p>
                      <a:pPr algn="l"/>
                      <a:r>
                        <a:rPr lang="en-US" altLang="zh-CN" sz="2800" b="0" dirty="0">
                          <a:latin typeface="OPPOSans R" charset="-122"/>
                          <a:ea typeface="OPPOSans R" charset="-122"/>
                          <a:cs typeface="OPPOSans R" charset="-122"/>
                        </a:rPr>
                        <a:t>B 77</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Light</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202</a:t>
                      </a:r>
                    </a:p>
                    <a:p>
                      <a:pPr algn="l"/>
                      <a:r>
                        <a:rPr lang="en-US" altLang="zh-CN" sz="2800" b="0" dirty="0">
                          <a:latin typeface="OPPOSans R" charset="-122"/>
                          <a:ea typeface="OPPOSans R" charset="-122"/>
                          <a:cs typeface="OPPOSans R" charset="-122"/>
                        </a:rPr>
                        <a:t>G 202</a:t>
                      </a:r>
                    </a:p>
                    <a:p>
                      <a:pPr algn="l"/>
                      <a:r>
                        <a:rPr lang="en-US" altLang="zh-CN" sz="2800" b="0" dirty="0">
                          <a:latin typeface="OPPOSans R" charset="-122"/>
                          <a:ea typeface="OPPOSans R" charset="-122"/>
                          <a:cs typeface="OPPOSans R" charset="-122"/>
                        </a:rPr>
                        <a:t>B 200</a:t>
                      </a:r>
                    </a:p>
                    <a:p>
                      <a:pPr algn="l"/>
                      <a:endParaRPr lang="en-US" altLang="zh-CN" sz="2800" b="0" dirty="0">
                        <a:latin typeface="OPPOSans R" charset="-122"/>
                        <a:ea typeface="OPPOSans R" charset="-122"/>
                        <a:cs typeface="OPPOSans R"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2800" b="0" kern="1200" dirty="0">
                          <a:solidFill>
                            <a:schemeClr val="dk1"/>
                          </a:solidFill>
                          <a:effectLst/>
                          <a:latin typeface="OPPOSans R" charset="-122"/>
                          <a:ea typeface="OPPOSans R" charset="-122"/>
                          <a:cs typeface="OPPOSans R" charset="-122"/>
                        </a:rPr>
                        <a:t>Platinum </a:t>
                      </a:r>
                      <a:endParaRPr lang="en-US" altLang="zh-CN" sz="2800" b="0" dirty="0">
                        <a:effectLst/>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250</a:t>
                      </a:r>
                    </a:p>
                    <a:p>
                      <a:pPr algn="l"/>
                      <a:r>
                        <a:rPr lang="en-US" altLang="zh-CN" sz="2800" b="0" dirty="0">
                          <a:latin typeface="OPPOSans R" charset="-122"/>
                          <a:ea typeface="OPPOSans R" charset="-122"/>
                          <a:cs typeface="OPPOSans R" charset="-122"/>
                        </a:rPr>
                        <a:t>G 250</a:t>
                      </a:r>
                    </a:p>
                    <a:p>
                      <a:pPr algn="l"/>
                      <a:r>
                        <a:rPr lang="en-US" altLang="zh-CN" sz="2800" b="0" dirty="0">
                          <a:latin typeface="OPPOSans R" charset="-122"/>
                          <a:ea typeface="OPPOSans R" charset="-122"/>
                          <a:cs typeface="OPPOSans R" charset="-122"/>
                        </a:rPr>
                        <a:t>B 250</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White</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ntent Page A 内容页">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10" name="文本占位符 9"/>
          <p:cNvSpPr>
            <a:spLocks noGrp="1"/>
          </p:cNvSpPr>
          <p:nvPr>
            <p:ph type="body" sz="quarter" idx="10"/>
          </p:nvPr>
        </p:nvSpPr>
        <p:spPr>
          <a:xfrm>
            <a:off x="776506" y="3423684"/>
            <a:ext cx="22841774" cy="9200693"/>
          </a:xfrm>
          <a:prstGeom prst="rect">
            <a:avLst/>
          </a:prstGeo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7" name="文本占位符 5"/>
          <p:cNvSpPr>
            <a:spLocks noGrp="1"/>
          </p:cNvSpPr>
          <p:nvPr>
            <p:ph type="body" sz="quarter" idx="11" hasCustomPrompt="1"/>
          </p:nvPr>
        </p:nvSpPr>
        <p:spPr>
          <a:xfrm>
            <a:off x="2818191" y="12877310"/>
            <a:ext cx="10271642" cy="489615"/>
          </a:xfrm>
          <a:prstGeom prst="rect">
            <a:avLst/>
          </a:prstGeom>
        </p:spPr>
        <p:txBody>
          <a:bodyPr anchor="ctr">
            <a:normAutofit/>
          </a:bodyPr>
          <a:lstStyle>
            <a:lvl1pPr marL="0" marR="0" indent="0" algn="l" defTabSz="825500" rtl="0" fontAlgn="auto" latinLnBrk="0" hangingPunct="0">
              <a:lnSpc>
                <a:spcPct val="100000"/>
              </a:lnSpc>
              <a:spcBef>
                <a:spcPts val="0"/>
              </a:spcBef>
              <a:spcAft>
                <a:spcPts val="0"/>
              </a:spcAft>
              <a:buClrTx/>
              <a:buSzTx/>
              <a:buFontTx/>
              <a:buNone/>
              <a:defRPr kumimoji="0" lang="zh-CN" altLang="en-US" sz="2000" b="0" i="0" u="none" strike="noStrike" cap="none" spc="0" normalizeH="0" baseline="0" dirty="0">
                <a:ln>
                  <a:noFill/>
                </a:ln>
                <a:solidFill>
                  <a:srgbClr val="5E5E5E"/>
                </a:solidFill>
                <a:effectLst/>
                <a:uFillTx/>
                <a:latin typeface="OPPOSans R" charset="-122"/>
                <a:ea typeface="OPPOSans R" charset="-122"/>
                <a:cs typeface="OPPOSans R" charset="-122"/>
                <a:sym typeface="Helvetica"/>
              </a:defRPr>
            </a:lvl1pPr>
          </a:lstStyle>
          <a:p>
            <a:pPr lvl="0"/>
            <a:r>
              <a:rPr kumimoji="1" lang="zh-CN" altLang="en-US" dirty="0"/>
              <a:t>单击此处编辑母版文本样式</a:t>
            </a:r>
            <a:r>
              <a:rPr kumimoji="1" lang="en-US" altLang="zh-CN" dirty="0"/>
              <a:t> </a:t>
            </a:r>
            <a:r>
              <a:rPr kumimoji="1" lang="zh-CN" altLang="en-US" dirty="0"/>
              <a:t>汇报标题</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ntent Page B 内容页2拦">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13" name="文本占位符 12"/>
          <p:cNvSpPr>
            <a:spLocks noGrp="1"/>
          </p:cNvSpPr>
          <p:nvPr>
            <p:ph type="body" sz="quarter" idx="12"/>
          </p:nvPr>
        </p:nvSpPr>
        <p:spPr>
          <a:xfrm>
            <a:off x="776288" y="3424238"/>
            <a:ext cx="10111452" cy="9199562"/>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20" name="文本占位符 19"/>
          <p:cNvSpPr>
            <a:spLocks noGrp="1"/>
          </p:cNvSpPr>
          <p:nvPr>
            <p:ph type="body" sz="quarter" idx="13"/>
          </p:nvPr>
        </p:nvSpPr>
        <p:spPr>
          <a:xfrm>
            <a:off x="13163550" y="3424238"/>
            <a:ext cx="10454729" cy="9199562"/>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7" name="文本占位符 5"/>
          <p:cNvSpPr>
            <a:spLocks noGrp="1"/>
          </p:cNvSpPr>
          <p:nvPr>
            <p:ph type="body" sz="quarter" idx="10" hasCustomPrompt="1"/>
          </p:nvPr>
        </p:nvSpPr>
        <p:spPr>
          <a:xfrm>
            <a:off x="2818191" y="12877310"/>
            <a:ext cx="10271642" cy="489615"/>
          </a:xfrm>
          <a:prstGeom prst="rect">
            <a:avLst/>
          </a:prstGeom>
        </p:spPr>
        <p:txBody>
          <a:bodyPr anchor="ctr">
            <a:normAutofit/>
          </a:bodyPr>
          <a:lstStyle>
            <a:lvl1pPr marL="0" marR="0" indent="0" algn="l" defTabSz="825500" rtl="0" fontAlgn="auto" latinLnBrk="0" hangingPunct="0">
              <a:lnSpc>
                <a:spcPct val="100000"/>
              </a:lnSpc>
              <a:spcBef>
                <a:spcPts val="0"/>
              </a:spcBef>
              <a:spcAft>
                <a:spcPts val="0"/>
              </a:spcAft>
              <a:buClrTx/>
              <a:buSzTx/>
              <a:buFontTx/>
              <a:buNone/>
              <a:defRPr kumimoji="0" lang="zh-CN" altLang="en-US" sz="2000" b="0" i="0" u="none" strike="noStrike" cap="none" spc="0" normalizeH="0" baseline="0" dirty="0">
                <a:ln>
                  <a:noFill/>
                </a:ln>
                <a:solidFill>
                  <a:srgbClr val="5E5E5E"/>
                </a:solidFill>
                <a:effectLst/>
                <a:uFillTx/>
                <a:latin typeface="OPPOSans R" charset="-122"/>
                <a:ea typeface="OPPOSans R" charset="-122"/>
                <a:cs typeface="OPPOSans R" charset="-122"/>
                <a:sym typeface="Helvetica"/>
              </a:defRPr>
            </a:lvl1pPr>
          </a:lstStyle>
          <a:p>
            <a:pPr lvl="0"/>
            <a:r>
              <a:rPr kumimoji="1" lang="zh-CN" altLang="en-US" dirty="0"/>
              <a:t>单击此处编辑母版文本样式</a:t>
            </a:r>
            <a:r>
              <a:rPr kumimoji="1" lang="en-US" altLang="zh-CN" dirty="0"/>
              <a:t> </a:t>
            </a:r>
            <a:r>
              <a:rPr kumimoji="1" lang="zh-CN" altLang="en-US" dirty="0"/>
              <a:t>汇报标题</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ntent Page C 图文内容页">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kumimoji="1" lang="zh-CN" altLang="en-US"/>
              <a:t>单击此处编辑母版标题样式</a:t>
            </a:r>
          </a:p>
        </p:txBody>
      </p:sp>
      <p:sp>
        <p:nvSpPr>
          <p:cNvPr id="7" name="文本占位符 5"/>
          <p:cNvSpPr>
            <a:spLocks noGrp="1"/>
          </p:cNvSpPr>
          <p:nvPr>
            <p:ph type="body" sz="quarter" idx="10" hasCustomPrompt="1"/>
          </p:nvPr>
        </p:nvSpPr>
        <p:spPr>
          <a:xfrm>
            <a:off x="2818191" y="12877310"/>
            <a:ext cx="10271642" cy="489615"/>
          </a:xfrm>
          <a:prstGeom prst="rect">
            <a:avLst/>
          </a:prstGeom>
        </p:spPr>
        <p:txBody>
          <a:bodyPr anchor="ctr">
            <a:normAutofit/>
          </a:bodyPr>
          <a:lstStyle>
            <a:lvl1pPr marL="0" marR="0" indent="0" algn="l" defTabSz="825500" rtl="0" fontAlgn="auto" latinLnBrk="0" hangingPunct="0">
              <a:lnSpc>
                <a:spcPct val="100000"/>
              </a:lnSpc>
              <a:spcBef>
                <a:spcPts val="0"/>
              </a:spcBef>
              <a:spcAft>
                <a:spcPts val="0"/>
              </a:spcAft>
              <a:buClrTx/>
              <a:buSzTx/>
              <a:buFontTx/>
              <a:buNone/>
              <a:defRPr kumimoji="0" lang="zh-CN" altLang="en-US" sz="2000" b="0" i="0" u="none" strike="noStrike" cap="none" spc="0" normalizeH="0" baseline="0" dirty="0">
                <a:ln>
                  <a:noFill/>
                </a:ln>
                <a:solidFill>
                  <a:srgbClr val="5E5E5E"/>
                </a:solidFill>
                <a:effectLst/>
                <a:uFillTx/>
                <a:latin typeface="OPPOSans R" charset="-122"/>
                <a:ea typeface="OPPOSans R" charset="-122"/>
                <a:cs typeface="OPPOSans R" charset="-122"/>
                <a:sym typeface="Helvetica"/>
              </a:defRPr>
            </a:lvl1pPr>
          </a:lstStyle>
          <a:p>
            <a:pPr lvl="0"/>
            <a:r>
              <a:rPr kumimoji="1" lang="zh-CN" altLang="en-US" dirty="0"/>
              <a:t>单击此处编辑母版文本样式</a:t>
            </a:r>
            <a:r>
              <a:rPr kumimoji="1" lang="en-US" altLang="zh-CN" dirty="0"/>
              <a:t> </a:t>
            </a:r>
            <a:r>
              <a:rPr kumimoji="1" lang="zh-CN" altLang="en-US" dirty="0"/>
              <a:t>汇报标题</a:t>
            </a:r>
          </a:p>
        </p:txBody>
      </p:sp>
      <p:sp>
        <p:nvSpPr>
          <p:cNvPr id="9" name="图片占位符 8"/>
          <p:cNvSpPr>
            <a:spLocks noGrp="1"/>
          </p:cNvSpPr>
          <p:nvPr>
            <p:ph type="pic" sz="quarter" idx="11"/>
          </p:nvPr>
        </p:nvSpPr>
        <p:spPr>
          <a:xfrm>
            <a:off x="12503150" y="2168525"/>
            <a:ext cx="11115675" cy="10455275"/>
          </a:xfrm>
          <a:prstGeom prst="rect">
            <a:avLst/>
          </a:prstGeom>
        </p:spPr>
        <p:txBody>
          <a:bodyPr/>
          <a:lstStyle/>
          <a:p>
            <a:endParaRPr kumimoji="1" lang="zh-CN" altLang="en-US" dirty="0"/>
          </a:p>
        </p:txBody>
      </p:sp>
      <p:sp>
        <p:nvSpPr>
          <p:cNvPr id="12" name="内容占位符 11"/>
          <p:cNvSpPr>
            <a:spLocks noGrp="1"/>
          </p:cNvSpPr>
          <p:nvPr>
            <p:ph sz="quarter" idx="12"/>
          </p:nvPr>
        </p:nvSpPr>
        <p:spPr>
          <a:xfrm>
            <a:off x="776288" y="3424238"/>
            <a:ext cx="8686689" cy="9199562"/>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ntent Page 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kumimoji="1" lang="zh-CN" altLang="en-US"/>
              <a:t>单击此处编辑母版标题样式</a:t>
            </a:r>
          </a:p>
        </p:txBody>
      </p:sp>
      <p:sp>
        <p:nvSpPr>
          <p:cNvPr id="5" name="图片占位符 4"/>
          <p:cNvSpPr>
            <a:spLocks noGrp="1"/>
          </p:cNvSpPr>
          <p:nvPr>
            <p:ph type="pic" sz="quarter" idx="10"/>
          </p:nvPr>
        </p:nvSpPr>
        <p:spPr>
          <a:xfrm>
            <a:off x="733425" y="2147888"/>
            <a:ext cx="11409363" cy="10504487"/>
          </a:xfrm>
          <a:prstGeom prst="rect">
            <a:avLst/>
          </a:prstGeom>
        </p:spPr>
        <p:txBody>
          <a:bodyPr/>
          <a:lstStyle/>
          <a:p>
            <a:endParaRPr kumimoji="1" lang="zh-CN" altLang="en-US"/>
          </a:p>
        </p:txBody>
      </p:sp>
      <p:sp>
        <p:nvSpPr>
          <p:cNvPr id="7" name="图片占位符 6"/>
          <p:cNvSpPr>
            <a:spLocks noGrp="1"/>
          </p:cNvSpPr>
          <p:nvPr>
            <p:ph type="pic" sz="quarter" idx="11"/>
          </p:nvPr>
        </p:nvSpPr>
        <p:spPr>
          <a:xfrm>
            <a:off x="12758739" y="2147888"/>
            <a:ext cx="10859542" cy="10504487"/>
          </a:xfrm>
          <a:prstGeom prst="rect">
            <a:avLst/>
          </a:prstGeom>
        </p:spPr>
        <p:txBody>
          <a:bodyPr/>
          <a:lstStyle/>
          <a:p>
            <a:endParaRPr kumimoji="1" lang="zh-CN" altLang="en-US"/>
          </a:p>
        </p:txBody>
      </p:sp>
      <p:sp>
        <p:nvSpPr>
          <p:cNvPr id="14" name="文本占位符 5"/>
          <p:cNvSpPr>
            <a:spLocks noGrp="1"/>
          </p:cNvSpPr>
          <p:nvPr>
            <p:ph type="body" sz="quarter" idx="12" hasCustomPrompt="1"/>
          </p:nvPr>
        </p:nvSpPr>
        <p:spPr>
          <a:xfrm>
            <a:off x="2818191" y="12877310"/>
            <a:ext cx="10271642" cy="489615"/>
          </a:xfrm>
          <a:prstGeom prst="rect">
            <a:avLst/>
          </a:prstGeom>
        </p:spPr>
        <p:txBody>
          <a:bodyPr anchor="ctr">
            <a:normAutofit/>
          </a:bodyPr>
          <a:lstStyle>
            <a:lvl1pPr marL="0" marR="0" indent="0" algn="l" defTabSz="825500" rtl="0" fontAlgn="auto" latinLnBrk="0" hangingPunct="0">
              <a:lnSpc>
                <a:spcPct val="100000"/>
              </a:lnSpc>
              <a:spcBef>
                <a:spcPts val="0"/>
              </a:spcBef>
              <a:spcAft>
                <a:spcPts val="0"/>
              </a:spcAft>
              <a:buClrTx/>
              <a:buSzTx/>
              <a:buFontTx/>
              <a:buNone/>
              <a:defRPr kumimoji="0" lang="zh-CN" altLang="en-US" sz="2000" b="0" i="0" u="none" strike="noStrike" cap="none" spc="0" normalizeH="0" baseline="0" dirty="0">
                <a:ln>
                  <a:noFill/>
                </a:ln>
                <a:solidFill>
                  <a:srgbClr val="5E5E5E"/>
                </a:solidFill>
                <a:effectLst/>
                <a:uFillTx/>
                <a:latin typeface="OPPOSans R" charset="-122"/>
                <a:ea typeface="OPPOSans R" charset="-122"/>
                <a:cs typeface="OPPOSans R" charset="-122"/>
                <a:sym typeface="Helvetica"/>
              </a:defRPr>
            </a:lvl1pPr>
          </a:lstStyle>
          <a:p>
            <a:pPr lvl="0"/>
            <a:r>
              <a:rPr kumimoji="1" lang="zh-CN" altLang="en-US" dirty="0"/>
              <a:t>单击此处编辑母版文本样式</a:t>
            </a:r>
            <a:r>
              <a:rPr kumimoji="1" lang="en-US" altLang="zh-CN" dirty="0"/>
              <a:t> </a:t>
            </a:r>
            <a:r>
              <a:rPr kumimoji="1" lang="zh-CN" altLang="en-US" dirty="0"/>
              <a:t>汇报标题</a:t>
            </a: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Content Page E 纯图片">
    <p:spTree>
      <p:nvGrpSpPr>
        <p:cNvPr id="1" name=""/>
        <p:cNvGrpSpPr/>
        <p:nvPr/>
      </p:nvGrpSpPr>
      <p:grpSpPr>
        <a:xfrm>
          <a:off x="0" y="0"/>
          <a:ext cx="0" cy="0"/>
          <a:chOff x="0" y="0"/>
          <a:chExt cx="0" cy="0"/>
        </a:xfrm>
      </p:grpSpPr>
      <p:sp>
        <p:nvSpPr>
          <p:cNvPr id="4" name="图片占位符 3"/>
          <p:cNvSpPr>
            <a:spLocks noGrp="1"/>
          </p:cNvSpPr>
          <p:nvPr>
            <p:ph type="pic" sz="quarter" idx="10"/>
          </p:nvPr>
        </p:nvSpPr>
        <p:spPr>
          <a:xfrm>
            <a:off x="0" y="0"/>
            <a:ext cx="24384000" cy="13716000"/>
          </a:xfrm>
          <a:prstGeom prst="rect">
            <a:avLst/>
          </a:prstGeom>
        </p:spPr>
        <p:txBody>
          <a:bodyPr/>
          <a:lstStyle/>
          <a:p>
            <a:endParaRPr kumimoji="1" lang="zh-CN" altLang="en-US"/>
          </a:p>
        </p:txBody>
      </p:sp>
      <p:graphicFrame>
        <p:nvGraphicFramePr>
          <p:cNvPr id="9" name="表格 8"/>
          <p:cNvGraphicFramePr>
            <a:graphicFrameLocks noGrp="1"/>
          </p:cNvGraphicFramePr>
          <p:nvPr userDrawn="1"/>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a:t>
                      </a:r>
                    </a:p>
                    <a:p>
                      <a:pPr algn="l"/>
                      <a:r>
                        <a:rPr lang="en-US" altLang="zh-CN" sz="2800" b="0" dirty="0">
                          <a:latin typeface="OPPOSans R" charset="-122"/>
                          <a:ea typeface="OPPOSans R" charset="-122"/>
                          <a:cs typeface="OPPOSans R" charset="-122"/>
                        </a:rPr>
                        <a:t>G 106</a:t>
                      </a:r>
                    </a:p>
                    <a:p>
                      <a:pPr algn="l"/>
                      <a:r>
                        <a:rPr lang="en-US" altLang="zh-CN" sz="2800" b="0" dirty="0">
                          <a:latin typeface="OPPOSans R" charset="-122"/>
                          <a:ea typeface="OPPOSans R" charset="-122"/>
                          <a:cs typeface="OPPOSans R" charset="-122"/>
                        </a:rPr>
                        <a:t>B 56</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Dark</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45</a:t>
                      </a:r>
                    </a:p>
                    <a:p>
                      <a:pPr algn="l"/>
                      <a:r>
                        <a:rPr lang="en-US" altLang="zh-CN" sz="2800" b="0" dirty="0">
                          <a:latin typeface="OPPOSans R" charset="-122"/>
                          <a:ea typeface="OPPOSans R" charset="-122"/>
                          <a:cs typeface="OPPOSans R" charset="-122"/>
                        </a:rPr>
                        <a:t>G 200</a:t>
                      </a:r>
                    </a:p>
                    <a:p>
                      <a:pPr algn="l"/>
                      <a:r>
                        <a:rPr lang="en-US" altLang="zh-CN" sz="2800" b="0" dirty="0">
                          <a:latin typeface="OPPOSans R" charset="-122"/>
                          <a:ea typeface="OPPOSans R" charset="-122"/>
                          <a:cs typeface="OPPOSans R" charset="-122"/>
                        </a:rPr>
                        <a:t>B 77</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Light</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202</a:t>
                      </a:r>
                    </a:p>
                    <a:p>
                      <a:pPr algn="l"/>
                      <a:r>
                        <a:rPr lang="en-US" altLang="zh-CN" sz="2800" b="0" dirty="0">
                          <a:latin typeface="OPPOSans R" charset="-122"/>
                          <a:ea typeface="OPPOSans R" charset="-122"/>
                          <a:cs typeface="OPPOSans R" charset="-122"/>
                        </a:rPr>
                        <a:t>G 202</a:t>
                      </a:r>
                    </a:p>
                    <a:p>
                      <a:pPr algn="l"/>
                      <a:r>
                        <a:rPr lang="en-US" altLang="zh-CN" sz="2800" b="0" dirty="0">
                          <a:latin typeface="OPPOSans R" charset="-122"/>
                          <a:ea typeface="OPPOSans R" charset="-122"/>
                          <a:cs typeface="OPPOSans R" charset="-122"/>
                        </a:rPr>
                        <a:t>B 200</a:t>
                      </a:r>
                    </a:p>
                    <a:p>
                      <a:pPr algn="l"/>
                      <a:endParaRPr lang="en-US" altLang="zh-CN" sz="2800" b="0" dirty="0">
                        <a:latin typeface="OPPOSans R" charset="-122"/>
                        <a:ea typeface="OPPOSans R" charset="-122"/>
                        <a:cs typeface="OPPOSans R"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2800" b="0" kern="1200" dirty="0">
                          <a:solidFill>
                            <a:schemeClr val="dk1"/>
                          </a:solidFill>
                          <a:effectLst/>
                          <a:latin typeface="OPPOSans R" charset="-122"/>
                          <a:ea typeface="OPPOSans R" charset="-122"/>
                          <a:cs typeface="OPPOSans R" charset="-122"/>
                        </a:rPr>
                        <a:t>Platinum </a:t>
                      </a:r>
                      <a:endParaRPr lang="en-US" altLang="zh-CN" sz="2800" b="0" dirty="0">
                        <a:effectLst/>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250</a:t>
                      </a:r>
                    </a:p>
                    <a:p>
                      <a:pPr algn="l"/>
                      <a:r>
                        <a:rPr lang="en-US" altLang="zh-CN" sz="2800" b="0" dirty="0">
                          <a:latin typeface="OPPOSans R" charset="-122"/>
                          <a:ea typeface="OPPOSans R" charset="-122"/>
                          <a:cs typeface="OPPOSans R" charset="-122"/>
                        </a:rPr>
                        <a:t>G 250</a:t>
                      </a:r>
                    </a:p>
                    <a:p>
                      <a:pPr algn="l"/>
                      <a:r>
                        <a:rPr lang="en-US" altLang="zh-CN" sz="2800" b="0" dirty="0">
                          <a:latin typeface="OPPOSans R" charset="-122"/>
                          <a:ea typeface="OPPOSans R" charset="-122"/>
                          <a:cs typeface="OPPOSans R" charset="-122"/>
                        </a:rPr>
                        <a:t>B 250</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White</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Content Page D 图+标题">
    <p:spTree>
      <p:nvGrpSpPr>
        <p:cNvPr id="1" name=""/>
        <p:cNvGrpSpPr/>
        <p:nvPr/>
      </p:nvGrpSpPr>
      <p:grpSpPr>
        <a:xfrm>
          <a:off x="0" y="0"/>
          <a:ext cx="0" cy="0"/>
          <a:chOff x="0" y="0"/>
          <a:chExt cx="0" cy="0"/>
        </a:xfrm>
      </p:grpSpPr>
      <p:sp>
        <p:nvSpPr>
          <p:cNvPr id="3" name="图片占位符 2"/>
          <p:cNvSpPr>
            <a:spLocks noGrp="1"/>
          </p:cNvSpPr>
          <p:nvPr>
            <p:ph type="pic" sz="quarter" idx="10"/>
          </p:nvPr>
        </p:nvSpPr>
        <p:spPr>
          <a:xfrm>
            <a:off x="-1" y="-1588"/>
            <a:ext cx="24426401" cy="13717588"/>
          </a:xfrm>
          <a:prstGeom prst="rect">
            <a:avLst/>
          </a:prstGeom>
        </p:spPr>
        <p:txBody>
          <a:bodyPr/>
          <a:lstStyle/>
          <a:p>
            <a:endParaRPr kumimoji="1" lang="zh-CN" altLang="en-US"/>
          </a:p>
        </p:txBody>
      </p:sp>
      <p:sp>
        <p:nvSpPr>
          <p:cNvPr id="96" name="线条"/>
          <p:cNvSpPr/>
          <p:nvPr/>
        </p:nvSpPr>
        <p:spPr>
          <a:xfrm>
            <a:off x="-59199" y="-1259"/>
            <a:ext cx="24443199" cy="13660746"/>
          </a:xfrm>
          <a:prstGeom prst="line">
            <a:avLst/>
          </a:prstGeom>
          <a:ln w="6350">
            <a:solidFill>
              <a:srgbClr val="FFFFFF"/>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97" name="线条"/>
          <p:cNvSpPr/>
          <p:nvPr/>
        </p:nvSpPr>
        <p:spPr>
          <a:xfrm flipH="1">
            <a:off x="-130647" y="103915"/>
            <a:ext cx="24514187" cy="13693799"/>
          </a:xfrm>
          <a:prstGeom prst="line">
            <a:avLst/>
          </a:prstGeom>
          <a:ln w="6350">
            <a:solidFill>
              <a:srgbClr val="FFFFFF"/>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4" name="标题 3"/>
          <p:cNvSpPr>
            <a:spLocks noGrp="1"/>
          </p:cNvSpPr>
          <p:nvPr>
            <p:ph type="title"/>
          </p:nvPr>
        </p:nvSpPr>
        <p:spPr>
          <a:xfrm>
            <a:off x="1010691" y="5560397"/>
            <a:ext cx="22841775" cy="1592956"/>
          </a:xfrm>
        </p:spPr>
        <p:txBody>
          <a:bodyPr>
            <a:noAutofit/>
          </a:bodyPr>
          <a:lstStyle>
            <a:lvl1pPr>
              <a:defRPr sz="9000"/>
            </a:lvl1pPr>
          </a:lstStyle>
          <a:p>
            <a:r>
              <a:rPr kumimoji="1" lang="zh-CN" altLang="en-US" dirty="0"/>
              <a:t>单击此处编辑母版标题样式</a:t>
            </a:r>
          </a:p>
        </p:txBody>
      </p:sp>
      <p:graphicFrame>
        <p:nvGraphicFramePr>
          <p:cNvPr id="10" name="表格 9"/>
          <p:cNvGraphicFramePr>
            <a:graphicFrameLocks noGrp="1"/>
          </p:cNvGraphicFramePr>
          <p:nvPr userDrawn="1"/>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a:t>
                      </a:r>
                    </a:p>
                    <a:p>
                      <a:pPr algn="l"/>
                      <a:r>
                        <a:rPr lang="en-US" altLang="zh-CN" sz="2800" b="0" dirty="0">
                          <a:latin typeface="OPPOSans R" charset="-122"/>
                          <a:ea typeface="OPPOSans R" charset="-122"/>
                          <a:cs typeface="OPPOSans R" charset="-122"/>
                        </a:rPr>
                        <a:t>G 106</a:t>
                      </a:r>
                    </a:p>
                    <a:p>
                      <a:pPr algn="l"/>
                      <a:r>
                        <a:rPr lang="en-US" altLang="zh-CN" sz="2800" b="0" dirty="0">
                          <a:latin typeface="OPPOSans R" charset="-122"/>
                          <a:ea typeface="OPPOSans R" charset="-122"/>
                          <a:cs typeface="OPPOSans R" charset="-122"/>
                        </a:rPr>
                        <a:t>B 56</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Dark</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45</a:t>
                      </a:r>
                    </a:p>
                    <a:p>
                      <a:pPr algn="l"/>
                      <a:r>
                        <a:rPr lang="en-US" altLang="zh-CN" sz="2800" b="0" dirty="0">
                          <a:latin typeface="OPPOSans R" charset="-122"/>
                          <a:ea typeface="OPPOSans R" charset="-122"/>
                          <a:cs typeface="OPPOSans R" charset="-122"/>
                        </a:rPr>
                        <a:t>G 200</a:t>
                      </a:r>
                    </a:p>
                    <a:p>
                      <a:pPr algn="l"/>
                      <a:r>
                        <a:rPr lang="en-US" altLang="zh-CN" sz="2800" b="0" dirty="0">
                          <a:latin typeface="OPPOSans R" charset="-122"/>
                          <a:ea typeface="OPPOSans R" charset="-122"/>
                          <a:cs typeface="OPPOSans R" charset="-122"/>
                        </a:rPr>
                        <a:t>B 77</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Light</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202</a:t>
                      </a:r>
                    </a:p>
                    <a:p>
                      <a:pPr algn="l"/>
                      <a:r>
                        <a:rPr lang="en-US" altLang="zh-CN" sz="2800" b="0" dirty="0">
                          <a:latin typeface="OPPOSans R" charset="-122"/>
                          <a:ea typeface="OPPOSans R" charset="-122"/>
                          <a:cs typeface="OPPOSans R" charset="-122"/>
                        </a:rPr>
                        <a:t>G 202</a:t>
                      </a:r>
                    </a:p>
                    <a:p>
                      <a:pPr algn="l"/>
                      <a:r>
                        <a:rPr lang="en-US" altLang="zh-CN" sz="2800" b="0" dirty="0">
                          <a:latin typeface="OPPOSans R" charset="-122"/>
                          <a:ea typeface="OPPOSans R" charset="-122"/>
                          <a:cs typeface="OPPOSans R" charset="-122"/>
                        </a:rPr>
                        <a:t>B 200</a:t>
                      </a:r>
                    </a:p>
                    <a:p>
                      <a:pPr algn="l"/>
                      <a:endParaRPr lang="en-US" altLang="zh-CN" sz="2800" b="0" dirty="0">
                        <a:latin typeface="OPPOSans R" charset="-122"/>
                        <a:ea typeface="OPPOSans R" charset="-122"/>
                        <a:cs typeface="OPPOSans R"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2800" b="0" kern="1200" dirty="0">
                          <a:solidFill>
                            <a:schemeClr val="dk1"/>
                          </a:solidFill>
                          <a:effectLst/>
                          <a:latin typeface="OPPOSans R" charset="-122"/>
                          <a:ea typeface="OPPOSans R" charset="-122"/>
                          <a:cs typeface="OPPOSans R" charset="-122"/>
                        </a:rPr>
                        <a:t>Platinum </a:t>
                      </a:r>
                      <a:endParaRPr lang="en-US" altLang="zh-CN" sz="2800" b="0" dirty="0">
                        <a:effectLst/>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250</a:t>
                      </a:r>
                    </a:p>
                    <a:p>
                      <a:pPr algn="l"/>
                      <a:r>
                        <a:rPr lang="en-US" altLang="zh-CN" sz="2800" b="0" dirty="0">
                          <a:latin typeface="OPPOSans R" charset="-122"/>
                          <a:ea typeface="OPPOSans R" charset="-122"/>
                          <a:cs typeface="OPPOSans R" charset="-122"/>
                        </a:rPr>
                        <a:t>G 250</a:t>
                      </a:r>
                    </a:p>
                    <a:p>
                      <a:pPr algn="l"/>
                      <a:r>
                        <a:rPr lang="en-US" altLang="zh-CN" sz="2800" b="0" dirty="0">
                          <a:latin typeface="OPPOSans R" charset="-122"/>
                          <a:ea typeface="OPPOSans R" charset="-122"/>
                          <a:cs typeface="OPPOSans R" charset="-122"/>
                        </a:rPr>
                        <a:t>B 250</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White</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1_Content Page D 图+文本">
    <p:spTree>
      <p:nvGrpSpPr>
        <p:cNvPr id="1" name=""/>
        <p:cNvGrpSpPr/>
        <p:nvPr/>
      </p:nvGrpSpPr>
      <p:grpSpPr>
        <a:xfrm>
          <a:off x="0" y="0"/>
          <a:ext cx="0" cy="0"/>
          <a:chOff x="0" y="0"/>
          <a:chExt cx="0" cy="0"/>
        </a:xfrm>
      </p:grpSpPr>
      <p:sp>
        <p:nvSpPr>
          <p:cNvPr id="3" name="图片占位符 2"/>
          <p:cNvSpPr>
            <a:spLocks noGrp="1"/>
          </p:cNvSpPr>
          <p:nvPr>
            <p:ph type="pic" sz="quarter" idx="10"/>
          </p:nvPr>
        </p:nvSpPr>
        <p:spPr>
          <a:xfrm>
            <a:off x="-1" y="0"/>
            <a:ext cx="24423573" cy="13716000"/>
          </a:xfrm>
          <a:prstGeom prst="rect">
            <a:avLst/>
          </a:prstGeom>
        </p:spPr>
        <p:txBody>
          <a:bodyPr/>
          <a:lstStyle/>
          <a:p>
            <a:endParaRPr kumimoji="1" lang="zh-CN" altLang="en-US"/>
          </a:p>
        </p:txBody>
      </p:sp>
      <p:sp>
        <p:nvSpPr>
          <p:cNvPr id="96" name="线条"/>
          <p:cNvSpPr/>
          <p:nvPr/>
        </p:nvSpPr>
        <p:spPr>
          <a:xfrm>
            <a:off x="95718" y="22167"/>
            <a:ext cx="24502401" cy="13693833"/>
          </a:xfrm>
          <a:prstGeom prst="line">
            <a:avLst/>
          </a:prstGeom>
          <a:ln w="6350">
            <a:solidFill>
              <a:srgbClr val="FFFFFF"/>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97" name="线条"/>
          <p:cNvSpPr/>
          <p:nvPr/>
        </p:nvSpPr>
        <p:spPr>
          <a:xfrm flipH="1">
            <a:off x="-130647" y="103915"/>
            <a:ext cx="24514187" cy="13693799"/>
          </a:xfrm>
          <a:prstGeom prst="line">
            <a:avLst/>
          </a:prstGeom>
          <a:ln w="6350">
            <a:solidFill>
              <a:srgbClr val="FFFFFF"/>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graphicFrame>
        <p:nvGraphicFramePr>
          <p:cNvPr id="8" name="表格 7"/>
          <p:cNvGraphicFramePr>
            <a:graphicFrameLocks noGrp="1"/>
          </p:cNvGraphicFramePr>
          <p:nvPr userDrawn="1"/>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a:t>
                      </a:r>
                    </a:p>
                    <a:p>
                      <a:pPr algn="l"/>
                      <a:r>
                        <a:rPr lang="en-US" altLang="zh-CN" sz="2800" b="0" dirty="0">
                          <a:latin typeface="OPPOSans R" charset="-122"/>
                          <a:ea typeface="OPPOSans R" charset="-122"/>
                          <a:cs typeface="OPPOSans R" charset="-122"/>
                        </a:rPr>
                        <a:t>G 106</a:t>
                      </a:r>
                    </a:p>
                    <a:p>
                      <a:pPr algn="l"/>
                      <a:r>
                        <a:rPr lang="en-US" altLang="zh-CN" sz="2800" b="0" dirty="0">
                          <a:latin typeface="OPPOSans R" charset="-122"/>
                          <a:ea typeface="OPPOSans R" charset="-122"/>
                          <a:cs typeface="OPPOSans R" charset="-122"/>
                        </a:rPr>
                        <a:t>B 56</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Dark</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45</a:t>
                      </a:r>
                    </a:p>
                    <a:p>
                      <a:pPr algn="l"/>
                      <a:r>
                        <a:rPr lang="en-US" altLang="zh-CN" sz="2800" b="0" dirty="0">
                          <a:latin typeface="OPPOSans R" charset="-122"/>
                          <a:ea typeface="OPPOSans R" charset="-122"/>
                          <a:cs typeface="OPPOSans R" charset="-122"/>
                        </a:rPr>
                        <a:t>G 200</a:t>
                      </a:r>
                    </a:p>
                    <a:p>
                      <a:pPr algn="l"/>
                      <a:r>
                        <a:rPr lang="en-US" altLang="zh-CN" sz="2800" b="0" dirty="0">
                          <a:latin typeface="OPPOSans R" charset="-122"/>
                          <a:ea typeface="OPPOSans R" charset="-122"/>
                          <a:cs typeface="OPPOSans R" charset="-122"/>
                        </a:rPr>
                        <a:t>B 77</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Light</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202</a:t>
                      </a:r>
                    </a:p>
                    <a:p>
                      <a:pPr algn="l"/>
                      <a:r>
                        <a:rPr lang="en-US" altLang="zh-CN" sz="2800" b="0" dirty="0">
                          <a:latin typeface="OPPOSans R" charset="-122"/>
                          <a:ea typeface="OPPOSans R" charset="-122"/>
                          <a:cs typeface="OPPOSans R" charset="-122"/>
                        </a:rPr>
                        <a:t>G 202</a:t>
                      </a:r>
                    </a:p>
                    <a:p>
                      <a:pPr algn="l"/>
                      <a:r>
                        <a:rPr lang="en-US" altLang="zh-CN" sz="2800" b="0" dirty="0">
                          <a:latin typeface="OPPOSans R" charset="-122"/>
                          <a:ea typeface="OPPOSans R" charset="-122"/>
                          <a:cs typeface="OPPOSans R" charset="-122"/>
                        </a:rPr>
                        <a:t>B 200</a:t>
                      </a:r>
                    </a:p>
                    <a:p>
                      <a:pPr algn="l"/>
                      <a:endParaRPr lang="en-US" altLang="zh-CN" sz="2800" b="0" dirty="0">
                        <a:latin typeface="OPPOSans R" charset="-122"/>
                        <a:ea typeface="OPPOSans R" charset="-122"/>
                        <a:cs typeface="OPPOSans R"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2800" b="0" kern="1200" dirty="0">
                          <a:solidFill>
                            <a:schemeClr val="dk1"/>
                          </a:solidFill>
                          <a:effectLst/>
                          <a:latin typeface="OPPOSans R" charset="-122"/>
                          <a:ea typeface="OPPOSans R" charset="-122"/>
                          <a:cs typeface="OPPOSans R" charset="-122"/>
                        </a:rPr>
                        <a:t>Platinum </a:t>
                      </a:r>
                      <a:endParaRPr lang="en-US" altLang="zh-CN" sz="2800" b="0" dirty="0">
                        <a:effectLst/>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250</a:t>
                      </a:r>
                    </a:p>
                    <a:p>
                      <a:pPr algn="l"/>
                      <a:r>
                        <a:rPr lang="en-US" altLang="zh-CN" sz="2800" b="0" dirty="0">
                          <a:latin typeface="OPPOSans R" charset="-122"/>
                          <a:ea typeface="OPPOSans R" charset="-122"/>
                          <a:cs typeface="OPPOSans R" charset="-122"/>
                        </a:rPr>
                        <a:t>G 250</a:t>
                      </a:r>
                    </a:p>
                    <a:p>
                      <a:pPr algn="l"/>
                      <a:r>
                        <a:rPr lang="en-US" altLang="zh-CN" sz="2800" b="0" dirty="0">
                          <a:latin typeface="OPPOSans R" charset="-122"/>
                          <a:ea typeface="OPPOSans R" charset="-122"/>
                          <a:cs typeface="OPPOSans R" charset="-122"/>
                        </a:rPr>
                        <a:t>B 250</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White</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
        <p:nvSpPr>
          <p:cNvPr id="6" name="内容占位符 5"/>
          <p:cNvSpPr>
            <a:spLocks noGrp="1"/>
          </p:cNvSpPr>
          <p:nvPr>
            <p:ph sz="quarter" idx="11"/>
          </p:nvPr>
        </p:nvSpPr>
        <p:spPr>
          <a:xfrm>
            <a:off x="776288" y="3424238"/>
            <a:ext cx="9388438" cy="9199562"/>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5" name="表格占位符 4"/>
          <p:cNvSpPr>
            <a:spLocks noGrp="1"/>
          </p:cNvSpPr>
          <p:nvPr>
            <p:ph type="tbl" sz="quarter" idx="10"/>
          </p:nvPr>
        </p:nvSpPr>
        <p:spPr>
          <a:xfrm>
            <a:off x="776288" y="2800350"/>
            <a:ext cx="22842537" cy="9229725"/>
          </a:xfrm>
        </p:spPr>
        <p:txBody>
          <a:bodyPr/>
          <a:lstStyle/>
          <a:p>
            <a:endParaRPr kumimoji="1" lang="zh-CN" altLang="en-US"/>
          </a:p>
        </p:txBody>
      </p:sp>
      <p:sp>
        <p:nvSpPr>
          <p:cNvPr id="6" name="文本占位符 5"/>
          <p:cNvSpPr>
            <a:spLocks noGrp="1"/>
          </p:cNvSpPr>
          <p:nvPr>
            <p:ph type="body" sz="quarter" idx="12" hasCustomPrompt="1"/>
          </p:nvPr>
        </p:nvSpPr>
        <p:spPr>
          <a:xfrm>
            <a:off x="2818191" y="12877310"/>
            <a:ext cx="10271642" cy="489615"/>
          </a:xfrm>
          <a:prstGeom prst="rect">
            <a:avLst/>
          </a:prstGeom>
        </p:spPr>
        <p:txBody>
          <a:bodyPr anchor="ctr">
            <a:normAutofit/>
          </a:bodyPr>
          <a:lstStyle>
            <a:lvl1pPr marL="0" marR="0" indent="0" algn="l" defTabSz="825500" rtl="0" fontAlgn="auto" latinLnBrk="0" hangingPunct="0">
              <a:lnSpc>
                <a:spcPct val="100000"/>
              </a:lnSpc>
              <a:spcBef>
                <a:spcPts val="0"/>
              </a:spcBef>
              <a:spcAft>
                <a:spcPts val="0"/>
              </a:spcAft>
              <a:buClrTx/>
              <a:buSzTx/>
              <a:buFontTx/>
              <a:buNone/>
              <a:defRPr kumimoji="0" lang="zh-CN" altLang="en-US" sz="2000" b="0" i="0" u="none" strike="noStrike" cap="none" spc="0" normalizeH="0" baseline="0" dirty="0">
                <a:ln>
                  <a:noFill/>
                </a:ln>
                <a:solidFill>
                  <a:srgbClr val="5E5E5E"/>
                </a:solidFill>
                <a:effectLst/>
                <a:uFillTx/>
                <a:latin typeface="OPPOSans R" charset="-122"/>
                <a:ea typeface="OPPOSans R" charset="-122"/>
                <a:cs typeface="OPPOSans R" charset="-122"/>
                <a:sym typeface="Helvetica"/>
              </a:defRPr>
            </a:lvl1pPr>
          </a:lstStyle>
          <a:p>
            <a:pPr lvl="0"/>
            <a:r>
              <a:rPr kumimoji="1" lang="zh-CN" altLang="en-US" dirty="0"/>
              <a:t>单击此处编辑母版文本样式</a:t>
            </a:r>
            <a:r>
              <a:rPr kumimoji="1" lang="en-US" altLang="zh-CN" dirty="0"/>
              <a:t> </a:t>
            </a:r>
            <a:r>
              <a:rPr kumimoji="1" lang="zh-CN" altLang="en-US" dirty="0"/>
              <a:t>汇报标题</a:t>
            </a: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tx" preserve="1">
  <p:cSld name="空白页">
    <p:spTree>
      <p:nvGrpSpPr>
        <p:cNvPr id="1" name=""/>
        <p:cNvGrpSpPr/>
        <p:nvPr/>
      </p:nvGrpSpPr>
      <p:grpSpPr>
        <a:xfrm>
          <a:off x="0" y="0"/>
          <a:ext cx="0" cy="0"/>
          <a:chOff x="0" y="0"/>
          <a:chExt cx="0" cy="0"/>
        </a:xfrm>
      </p:grpSpPr>
      <p:graphicFrame>
        <p:nvGraphicFramePr>
          <p:cNvPr id="3" name="表格 2"/>
          <p:cNvGraphicFramePr>
            <a:graphicFrameLocks noGrp="1"/>
          </p:cNvGraphicFramePr>
          <p:nvPr userDrawn="1"/>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a:t>
                      </a:r>
                    </a:p>
                    <a:p>
                      <a:pPr algn="l"/>
                      <a:r>
                        <a:rPr lang="en-US" altLang="zh-CN" sz="2800" b="0" dirty="0">
                          <a:latin typeface="OPPOSans R" charset="-122"/>
                          <a:ea typeface="OPPOSans R" charset="-122"/>
                          <a:cs typeface="OPPOSans R" charset="-122"/>
                        </a:rPr>
                        <a:t>G 106</a:t>
                      </a:r>
                    </a:p>
                    <a:p>
                      <a:pPr algn="l"/>
                      <a:r>
                        <a:rPr lang="en-US" altLang="zh-CN" sz="2800" b="0" dirty="0">
                          <a:latin typeface="OPPOSans R" charset="-122"/>
                          <a:ea typeface="OPPOSans R" charset="-122"/>
                          <a:cs typeface="OPPOSans R" charset="-122"/>
                        </a:rPr>
                        <a:t>B 56</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Dark</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45</a:t>
                      </a:r>
                    </a:p>
                    <a:p>
                      <a:pPr algn="l"/>
                      <a:r>
                        <a:rPr lang="en-US" altLang="zh-CN" sz="2800" b="0" dirty="0">
                          <a:latin typeface="OPPOSans R" charset="-122"/>
                          <a:ea typeface="OPPOSans R" charset="-122"/>
                          <a:cs typeface="OPPOSans R" charset="-122"/>
                        </a:rPr>
                        <a:t>G 200</a:t>
                      </a:r>
                    </a:p>
                    <a:p>
                      <a:pPr algn="l"/>
                      <a:r>
                        <a:rPr lang="en-US" altLang="zh-CN" sz="2800" b="0" dirty="0">
                          <a:latin typeface="OPPOSans R" charset="-122"/>
                          <a:ea typeface="OPPOSans R" charset="-122"/>
                          <a:cs typeface="OPPOSans R" charset="-122"/>
                        </a:rPr>
                        <a:t>B 77</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Light</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202</a:t>
                      </a:r>
                    </a:p>
                    <a:p>
                      <a:pPr algn="l"/>
                      <a:r>
                        <a:rPr lang="en-US" altLang="zh-CN" sz="2800" b="0" dirty="0">
                          <a:latin typeface="OPPOSans R" charset="-122"/>
                          <a:ea typeface="OPPOSans R" charset="-122"/>
                          <a:cs typeface="OPPOSans R" charset="-122"/>
                        </a:rPr>
                        <a:t>G 202</a:t>
                      </a:r>
                    </a:p>
                    <a:p>
                      <a:pPr algn="l"/>
                      <a:r>
                        <a:rPr lang="en-US" altLang="zh-CN" sz="2800" b="0" dirty="0">
                          <a:latin typeface="OPPOSans R" charset="-122"/>
                          <a:ea typeface="OPPOSans R" charset="-122"/>
                          <a:cs typeface="OPPOSans R" charset="-122"/>
                        </a:rPr>
                        <a:t>B 200</a:t>
                      </a:r>
                    </a:p>
                    <a:p>
                      <a:pPr algn="l"/>
                      <a:endParaRPr lang="en-US" altLang="zh-CN" sz="2800" b="0" dirty="0">
                        <a:latin typeface="OPPOSans R" charset="-122"/>
                        <a:ea typeface="OPPOSans R" charset="-122"/>
                        <a:cs typeface="OPPOSans R"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2800" b="0" kern="1200" dirty="0">
                          <a:solidFill>
                            <a:schemeClr val="dk1"/>
                          </a:solidFill>
                          <a:effectLst/>
                          <a:latin typeface="OPPOSans R" charset="-122"/>
                          <a:ea typeface="OPPOSans R" charset="-122"/>
                          <a:cs typeface="OPPOSans R" charset="-122"/>
                        </a:rPr>
                        <a:t>Platinum </a:t>
                      </a:r>
                      <a:endParaRPr lang="en-US" altLang="zh-CN" sz="2800" b="0" dirty="0">
                        <a:effectLst/>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250</a:t>
                      </a:r>
                    </a:p>
                    <a:p>
                      <a:pPr algn="l"/>
                      <a:r>
                        <a:rPr lang="en-US" altLang="zh-CN" sz="2800" b="0" dirty="0">
                          <a:latin typeface="OPPOSans R" charset="-122"/>
                          <a:ea typeface="OPPOSans R" charset="-122"/>
                          <a:cs typeface="OPPOSans R" charset="-122"/>
                        </a:rPr>
                        <a:t>G 250</a:t>
                      </a:r>
                    </a:p>
                    <a:p>
                      <a:pPr algn="l"/>
                      <a:r>
                        <a:rPr lang="en-US" altLang="zh-CN" sz="2800" b="0" dirty="0">
                          <a:latin typeface="OPPOSans R" charset="-122"/>
                          <a:ea typeface="OPPOSans R" charset="-122"/>
                          <a:cs typeface="OPPOSans R" charset="-122"/>
                        </a:rPr>
                        <a:t>B 250</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White</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页">
    <p:bg>
      <p:bgPr>
        <a:solidFill>
          <a:srgbClr val="046A38"/>
        </a:solidFill>
        <a:effectLst/>
      </p:bgPr>
    </p:bg>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33190" y="12963890"/>
            <a:ext cx="1332424" cy="316800"/>
          </a:xfrm>
          <a:prstGeom prst="rect">
            <a:avLst/>
          </a:prstGeom>
        </p:spPr>
      </p:pic>
      <p:sp>
        <p:nvSpPr>
          <p:cNvPr id="3" name="标题 2"/>
          <p:cNvSpPr>
            <a:spLocks noGrp="1"/>
          </p:cNvSpPr>
          <p:nvPr>
            <p:ph type="title" hasCustomPrompt="1"/>
          </p:nvPr>
        </p:nvSpPr>
        <p:spPr>
          <a:xfrm>
            <a:off x="733190" y="695258"/>
            <a:ext cx="22841775" cy="1073683"/>
          </a:xfrm>
        </p:spPr>
        <p:txBody>
          <a:bodyPr/>
          <a:lstStyle>
            <a:lvl1pPr>
              <a:defRPr>
                <a:solidFill>
                  <a:srgbClr val="2DC84D"/>
                </a:solidFill>
              </a:defRPr>
            </a:lvl1pPr>
          </a:lstStyle>
          <a:p>
            <a:r>
              <a:rPr kumimoji="1" lang="zh-CN" altLang="en-US" dirty="0"/>
              <a:t>单击此处编辑母版标题样式 目录</a:t>
            </a:r>
          </a:p>
        </p:txBody>
      </p:sp>
      <p:sp>
        <p:nvSpPr>
          <p:cNvPr id="7" name="文本占位符 6"/>
          <p:cNvSpPr>
            <a:spLocks noGrp="1"/>
          </p:cNvSpPr>
          <p:nvPr>
            <p:ph type="body" sz="quarter" idx="10" hasCustomPrompt="1"/>
          </p:nvPr>
        </p:nvSpPr>
        <p:spPr>
          <a:xfrm>
            <a:off x="733425" y="3359150"/>
            <a:ext cx="22840950" cy="9272588"/>
          </a:xfrm>
          <a:prstGeom prst="rect">
            <a:avLst/>
          </a:prstGeom>
        </p:spPr>
        <p:txBody>
          <a:bodyPr/>
          <a:lstStyle>
            <a:lvl1pPr marL="685800" indent="-685800">
              <a:lnSpc>
                <a:spcPct val="150000"/>
              </a:lnSpc>
              <a:buFont typeface="Arial" panose="020B0604020202020204" pitchFamily="34" charset="0"/>
              <a:buChar char="•"/>
              <a:defRPr>
                <a:solidFill>
                  <a:srgbClr val="2DC84D"/>
                </a:solidFill>
              </a:defRPr>
            </a:lvl1pPr>
            <a:lvl2pPr>
              <a:defRPr>
                <a:solidFill>
                  <a:srgbClr val="2DC84D"/>
                </a:solidFill>
              </a:defRPr>
            </a:lvl2pPr>
            <a:lvl3pPr>
              <a:defRPr>
                <a:solidFill>
                  <a:srgbClr val="2DC84D"/>
                </a:solidFill>
              </a:defRPr>
            </a:lvl3pPr>
            <a:lvl4pPr>
              <a:defRPr>
                <a:solidFill>
                  <a:srgbClr val="2DC84D"/>
                </a:solidFill>
              </a:defRPr>
            </a:lvl4pPr>
            <a:lvl5pPr>
              <a:defRPr>
                <a:solidFill>
                  <a:srgbClr val="2DC84D"/>
                </a:solidFill>
              </a:defRPr>
            </a:lvl5pPr>
          </a:lstStyle>
          <a:p>
            <a:pPr lvl="0"/>
            <a:r>
              <a:rPr kumimoji="1" lang="zh-CN" altLang="en-US" dirty="0"/>
              <a:t>单击此处编辑母版文本</a:t>
            </a: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tx" preserve="1">
  <p:cSld name="End Page">
    <p:spTree>
      <p:nvGrpSpPr>
        <p:cNvPr id="1" name=""/>
        <p:cNvGrpSpPr/>
        <p:nvPr/>
      </p:nvGrpSpPr>
      <p:grpSpPr>
        <a:xfrm>
          <a:off x="0" y="0"/>
          <a:ext cx="0" cy="0"/>
          <a:chOff x="0" y="0"/>
          <a:chExt cx="0" cy="0"/>
        </a:xfrm>
      </p:grpSpPr>
      <p:sp>
        <p:nvSpPr>
          <p:cNvPr id="127" name="Thank you"/>
          <p:cNvSpPr txBox="1"/>
          <p:nvPr/>
        </p:nvSpPr>
        <p:spPr>
          <a:xfrm>
            <a:off x="782238" y="5041046"/>
            <a:ext cx="11634867" cy="872034"/>
          </a:xfrm>
          <a:prstGeom prst="rect">
            <a:avLst/>
          </a:prstGeom>
          <a:ln w="12700">
            <a:miter lim="400000"/>
          </a:ln>
        </p:spPr>
        <p:txBody>
          <a:bodyPr lIns="50800" tIns="50800" rIns="50800" bIns="50800" anchor="ctr">
            <a:spAutoFit/>
          </a:bodyPr>
          <a:lstStyle>
            <a:lvl1pPr algn="l">
              <a:lnSpc>
                <a:spcPct val="20000"/>
              </a:lnSpc>
              <a:defRPr sz="5000" b="0">
                <a:solidFill>
                  <a:srgbClr val="2C683D"/>
                </a:solidFill>
                <a:latin typeface="Helvetica"/>
                <a:ea typeface="Helvetica"/>
                <a:cs typeface="Helvetica"/>
                <a:sym typeface="Helvetica"/>
              </a:defRPr>
            </a:lvl1pPr>
          </a:lstStyle>
          <a:p>
            <a:pPr>
              <a:lnSpc>
                <a:spcPct val="100000"/>
              </a:lnSpc>
            </a:pPr>
            <a:r>
              <a:rPr dirty="0">
                <a:solidFill>
                  <a:srgbClr val="2DC84D"/>
                </a:solidFill>
                <a:latin typeface="OPPOSans R" charset="-122"/>
                <a:ea typeface="OPPOSans R" charset="-122"/>
                <a:cs typeface="OPPOSans R" charset="-122"/>
              </a:rPr>
              <a:t>Thank you</a:t>
            </a:r>
            <a:endParaRPr lang="en-US" dirty="0">
              <a:solidFill>
                <a:srgbClr val="2DC84D"/>
              </a:solidFill>
              <a:latin typeface="OPPOSans R" charset="-122"/>
              <a:ea typeface="OPPOSans R" charset="-122"/>
              <a:cs typeface="OPPOSans R" charset="-122"/>
            </a:endParaRPr>
          </a:p>
        </p:txBody>
      </p:sp>
      <p:graphicFrame>
        <p:nvGraphicFramePr>
          <p:cNvPr id="6" name="表格 5"/>
          <p:cNvGraphicFramePr>
            <a:graphicFrameLocks noGrp="1"/>
          </p:cNvGraphicFramePr>
          <p:nvPr userDrawn="1"/>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a:t>
                      </a:r>
                    </a:p>
                    <a:p>
                      <a:pPr algn="l"/>
                      <a:r>
                        <a:rPr lang="en-US" altLang="zh-CN" sz="2800" b="0" dirty="0">
                          <a:latin typeface="OPPOSans R" charset="-122"/>
                          <a:ea typeface="OPPOSans R" charset="-122"/>
                          <a:cs typeface="OPPOSans R" charset="-122"/>
                        </a:rPr>
                        <a:t>G 106</a:t>
                      </a:r>
                    </a:p>
                    <a:p>
                      <a:pPr algn="l"/>
                      <a:r>
                        <a:rPr lang="en-US" altLang="zh-CN" sz="2800" b="0" dirty="0">
                          <a:latin typeface="OPPOSans R" charset="-122"/>
                          <a:ea typeface="OPPOSans R" charset="-122"/>
                          <a:cs typeface="OPPOSans R" charset="-122"/>
                        </a:rPr>
                        <a:t>B 56</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Dark</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45</a:t>
                      </a:r>
                    </a:p>
                    <a:p>
                      <a:pPr algn="l"/>
                      <a:r>
                        <a:rPr lang="en-US" altLang="zh-CN" sz="2800" b="0" dirty="0">
                          <a:latin typeface="OPPOSans R" charset="-122"/>
                          <a:ea typeface="OPPOSans R" charset="-122"/>
                          <a:cs typeface="OPPOSans R" charset="-122"/>
                        </a:rPr>
                        <a:t>G 200</a:t>
                      </a:r>
                    </a:p>
                    <a:p>
                      <a:pPr algn="l"/>
                      <a:r>
                        <a:rPr lang="en-US" altLang="zh-CN" sz="2800" b="0" dirty="0">
                          <a:latin typeface="OPPOSans R" charset="-122"/>
                          <a:ea typeface="OPPOSans R" charset="-122"/>
                          <a:cs typeface="OPPOSans R" charset="-122"/>
                        </a:rPr>
                        <a:t>B 77</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Light</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202</a:t>
                      </a:r>
                    </a:p>
                    <a:p>
                      <a:pPr algn="l"/>
                      <a:r>
                        <a:rPr lang="en-US" altLang="zh-CN" sz="2800" b="0" dirty="0">
                          <a:latin typeface="OPPOSans R" charset="-122"/>
                          <a:ea typeface="OPPOSans R" charset="-122"/>
                          <a:cs typeface="OPPOSans R" charset="-122"/>
                        </a:rPr>
                        <a:t>G 202</a:t>
                      </a:r>
                    </a:p>
                    <a:p>
                      <a:pPr algn="l"/>
                      <a:r>
                        <a:rPr lang="en-US" altLang="zh-CN" sz="2800" b="0" dirty="0">
                          <a:latin typeface="OPPOSans R" charset="-122"/>
                          <a:ea typeface="OPPOSans R" charset="-122"/>
                          <a:cs typeface="OPPOSans R" charset="-122"/>
                        </a:rPr>
                        <a:t>B 200</a:t>
                      </a:r>
                    </a:p>
                    <a:p>
                      <a:pPr algn="l"/>
                      <a:endParaRPr lang="en-US" altLang="zh-CN" sz="2800" b="0" dirty="0">
                        <a:latin typeface="OPPOSans R" charset="-122"/>
                        <a:ea typeface="OPPOSans R" charset="-122"/>
                        <a:cs typeface="OPPOSans R"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2800" b="0" kern="1200" dirty="0">
                          <a:solidFill>
                            <a:schemeClr val="dk1"/>
                          </a:solidFill>
                          <a:effectLst/>
                          <a:latin typeface="OPPOSans R" charset="-122"/>
                          <a:ea typeface="OPPOSans R" charset="-122"/>
                          <a:cs typeface="OPPOSans R" charset="-122"/>
                        </a:rPr>
                        <a:t>Platinum </a:t>
                      </a:r>
                      <a:endParaRPr lang="en-US" altLang="zh-CN" sz="2800" b="0" dirty="0">
                        <a:effectLst/>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250</a:t>
                      </a:r>
                    </a:p>
                    <a:p>
                      <a:pPr algn="l"/>
                      <a:r>
                        <a:rPr lang="en-US" altLang="zh-CN" sz="2800" b="0" dirty="0">
                          <a:latin typeface="OPPOSans R" charset="-122"/>
                          <a:ea typeface="OPPOSans R" charset="-122"/>
                          <a:cs typeface="OPPOSans R" charset="-122"/>
                        </a:rPr>
                        <a:t>G 250</a:t>
                      </a:r>
                    </a:p>
                    <a:p>
                      <a:pPr algn="l"/>
                      <a:r>
                        <a:rPr lang="en-US" altLang="zh-CN" sz="2800" b="0" dirty="0">
                          <a:latin typeface="OPPOSans R" charset="-122"/>
                          <a:ea typeface="OPPOSans R" charset="-122"/>
                          <a:cs typeface="OPPOSans R" charset="-122"/>
                        </a:rPr>
                        <a:t>B 250</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White</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pic>
        <p:nvPicPr>
          <p:cNvPr id="5" name="图片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76601" y="12677574"/>
            <a:ext cx="2377165" cy="565200"/>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userDrawn="1">
  <p:cSld name="Section Divider A 章节页">
    <p:bg>
      <p:bgPr>
        <a:solidFill>
          <a:srgbClr val="2DC84D"/>
        </a:solidFill>
        <a:effectLst/>
      </p:bgPr>
    </p:bg>
    <p:spTree>
      <p:nvGrpSpPr>
        <p:cNvPr id="1" name=""/>
        <p:cNvGrpSpPr/>
        <p:nvPr/>
      </p:nvGrpSpPr>
      <p:grpSpPr>
        <a:xfrm>
          <a:off x="0" y="0"/>
          <a:ext cx="0" cy="0"/>
          <a:chOff x="0" y="0"/>
          <a:chExt cx="0" cy="0"/>
        </a:xfrm>
      </p:grpSpPr>
      <p:pic>
        <p:nvPicPr>
          <p:cNvPr id="22" name="图像" descr="图像"/>
          <p:cNvPicPr>
            <a:picLocks noChangeAspect="1"/>
          </p:cNvPicPr>
          <p:nvPr/>
        </p:nvPicPr>
        <p:blipFill>
          <a:blip r:embed="rId2"/>
          <a:stretch>
            <a:fillRect/>
          </a:stretch>
        </p:blipFill>
        <p:spPr>
          <a:xfrm>
            <a:off x="733190" y="12959314"/>
            <a:ext cx="1334010" cy="317501"/>
          </a:xfrm>
          <a:prstGeom prst="rect">
            <a:avLst/>
          </a:prstGeom>
          <a:ln w="12700">
            <a:miter lim="400000"/>
            <a:headEnd/>
            <a:tailEnd/>
          </a:ln>
        </p:spPr>
      </p:pic>
      <p:sp>
        <p:nvSpPr>
          <p:cNvPr id="5" name="标题 2"/>
          <p:cNvSpPr>
            <a:spLocks noGrp="1"/>
          </p:cNvSpPr>
          <p:nvPr>
            <p:ph type="title" hasCustomPrompt="1"/>
          </p:nvPr>
        </p:nvSpPr>
        <p:spPr>
          <a:xfrm>
            <a:off x="733190" y="695258"/>
            <a:ext cx="22841775" cy="1073683"/>
          </a:xfrm>
        </p:spPr>
        <p:txBody>
          <a:bodyPr/>
          <a:lstStyle>
            <a:lvl1pPr>
              <a:defRPr>
                <a:solidFill>
                  <a:srgbClr val="046A38"/>
                </a:solidFill>
              </a:defRPr>
            </a:lvl1pPr>
          </a:lstStyle>
          <a:p>
            <a:r>
              <a:rPr kumimoji="1" lang="zh-CN" altLang="en-US" dirty="0"/>
              <a:t>单击此处编辑母版标题样式 章节标题</a:t>
            </a:r>
          </a:p>
        </p:txBody>
      </p:sp>
      <p:sp>
        <p:nvSpPr>
          <p:cNvPr id="6" name="文本占位符 4"/>
          <p:cNvSpPr>
            <a:spLocks noGrp="1"/>
          </p:cNvSpPr>
          <p:nvPr>
            <p:ph type="body" sz="quarter" idx="10" hasCustomPrompt="1"/>
          </p:nvPr>
        </p:nvSpPr>
        <p:spPr>
          <a:xfrm>
            <a:off x="733190" y="2464199"/>
            <a:ext cx="11068715" cy="1108341"/>
          </a:xfrm>
          <a:prstGeom prst="rect">
            <a:avLst/>
          </a:prstGeom>
        </p:spPr>
        <p:txBody>
          <a:bodyPr anchor="ctr"/>
          <a:lstStyle>
            <a:lvl1pPr>
              <a:defRPr baseline="0">
                <a:solidFill>
                  <a:srgbClr val="046A38"/>
                </a:solidFill>
                <a:latin typeface="OPPOSans B" charset="-122"/>
                <a:ea typeface="OPPOSans B" charset="-122"/>
                <a:cs typeface="OPPOSans B" charset="-122"/>
              </a:defRPr>
            </a:lvl1pPr>
            <a:lvl2pPr>
              <a:defRPr>
                <a:solidFill>
                  <a:srgbClr val="2DC84D"/>
                </a:solidFill>
              </a:defRPr>
            </a:lvl2pPr>
            <a:lvl3pPr>
              <a:defRPr>
                <a:solidFill>
                  <a:srgbClr val="2DC84D"/>
                </a:solidFill>
              </a:defRPr>
            </a:lvl3pPr>
            <a:lvl4pPr>
              <a:defRPr>
                <a:solidFill>
                  <a:srgbClr val="2DC84D"/>
                </a:solidFill>
              </a:defRPr>
            </a:lvl4pPr>
            <a:lvl5pPr>
              <a:defRPr>
                <a:solidFill>
                  <a:srgbClr val="2DC84D"/>
                </a:solidFill>
              </a:defRPr>
            </a:lvl5pPr>
          </a:lstStyle>
          <a:p>
            <a:pPr lvl="0"/>
            <a:r>
              <a:rPr kumimoji="1" lang="zh-CN" altLang="en-US" dirty="0"/>
              <a:t>单击此处编辑母版文本样式 二级标题</a:t>
            </a:r>
          </a:p>
        </p:txBody>
      </p:sp>
      <p:graphicFrame>
        <p:nvGraphicFramePr>
          <p:cNvPr id="7" name="表格 6"/>
          <p:cNvGraphicFramePr>
            <a:graphicFrameLocks noGrp="1"/>
          </p:cNvGraphicFramePr>
          <p:nvPr userDrawn="1"/>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a:t>
                      </a:r>
                    </a:p>
                    <a:p>
                      <a:pPr algn="l"/>
                      <a:r>
                        <a:rPr lang="en-US" altLang="zh-CN" sz="2800" b="0" dirty="0">
                          <a:latin typeface="OPPOSans R" charset="-122"/>
                          <a:ea typeface="OPPOSans R" charset="-122"/>
                          <a:cs typeface="OPPOSans R" charset="-122"/>
                        </a:rPr>
                        <a:t>G 106</a:t>
                      </a:r>
                    </a:p>
                    <a:p>
                      <a:pPr algn="l"/>
                      <a:r>
                        <a:rPr lang="en-US" altLang="zh-CN" sz="2800" b="0" dirty="0">
                          <a:latin typeface="OPPOSans R" charset="-122"/>
                          <a:ea typeface="OPPOSans R" charset="-122"/>
                          <a:cs typeface="OPPOSans R" charset="-122"/>
                        </a:rPr>
                        <a:t>B 56</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Dark</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45</a:t>
                      </a:r>
                    </a:p>
                    <a:p>
                      <a:pPr algn="l"/>
                      <a:r>
                        <a:rPr lang="en-US" altLang="zh-CN" sz="2800" b="0" dirty="0">
                          <a:latin typeface="OPPOSans R" charset="-122"/>
                          <a:ea typeface="OPPOSans R" charset="-122"/>
                          <a:cs typeface="OPPOSans R" charset="-122"/>
                        </a:rPr>
                        <a:t>G 200</a:t>
                      </a:r>
                    </a:p>
                    <a:p>
                      <a:pPr algn="l"/>
                      <a:r>
                        <a:rPr lang="en-US" altLang="zh-CN" sz="2800" b="0" dirty="0">
                          <a:latin typeface="OPPOSans R" charset="-122"/>
                          <a:ea typeface="OPPOSans R" charset="-122"/>
                          <a:cs typeface="OPPOSans R" charset="-122"/>
                        </a:rPr>
                        <a:t>B 77</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Light</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202</a:t>
                      </a:r>
                    </a:p>
                    <a:p>
                      <a:pPr algn="l"/>
                      <a:r>
                        <a:rPr lang="en-US" altLang="zh-CN" sz="2800" b="0" dirty="0">
                          <a:latin typeface="OPPOSans R" charset="-122"/>
                          <a:ea typeface="OPPOSans R" charset="-122"/>
                          <a:cs typeface="OPPOSans R" charset="-122"/>
                        </a:rPr>
                        <a:t>G 202</a:t>
                      </a:r>
                    </a:p>
                    <a:p>
                      <a:pPr algn="l"/>
                      <a:r>
                        <a:rPr lang="en-US" altLang="zh-CN" sz="2800" b="0" dirty="0">
                          <a:latin typeface="OPPOSans R" charset="-122"/>
                          <a:ea typeface="OPPOSans R" charset="-122"/>
                          <a:cs typeface="OPPOSans R" charset="-122"/>
                        </a:rPr>
                        <a:t>B 200</a:t>
                      </a:r>
                    </a:p>
                    <a:p>
                      <a:pPr algn="l"/>
                      <a:endParaRPr lang="en-US" altLang="zh-CN" sz="2800" b="0" dirty="0">
                        <a:latin typeface="OPPOSans R" charset="-122"/>
                        <a:ea typeface="OPPOSans R" charset="-122"/>
                        <a:cs typeface="OPPOSans R"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2800" b="0" kern="1200" dirty="0">
                          <a:solidFill>
                            <a:schemeClr val="dk1"/>
                          </a:solidFill>
                          <a:effectLst/>
                          <a:latin typeface="OPPOSans R" charset="-122"/>
                          <a:ea typeface="OPPOSans R" charset="-122"/>
                          <a:cs typeface="OPPOSans R" charset="-122"/>
                        </a:rPr>
                        <a:t>Platinum </a:t>
                      </a:r>
                      <a:endParaRPr lang="en-US" altLang="zh-CN" sz="2800" b="0" dirty="0">
                        <a:effectLst/>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250</a:t>
                      </a:r>
                    </a:p>
                    <a:p>
                      <a:pPr algn="l"/>
                      <a:r>
                        <a:rPr lang="en-US" altLang="zh-CN" sz="2800" b="0" dirty="0">
                          <a:latin typeface="OPPOSans R" charset="-122"/>
                          <a:ea typeface="OPPOSans R" charset="-122"/>
                          <a:cs typeface="OPPOSans R" charset="-122"/>
                        </a:rPr>
                        <a:t>G 250</a:t>
                      </a:r>
                    </a:p>
                    <a:p>
                      <a:pPr algn="l"/>
                      <a:r>
                        <a:rPr lang="en-US" altLang="zh-CN" sz="2800" b="0" dirty="0">
                          <a:latin typeface="OPPOSans R" charset="-122"/>
                          <a:ea typeface="OPPOSans R" charset="-122"/>
                          <a:cs typeface="OPPOSans R" charset="-122"/>
                        </a:rPr>
                        <a:t>B 250</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White</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Content Page A 内容页">
    <p:spTree>
      <p:nvGrpSpPr>
        <p:cNvPr id="1" name=""/>
        <p:cNvGrpSpPr/>
        <p:nvPr/>
      </p:nvGrpSpPr>
      <p:grpSpPr>
        <a:xfrm>
          <a:off x="0" y="0"/>
          <a:ext cx="0" cy="0"/>
          <a:chOff x="0" y="0"/>
          <a:chExt cx="0" cy="0"/>
        </a:xfrm>
      </p:grpSpPr>
      <p:sp>
        <p:nvSpPr>
          <p:cNvPr id="2" name="标题 1"/>
          <p:cNvSpPr>
            <a:spLocks noGrp="1"/>
          </p:cNvSpPr>
          <p:nvPr>
            <p:ph type="title"/>
          </p:nvPr>
        </p:nvSpPr>
        <p:spPr>
          <a:xfrm>
            <a:off x="776505" y="627526"/>
            <a:ext cx="22841775" cy="1695050"/>
          </a:xfrm>
        </p:spPr>
        <p:txBody>
          <a:bodyPr>
            <a:normAutofit/>
          </a:bodyPr>
          <a:lstStyle>
            <a:lvl1pPr algn="ctr">
              <a:defRPr sz="6000"/>
            </a:lvl1pPr>
          </a:lstStyle>
          <a:p>
            <a:r>
              <a:rPr kumimoji="1" lang="zh-CN" altLang="en-US" dirty="0"/>
              <a:t>单击此处编辑母版标题样式</a:t>
            </a:r>
          </a:p>
        </p:txBody>
      </p:sp>
      <p:sp>
        <p:nvSpPr>
          <p:cNvPr id="10" name="文本占位符 9"/>
          <p:cNvSpPr>
            <a:spLocks noGrp="1"/>
          </p:cNvSpPr>
          <p:nvPr>
            <p:ph type="body" sz="quarter" idx="10"/>
          </p:nvPr>
        </p:nvSpPr>
        <p:spPr>
          <a:xfrm>
            <a:off x="776506" y="2724912"/>
            <a:ext cx="22841774" cy="9899465"/>
          </a:xfrm>
          <a:prstGeom prst="rect">
            <a:avLst/>
          </a:prstGeom>
        </p:spPr>
        <p:txBody>
          <a:bodyPr/>
          <a:lstStyle>
            <a:lvl3pPr marL="1905000" indent="-635000">
              <a:buSzPct val="80000"/>
              <a:buFont typeface="Wingdings" panose="05000000000000000000" pitchFamily="2" charset="2"/>
              <a:buChar char="ü"/>
              <a:defRPr/>
            </a:lvl3pPr>
            <a:lvl4pPr marL="2540000" indent="-635000">
              <a:buSzPct val="80000"/>
              <a:buFont typeface="Wingdings" panose="05000000000000000000" pitchFamily="2" charset="2"/>
              <a:buChar char="u"/>
              <a:defRPr/>
            </a:lvl4pPr>
            <a:lvl5pPr marL="3111500" indent="-571500">
              <a:buSzPct val="80000"/>
              <a:buFont typeface="Wingdings" panose="05000000000000000000" pitchFamily="2" charset="2"/>
              <a:buChar char="p"/>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a:p>
            <a:pPr lvl="4"/>
            <a:r>
              <a:rPr kumimoji="1" lang="zh-CN" altLang="en-US" dirty="0"/>
              <a:t>五级</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Content Page A 内容页">
    <p:spTree>
      <p:nvGrpSpPr>
        <p:cNvPr id="1" name=""/>
        <p:cNvGrpSpPr/>
        <p:nvPr/>
      </p:nvGrpSpPr>
      <p:grpSpPr>
        <a:xfrm>
          <a:off x="0" y="0"/>
          <a:ext cx="0" cy="0"/>
          <a:chOff x="0" y="0"/>
          <a:chExt cx="0" cy="0"/>
        </a:xfrm>
      </p:grpSpPr>
      <p:sp>
        <p:nvSpPr>
          <p:cNvPr id="2" name="标题 1"/>
          <p:cNvSpPr>
            <a:spLocks noGrp="1"/>
          </p:cNvSpPr>
          <p:nvPr>
            <p:ph type="title"/>
          </p:nvPr>
        </p:nvSpPr>
        <p:spPr>
          <a:xfrm>
            <a:off x="776505" y="627526"/>
            <a:ext cx="22841775" cy="1695050"/>
          </a:xfrm>
        </p:spPr>
        <p:txBody>
          <a:bodyPr>
            <a:normAutofit/>
          </a:bodyPr>
          <a:lstStyle>
            <a:lvl1pPr algn="ctr">
              <a:defRPr sz="6000"/>
            </a:lvl1pPr>
          </a:lstStyle>
          <a:p>
            <a:r>
              <a:rPr kumimoji="1" lang="zh-CN" altLang="en-US" dirty="0"/>
              <a:t>单击此处编辑母版标题样式</a:t>
            </a:r>
          </a:p>
        </p:txBody>
      </p:sp>
      <p:sp>
        <p:nvSpPr>
          <p:cNvPr id="10" name="文本占位符 9"/>
          <p:cNvSpPr>
            <a:spLocks noGrp="1"/>
          </p:cNvSpPr>
          <p:nvPr>
            <p:ph type="body" sz="quarter" idx="10"/>
          </p:nvPr>
        </p:nvSpPr>
        <p:spPr>
          <a:xfrm>
            <a:off x="776505" y="2724912"/>
            <a:ext cx="10682677" cy="9899465"/>
          </a:xfrm>
          <a:prstGeom prst="rect">
            <a:avLst/>
          </a:prstGeom>
        </p:spPr>
        <p:txBody>
          <a:bodyPr/>
          <a:lstStyle>
            <a:lvl3pPr marL="1905000" indent="-635000">
              <a:buSzPct val="80000"/>
              <a:buFont typeface="Wingdings" panose="05000000000000000000" pitchFamily="2" charset="2"/>
              <a:buChar char="ü"/>
              <a:defRPr/>
            </a:lvl3pPr>
            <a:lvl4pPr marL="2540000" indent="-635000">
              <a:buSzPct val="80000"/>
              <a:buFont typeface="Wingdings" panose="05000000000000000000" pitchFamily="2" charset="2"/>
              <a:buChar char="u"/>
              <a:defRPr/>
            </a:lvl4pPr>
            <a:lvl5pPr marL="3111500" indent="-571500">
              <a:buSzPct val="80000"/>
              <a:buFont typeface="Wingdings" panose="05000000000000000000" pitchFamily="2" charset="2"/>
              <a:buChar char="p"/>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a:p>
            <a:pPr lvl="4"/>
            <a:r>
              <a:rPr kumimoji="1" lang="zh-CN" altLang="en-US" dirty="0"/>
              <a:t>五级</a:t>
            </a:r>
          </a:p>
        </p:txBody>
      </p:sp>
      <p:sp>
        <p:nvSpPr>
          <p:cNvPr id="4" name="文本占位符 9"/>
          <p:cNvSpPr>
            <a:spLocks noGrp="1"/>
          </p:cNvSpPr>
          <p:nvPr>
            <p:ph type="body" sz="quarter" idx="11"/>
          </p:nvPr>
        </p:nvSpPr>
        <p:spPr>
          <a:xfrm>
            <a:off x="12568136" y="2726079"/>
            <a:ext cx="11050144" cy="9899465"/>
          </a:xfrm>
          <a:prstGeom prst="rect">
            <a:avLst/>
          </a:prstGeom>
        </p:spPr>
        <p:txBody>
          <a:bodyPr/>
          <a:lstStyle>
            <a:lvl3pPr marL="1905000" indent="-635000">
              <a:buSzPct val="80000"/>
              <a:buFont typeface="Wingdings" panose="05000000000000000000" pitchFamily="2" charset="2"/>
              <a:buChar char="ü"/>
              <a:defRPr/>
            </a:lvl3pPr>
            <a:lvl4pPr marL="2540000" indent="-635000">
              <a:buSzPct val="80000"/>
              <a:buFont typeface="Wingdings" panose="05000000000000000000" pitchFamily="2" charset="2"/>
              <a:buChar char="u"/>
              <a:defRPr/>
            </a:lvl4pPr>
            <a:lvl5pPr marL="3111500" indent="-571500">
              <a:buSzPct val="80000"/>
              <a:buFont typeface="Wingdings" panose="05000000000000000000" pitchFamily="2" charset="2"/>
              <a:buChar char="p"/>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a:p>
            <a:pPr lvl="4"/>
            <a:r>
              <a:rPr kumimoji="1" lang="zh-CN" altLang="en-US" dirty="0"/>
              <a:t>五级</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1_Content Page D 图+文本">
    <p:spTree>
      <p:nvGrpSpPr>
        <p:cNvPr id="1" name=""/>
        <p:cNvGrpSpPr/>
        <p:nvPr/>
      </p:nvGrpSpPr>
      <p:grpSpPr>
        <a:xfrm>
          <a:off x="0" y="0"/>
          <a:ext cx="0" cy="0"/>
          <a:chOff x="0" y="0"/>
          <a:chExt cx="0" cy="0"/>
        </a:xfrm>
      </p:grpSpPr>
      <p:sp>
        <p:nvSpPr>
          <p:cNvPr id="3" name="图片占位符 2"/>
          <p:cNvSpPr>
            <a:spLocks noGrp="1"/>
          </p:cNvSpPr>
          <p:nvPr>
            <p:ph type="pic" sz="quarter" idx="10"/>
          </p:nvPr>
        </p:nvSpPr>
        <p:spPr>
          <a:xfrm>
            <a:off x="-1" y="0"/>
            <a:ext cx="24423573" cy="13716000"/>
          </a:xfrm>
          <a:prstGeom prst="rect">
            <a:avLst/>
          </a:prstGeom>
        </p:spPr>
        <p:txBody>
          <a:bodyPr/>
          <a:lstStyle/>
          <a:p>
            <a:endParaRPr kumimoji="1" lang="zh-CN" altLang="en-US" dirty="0"/>
          </a:p>
        </p:txBody>
      </p:sp>
      <p:sp>
        <p:nvSpPr>
          <p:cNvPr id="96" name="线条"/>
          <p:cNvSpPr/>
          <p:nvPr/>
        </p:nvSpPr>
        <p:spPr>
          <a:xfrm>
            <a:off x="95718" y="22167"/>
            <a:ext cx="24502401" cy="13693833"/>
          </a:xfrm>
          <a:prstGeom prst="line">
            <a:avLst/>
          </a:prstGeom>
          <a:ln w="6350">
            <a:solidFill>
              <a:srgbClr val="FFFFFF"/>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97" name="线条"/>
          <p:cNvSpPr/>
          <p:nvPr/>
        </p:nvSpPr>
        <p:spPr>
          <a:xfrm flipH="1">
            <a:off x="-130647" y="103915"/>
            <a:ext cx="24514187" cy="13693799"/>
          </a:xfrm>
          <a:prstGeom prst="line">
            <a:avLst/>
          </a:prstGeom>
          <a:ln w="6350">
            <a:solidFill>
              <a:srgbClr val="FFFFFF"/>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6" name="内容占位符 5"/>
          <p:cNvSpPr>
            <a:spLocks noGrp="1"/>
          </p:cNvSpPr>
          <p:nvPr>
            <p:ph sz="quarter" idx="11"/>
          </p:nvPr>
        </p:nvSpPr>
        <p:spPr>
          <a:xfrm>
            <a:off x="776288" y="3424238"/>
            <a:ext cx="9388438" cy="9199562"/>
          </a:xfrm>
        </p:spPr>
        <p:txBody>
          <a:body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a:p>
            <a:pPr lvl="4"/>
            <a:r>
              <a:rPr kumimoji="1" lang="zh-CN" altLang="en-US" dirty="0"/>
              <a:t>五级</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5" name="表格占位符 4"/>
          <p:cNvSpPr>
            <a:spLocks noGrp="1"/>
          </p:cNvSpPr>
          <p:nvPr>
            <p:ph type="tbl" sz="quarter" idx="10"/>
          </p:nvPr>
        </p:nvSpPr>
        <p:spPr>
          <a:xfrm>
            <a:off x="776288" y="2800350"/>
            <a:ext cx="22842537" cy="9229725"/>
          </a:xfrm>
        </p:spPr>
        <p:txBody>
          <a:bodyPr/>
          <a:lstStyle/>
          <a:p>
            <a:endParaRPr kumimoji="1" lang="zh-CN" altLang="en-US"/>
          </a:p>
        </p:txBody>
      </p:sp>
      <p:sp>
        <p:nvSpPr>
          <p:cNvPr id="6" name="文本占位符 5"/>
          <p:cNvSpPr>
            <a:spLocks noGrp="1"/>
          </p:cNvSpPr>
          <p:nvPr>
            <p:ph type="body" sz="quarter" idx="12" hasCustomPrompt="1"/>
          </p:nvPr>
        </p:nvSpPr>
        <p:spPr>
          <a:xfrm>
            <a:off x="2818191" y="12877310"/>
            <a:ext cx="10271642" cy="489615"/>
          </a:xfrm>
          <a:prstGeom prst="rect">
            <a:avLst/>
          </a:prstGeom>
        </p:spPr>
        <p:txBody>
          <a:bodyPr anchor="ctr">
            <a:normAutofit/>
          </a:bodyPr>
          <a:lstStyle>
            <a:lvl1pPr marL="0" marR="0" indent="0" algn="l" defTabSz="825500" rtl="0" fontAlgn="auto" latinLnBrk="0" hangingPunct="0">
              <a:lnSpc>
                <a:spcPct val="100000"/>
              </a:lnSpc>
              <a:spcBef>
                <a:spcPts val="0"/>
              </a:spcBef>
              <a:spcAft>
                <a:spcPts val="0"/>
              </a:spcAft>
              <a:buClrTx/>
              <a:buSzTx/>
              <a:buFontTx/>
              <a:buNone/>
              <a:defRPr kumimoji="0" lang="zh-CN" altLang="en-US" sz="2000" b="0" i="0" u="none" strike="noStrike" cap="none" spc="0" normalizeH="0" baseline="0" dirty="0">
                <a:ln>
                  <a:noFill/>
                </a:ln>
                <a:solidFill>
                  <a:srgbClr val="929292"/>
                </a:solidFill>
                <a:effectLst/>
                <a:uFillTx/>
                <a:latin typeface="OPPOSans M" charset="-122"/>
                <a:ea typeface="OPPOSans M" charset="-122"/>
                <a:cs typeface="OPPOSans M" charset="-122"/>
                <a:sym typeface="Helvetica"/>
              </a:defRPr>
            </a:lvl1pPr>
          </a:lstStyle>
          <a:p>
            <a:pPr lvl="0"/>
            <a:r>
              <a:rPr kumimoji="1" lang="zh-CN" altLang="en-US" dirty="0"/>
              <a:t>单击此处编辑母版文本样式</a:t>
            </a:r>
            <a:r>
              <a:rPr kumimoji="1" lang="en-US" altLang="zh-CN" dirty="0"/>
              <a:t> </a:t>
            </a:r>
            <a:r>
              <a:rPr kumimoji="1" lang="zh-CN" altLang="en-US" dirty="0"/>
              <a:t>汇报标题</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Title Page 标题页">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76601" y="12677574"/>
            <a:ext cx="2377165" cy="565200"/>
          </a:xfrm>
          <a:prstGeom prst="rect">
            <a:avLst/>
          </a:prstGeom>
        </p:spPr>
      </p:pic>
      <p:sp>
        <p:nvSpPr>
          <p:cNvPr id="3" name="文本框 2"/>
          <p:cNvSpPr txBox="1"/>
          <p:nvPr userDrawn="1"/>
        </p:nvSpPr>
        <p:spPr>
          <a:xfrm>
            <a:off x="776601" y="5189107"/>
            <a:ext cx="4402666" cy="87203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l" defTabSz="825500" rtl="0" fontAlgn="auto" latinLnBrk="0" hangingPunct="0">
              <a:lnSpc>
                <a:spcPct val="100000"/>
              </a:lnSpc>
              <a:spcBef>
                <a:spcPts val="0"/>
              </a:spcBef>
              <a:spcAft>
                <a:spcPts val="0"/>
              </a:spcAft>
              <a:buClrTx/>
              <a:buSzTx/>
              <a:buFontTx/>
              <a:buNone/>
            </a:pPr>
            <a:fld id="{12F2057F-15F5-E144-AA3F-AC697ED73110}" type="datetime1">
              <a:rPr kumimoji="0" lang="zh-CN" altLang="en-US" sz="5000" b="1" i="0" u="none" strike="noStrike" cap="none" spc="0" normalizeH="0" baseline="0" smtClean="0">
                <a:ln>
                  <a:noFill/>
                </a:ln>
                <a:solidFill>
                  <a:srgbClr val="2DC84D"/>
                </a:solidFill>
                <a:effectLst/>
                <a:uFillTx/>
                <a:latin typeface="OPPOSans R" charset="-122"/>
                <a:ea typeface="OPPOSans R" charset="-122"/>
                <a:cs typeface="OPPOSans R" charset="-122"/>
                <a:sym typeface="Helvetica Neue"/>
              </a:rPr>
              <a:t>2022/9/14</a:t>
            </a:fld>
            <a:endParaRPr kumimoji="0" lang="zh-CN" altLang="en-US" sz="5000" b="1" i="0" u="none" strike="noStrike" cap="none" spc="0" normalizeH="0" baseline="0" dirty="0">
              <a:ln>
                <a:noFill/>
              </a:ln>
              <a:solidFill>
                <a:srgbClr val="2DC84D"/>
              </a:solidFill>
              <a:effectLst/>
              <a:uFillTx/>
              <a:latin typeface="OPPOSans R" charset="-122"/>
              <a:ea typeface="OPPOSans R" charset="-122"/>
              <a:cs typeface="OPPOSans R" charset="-122"/>
              <a:sym typeface="Helvetica Neue"/>
            </a:endParaRPr>
          </a:p>
        </p:txBody>
      </p:sp>
      <p:sp>
        <p:nvSpPr>
          <p:cNvPr id="5" name="标题 4"/>
          <p:cNvSpPr>
            <a:spLocks noGrp="1"/>
          </p:cNvSpPr>
          <p:nvPr>
            <p:ph type="title"/>
          </p:nvPr>
        </p:nvSpPr>
        <p:spPr>
          <a:xfrm>
            <a:off x="776601" y="508993"/>
            <a:ext cx="22841775" cy="1607674"/>
          </a:xfrm>
        </p:spPr>
        <p:txBody>
          <a:bodyPr>
            <a:noAutofit/>
          </a:bodyPr>
          <a:lstStyle>
            <a:lvl1pPr>
              <a:defRPr sz="9000"/>
            </a:lvl1pPr>
          </a:lstStyle>
          <a:p>
            <a:r>
              <a:rPr kumimoji="1" lang="zh-CN" altLang="en-US" dirty="0"/>
              <a:t>单击此处编辑母版标题样式</a:t>
            </a:r>
          </a:p>
        </p:txBody>
      </p:sp>
      <p:graphicFrame>
        <p:nvGraphicFramePr>
          <p:cNvPr id="10" name="表格 9"/>
          <p:cNvGraphicFramePr>
            <a:graphicFrameLocks noGrp="1"/>
          </p:cNvGraphicFramePr>
          <p:nvPr userDrawn="1"/>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a:t>
                      </a:r>
                    </a:p>
                    <a:p>
                      <a:pPr algn="l"/>
                      <a:r>
                        <a:rPr lang="en-US" altLang="zh-CN" sz="2800" b="0" dirty="0">
                          <a:latin typeface="OPPOSans R" charset="-122"/>
                          <a:ea typeface="OPPOSans R" charset="-122"/>
                          <a:cs typeface="OPPOSans R" charset="-122"/>
                        </a:rPr>
                        <a:t>G 106</a:t>
                      </a:r>
                    </a:p>
                    <a:p>
                      <a:pPr algn="l"/>
                      <a:r>
                        <a:rPr lang="en-US" altLang="zh-CN" sz="2800" b="0" dirty="0">
                          <a:latin typeface="OPPOSans R" charset="-122"/>
                          <a:ea typeface="OPPOSans R" charset="-122"/>
                          <a:cs typeface="OPPOSans R" charset="-122"/>
                        </a:rPr>
                        <a:t>B 56</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Dark</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45</a:t>
                      </a:r>
                    </a:p>
                    <a:p>
                      <a:pPr algn="l"/>
                      <a:r>
                        <a:rPr lang="en-US" altLang="zh-CN" sz="2800" b="0" dirty="0">
                          <a:latin typeface="OPPOSans R" charset="-122"/>
                          <a:ea typeface="OPPOSans R" charset="-122"/>
                          <a:cs typeface="OPPOSans R" charset="-122"/>
                        </a:rPr>
                        <a:t>G 200</a:t>
                      </a:r>
                    </a:p>
                    <a:p>
                      <a:pPr algn="l"/>
                      <a:r>
                        <a:rPr lang="en-US" altLang="zh-CN" sz="2800" b="0" dirty="0">
                          <a:latin typeface="OPPOSans R" charset="-122"/>
                          <a:ea typeface="OPPOSans R" charset="-122"/>
                          <a:cs typeface="OPPOSans R" charset="-122"/>
                        </a:rPr>
                        <a:t>B 77</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Light</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202</a:t>
                      </a:r>
                    </a:p>
                    <a:p>
                      <a:pPr algn="l"/>
                      <a:r>
                        <a:rPr lang="en-US" altLang="zh-CN" sz="2800" b="0" dirty="0">
                          <a:latin typeface="OPPOSans R" charset="-122"/>
                          <a:ea typeface="OPPOSans R" charset="-122"/>
                          <a:cs typeface="OPPOSans R" charset="-122"/>
                        </a:rPr>
                        <a:t>G 202</a:t>
                      </a:r>
                    </a:p>
                    <a:p>
                      <a:pPr algn="l"/>
                      <a:r>
                        <a:rPr lang="en-US" altLang="zh-CN" sz="2800" b="0" dirty="0">
                          <a:latin typeface="OPPOSans R" charset="-122"/>
                          <a:ea typeface="OPPOSans R" charset="-122"/>
                          <a:cs typeface="OPPOSans R" charset="-122"/>
                        </a:rPr>
                        <a:t>B 200</a:t>
                      </a:r>
                    </a:p>
                    <a:p>
                      <a:pPr algn="l"/>
                      <a:endParaRPr lang="en-US" altLang="zh-CN" sz="2800" b="0" dirty="0">
                        <a:latin typeface="OPPOSans R" charset="-122"/>
                        <a:ea typeface="OPPOSans R" charset="-122"/>
                        <a:cs typeface="OPPOSans R"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2800" b="0" kern="1200" dirty="0">
                          <a:solidFill>
                            <a:schemeClr val="dk1"/>
                          </a:solidFill>
                          <a:effectLst/>
                          <a:latin typeface="OPPOSans R" charset="-122"/>
                          <a:ea typeface="OPPOSans R" charset="-122"/>
                          <a:cs typeface="OPPOSans R" charset="-122"/>
                        </a:rPr>
                        <a:t>Platinum </a:t>
                      </a:r>
                      <a:endParaRPr lang="en-US" altLang="zh-CN" sz="2800" b="0" dirty="0">
                        <a:effectLst/>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250</a:t>
                      </a:r>
                    </a:p>
                    <a:p>
                      <a:pPr algn="l"/>
                      <a:r>
                        <a:rPr lang="en-US" altLang="zh-CN" sz="2800" b="0" dirty="0">
                          <a:latin typeface="OPPOSans R" charset="-122"/>
                          <a:ea typeface="OPPOSans R" charset="-122"/>
                          <a:cs typeface="OPPOSans R" charset="-122"/>
                        </a:rPr>
                        <a:t>G 250</a:t>
                      </a:r>
                    </a:p>
                    <a:p>
                      <a:pPr algn="l"/>
                      <a:r>
                        <a:rPr lang="en-US" altLang="zh-CN" sz="2800" b="0" dirty="0">
                          <a:latin typeface="OPPOSans R" charset="-122"/>
                          <a:ea typeface="OPPOSans R" charset="-122"/>
                          <a:cs typeface="OPPOSans R" charset="-122"/>
                        </a:rPr>
                        <a:t>B 250</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White</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目录页">
    <p:bg>
      <p:bgPr>
        <a:solidFill>
          <a:srgbClr val="046A38"/>
        </a:solidFill>
        <a:effectLst/>
      </p:bgPr>
    </p:bg>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33190" y="12963890"/>
            <a:ext cx="1332424" cy="316800"/>
          </a:xfrm>
          <a:prstGeom prst="rect">
            <a:avLst/>
          </a:prstGeom>
        </p:spPr>
      </p:pic>
      <p:sp>
        <p:nvSpPr>
          <p:cNvPr id="3" name="标题 2"/>
          <p:cNvSpPr>
            <a:spLocks noGrp="1"/>
          </p:cNvSpPr>
          <p:nvPr>
            <p:ph type="title" hasCustomPrompt="1"/>
          </p:nvPr>
        </p:nvSpPr>
        <p:spPr>
          <a:xfrm>
            <a:off x="733190" y="695258"/>
            <a:ext cx="22841775" cy="1073683"/>
          </a:xfrm>
        </p:spPr>
        <p:txBody>
          <a:bodyPr/>
          <a:lstStyle>
            <a:lvl1pPr>
              <a:defRPr>
                <a:solidFill>
                  <a:srgbClr val="2DC84D"/>
                </a:solidFill>
              </a:defRPr>
            </a:lvl1pPr>
          </a:lstStyle>
          <a:p>
            <a:r>
              <a:rPr kumimoji="1" lang="zh-CN" altLang="en-US" dirty="0"/>
              <a:t>单击此处编辑母版标题样式 目录</a:t>
            </a:r>
          </a:p>
        </p:txBody>
      </p:sp>
      <p:sp>
        <p:nvSpPr>
          <p:cNvPr id="7" name="文本占位符 6"/>
          <p:cNvSpPr>
            <a:spLocks noGrp="1"/>
          </p:cNvSpPr>
          <p:nvPr>
            <p:ph type="body" sz="quarter" idx="10" hasCustomPrompt="1"/>
          </p:nvPr>
        </p:nvSpPr>
        <p:spPr>
          <a:xfrm>
            <a:off x="733425" y="3359150"/>
            <a:ext cx="22840950" cy="9272588"/>
          </a:xfrm>
          <a:prstGeom prst="rect">
            <a:avLst/>
          </a:prstGeom>
        </p:spPr>
        <p:txBody>
          <a:bodyPr/>
          <a:lstStyle>
            <a:lvl1pPr marL="685800" indent="-685800">
              <a:lnSpc>
                <a:spcPct val="150000"/>
              </a:lnSpc>
              <a:buFont typeface="Arial" panose="020B0604020202020204" pitchFamily="34" charset="0"/>
              <a:buChar char="•"/>
              <a:defRPr>
                <a:solidFill>
                  <a:srgbClr val="2DC84D"/>
                </a:solidFill>
              </a:defRPr>
            </a:lvl1pPr>
            <a:lvl2pPr>
              <a:defRPr>
                <a:solidFill>
                  <a:srgbClr val="2DC84D"/>
                </a:solidFill>
              </a:defRPr>
            </a:lvl2pPr>
            <a:lvl3pPr>
              <a:defRPr>
                <a:solidFill>
                  <a:srgbClr val="2DC84D"/>
                </a:solidFill>
              </a:defRPr>
            </a:lvl3pPr>
            <a:lvl4pPr>
              <a:defRPr>
                <a:solidFill>
                  <a:srgbClr val="2DC84D"/>
                </a:solidFill>
              </a:defRPr>
            </a:lvl4pPr>
            <a:lvl5pPr>
              <a:defRPr>
                <a:solidFill>
                  <a:srgbClr val="2DC84D"/>
                </a:solidFill>
              </a:defRPr>
            </a:lvl5pPr>
          </a:lstStyle>
          <a:p>
            <a:pPr lvl="0"/>
            <a:r>
              <a:rPr kumimoji="1" lang="zh-CN" altLang="en-US" dirty="0"/>
              <a:t>单击此处编辑母版文本</a:t>
            </a:r>
          </a:p>
        </p:txBody>
      </p:sp>
      <p:graphicFrame>
        <p:nvGraphicFramePr>
          <p:cNvPr id="9" name="表格 8"/>
          <p:cNvGraphicFramePr>
            <a:graphicFrameLocks noGrp="1"/>
          </p:cNvGraphicFramePr>
          <p:nvPr userDrawn="1"/>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a:t>
                      </a:r>
                    </a:p>
                    <a:p>
                      <a:pPr algn="l"/>
                      <a:r>
                        <a:rPr lang="en-US" altLang="zh-CN" sz="2800" b="0" dirty="0">
                          <a:latin typeface="OPPOSans R" charset="-122"/>
                          <a:ea typeface="OPPOSans R" charset="-122"/>
                          <a:cs typeface="OPPOSans R" charset="-122"/>
                        </a:rPr>
                        <a:t>G 106</a:t>
                      </a:r>
                    </a:p>
                    <a:p>
                      <a:pPr algn="l"/>
                      <a:r>
                        <a:rPr lang="en-US" altLang="zh-CN" sz="2800" b="0" dirty="0">
                          <a:latin typeface="OPPOSans R" charset="-122"/>
                          <a:ea typeface="OPPOSans R" charset="-122"/>
                          <a:cs typeface="OPPOSans R" charset="-122"/>
                        </a:rPr>
                        <a:t>B 56</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Dark</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45</a:t>
                      </a:r>
                    </a:p>
                    <a:p>
                      <a:pPr algn="l"/>
                      <a:r>
                        <a:rPr lang="en-US" altLang="zh-CN" sz="2800" b="0" dirty="0">
                          <a:latin typeface="OPPOSans R" charset="-122"/>
                          <a:ea typeface="OPPOSans R" charset="-122"/>
                          <a:cs typeface="OPPOSans R" charset="-122"/>
                        </a:rPr>
                        <a:t>G 200</a:t>
                      </a:r>
                    </a:p>
                    <a:p>
                      <a:pPr algn="l"/>
                      <a:r>
                        <a:rPr lang="en-US" altLang="zh-CN" sz="2800" b="0" dirty="0">
                          <a:latin typeface="OPPOSans R" charset="-122"/>
                          <a:ea typeface="OPPOSans R" charset="-122"/>
                          <a:cs typeface="OPPOSans R" charset="-122"/>
                        </a:rPr>
                        <a:t>B 77</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Light</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202</a:t>
                      </a:r>
                    </a:p>
                    <a:p>
                      <a:pPr algn="l"/>
                      <a:r>
                        <a:rPr lang="en-US" altLang="zh-CN" sz="2800" b="0" dirty="0">
                          <a:latin typeface="OPPOSans R" charset="-122"/>
                          <a:ea typeface="OPPOSans R" charset="-122"/>
                          <a:cs typeface="OPPOSans R" charset="-122"/>
                        </a:rPr>
                        <a:t>G 202</a:t>
                      </a:r>
                    </a:p>
                    <a:p>
                      <a:pPr algn="l"/>
                      <a:r>
                        <a:rPr lang="en-US" altLang="zh-CN" sz="2800" b="0" dirty="0">
                          <a:latin typeface="OPPOSans R" charset="-122"/>
                          <a:ea typeface="OPPOSans R" charset="-122"/>
                          <a:cs typeface="OPPOSans R" charset="-122"/>
                        </a:rPr>
                        <a:t>B 200</a:t>
                      </a:r>
                    </a:p>
                    <a:p>
                      <a:pPr algn="l"/>
                      <a:endParaRPr lang="en-US" altLang="zh-CN" sz="2800" b="0" dirty="0">
                        <a:latin typeface="OPPOSans R" charset="-122"/>
                        <a:ea typeface="OPPOSans R" charset="-122"/>
                        <a:cs typeface="OPPOSans R"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2800" b="0" kern="1200" dirty="0">
                          <a:solidFill>
                            <a:schemeClr val="dk1"/>
                          </a:solidFill>
                          <a:effectLst/>
                          <a:latin typeface="OPPOSans R" charset="-122"/>
                          <a:ea typeface="OPPOSans R" charset="-122"/>
                          <a:cs typeface="OPPOSans R" charset="-122"/>
                        </a:rPr>
                        <a:t>Platinum </a:t>
                      </a:r>
                      <a:endParaRPr lang="en-US" altLang="zh-CN" sz="2800" b="0" dirty="0">
                        <a:effectLst/>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250</a:t>
                      </a:r>
                    </a:p>
                    <a:p>
                      <a:pPr algn="l"/>
                      <a:r>
                        <a:rPr lang="en-US" altLang="zh-CN" sz="2800" b="0" dirty="0">
                          <a:latin typeface="OPPOSans R" charset="-122"/>
                          <a:ea typeface="OPPOSans R" charset="-122"/>
                          <a:cs typeface="OPPOSans R" charset="-122"/>
                        </a:rPr>
                        <a:t>G 250</a:t>
                      </a:r>
                    </a:p>
                    <a:p>
                      <a:pPr algn="l"/>
                      <a:r>
                        <a:rPr lang="en-US" altLang="zh-CN" sz="2800" b="0" dirty="0">
                          <a:latin typeface="OPPOSans R" charset="-122"/>
                          <a:ea typeface="OPPOSans R" charset="-122"/>
                          <a:cs typeface="OPPOSans R" charset="-122"/>
                        </a:rPr>
                        <a:t>B 250</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White</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5.xml"/><Relationship Id="rId13" Type="http://schemas.openxmlformats.org/officeDocument/2006/relationships/slideLayout" Target="../slideLayouts/slideLayout20.xml"/><Relationship Id="rId3" Type="http://schemas.openxmlformats.org/officeDocument/2006/relationships/slideLayout" Target="../slideLayouts/slideLayout10.xml"/><Relationship Id="rId7" Type="http://schemas.openxmlformats.org/officeDocument/2006/relationships/slideLayout" Target="../slideLayouts/slideLayout14.xml"/><Relationship Id="rId12" Type="http://schemas.openxmlformats.org/officeDocument/2006/relationships/slideLayout" Target="../slideLayouts/slideLayout19.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11" Type="http://schemas.openxmlformats.org/officeDocument/2006/relationships/slideLayout" Target="../slideLayouts/slideLayout18.xml"/><Relationship Id="rId5" Type="http://schemas.openxmlformats.org/officeDocument/2006/relationships/slideLayout" Target="../slideLayouts/slideLayout12.xml"/><Relationship Id="rId15" Type="http://schemas.openxmlformats.org/officeDocument/2006/relationships/image" Target="../media/image1.png"/><Relationship Id="rId10" Type="http://schemas.openxmlformats.org/officeDocument/2006/relationships/slideLayout" Target="../slideLayouts/slideLayout17.xml"/><Relationship Id="rId4" Type="http://schemas.openxmlformats.org/officeDocument/2006/relationships/slideLayout" Target="../slideLayouts/slideLayout11.xml"/><Relationship Id="rId9" Type="http://schemas.openxmlformats.org/officeDocument/2006/relationships/slideLayout" Target="../slideLayouts/slideLayout16.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5" name="标题占位符 4"/>
          <p:cNvSpPr>
            <a:spLocks noGrp="1"/>
          </p:cNvSpPr>
          <p:nvPr>
            <p:ph type="title"/>
          </p:nvPr>
        </p:nvSpPr>
        <p:spPr>
          <a:xfrm>
            <a:off x="776505" y="627526"/>
            <a:ext cx="22841775" cy="1789103"/>
          </a:xfrm>
          <a:prstGeom prst="rect">
            <a:avLst/>
          </a:prstGeom>
        </p:spPr>
        <p:txBody>
          <a:bodyPr vert="horz" lIns="91440" tIns="45720" rIns="91440" bIns="45720" rtlCol="0" anchor="ctr">
            <a:normAutofit/>
          </a:bodyPr>
          <a:lstStyle/>
          <a:p>
            <a:r>
              <a:rPr kumimoji="1" lang="zh-CN" altLang="en-US" dirty="0"/>
              <a:t>单击此处编辑母版标题样式 </a:t>
            </a:r>
            <a:r>
              <a:rPr kumimoji="1" lang="en-US" altLang="zh-CN" dirty="0"/>
              <a:t>OPPO Sans B 50pt.</a:t>
            </a:r>
            <a:endParaRPr kumimoji="1" lang="zh-CN" altLang="en-US" dirty="0"/>
          </a:p>
        </p:txBody>
      </p:sp>
      <p:sp>
        <p:nvSpPr>
          <p:cNvPr id="11" name="线条"/>
          <p:cNvSpPr/>
          <p:nvPr userDrawn="1"/>
        </p:nvSpPr>
        <p:spPr>
          <a:xfrm>
            <a:off x="765718" y="12807222"/>
            <a:ext cx="22852564" cy="1"/>
          </a:xfrm>
          <a:prstGeom prst="line">
            <a:avLst/>
          </a:prstGeom>
          <a:ln w="25400">
            <a:solidFill>
              <a:srgbClr val="CACAC8"/>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pic>
        <p:nvPicPr>
          <p:cNvPr id="15" name="图片 14"/>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733190" y="12963890"/>
            <a:ext cx="1332424" cy="316800"/>
          </a:xfrm>
          <a:prstGeom prst="rect">
            <a:avLst/>
          </a:prstGeom>
        </p:spPr>
      </p:pic>
      <p:sp>
        <p:nvSpPr>
          <p:cNvPr id="16" name="pg. xx"/>
          <p:cNvSpPr txBox="1"/>
          <p:nvPr userDrawn="1"/>
        </p:nvSpPr>
        <p:spPr>
          <a:xfrm>
            <a:off x="20884725" y="12874289"/>
            <a:ext cx="2733557" cy="287258"/>
          </a:xfrm>
          <a:prstGeom prst="rect">
            <a:avLst/>
          </a:prstGeom>
          <a:ln w="12700">
            <a:miter lim="400000"/>
          </a:ln>
        </p:spPr>
        <p:txBody>
          <a:bodyPr lIns="50800" tIns="50800" rIns="50800" bIns="50800">
            <a:spAutoFit/>
          </a:bodyPr>
          <a:lstStyle>
            <a:lvl1pPr algn="r">
              <a:defRPr sz="2000" b="0">
                <a:solidFill>
                  <a:srgbClr val="929292"/>
                </a:solidFill>
                <a:latin typeface="Helvetica"/>
                <a:ea typeface="Helvetica"/>
                <a:cs typeface="Helvetica"/>
                <a:sym typeface="Helvetica"/>
              </a:defRPr>
            </a:lvl1pPr>
          </a:lstStyle>
          <a:p>
            <a:fld id="{00E22F85-807F-CA40-8F16-B425A1EE1DAC}" type="slidenum">
              <a:rPr lang="uk-UA" sz="1200" smtClean="0">
                <a:latin typeface="OPPOSans R" charset="-122"/>
                <a:ea typeface="OPPOSans R" charset="-122"/>
                <a:cs typeface="OPPOSans R" charset="-122"/>
              </a:rPr>
              <a:t>‹#›</a:t>
            </a:fld>
            <a:endParaRPr sz="1200" dirty="0">
              <a:latin typeface="OPPOSans R" charset="-122"/>
              <a:ea typeface="OPPOSans R" charset="-122"/>
              <a:cs typeface="OPPOSans R" charset="-122"/>
            </a:endParaRPr>
          </a:p>
        </p:txBody>
      </p:sp>
      <p:graphicFrame>
        <p:nvGraphicFramePr>
          <p:cNvPr id="18" name="表格 17"/>
          <p:cNvGraphicFramePr>
            <a:graphicFrameLocks noGrp="1"/>
          </p:cNvGraphicFramePr>
          <p:nvPr userDrawn="1"/>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a:t>
                      </a:r>
                    </a:p>
                    <a:p>
                      <a:pPr algn="l"/>
                      <a:r>
                        <a:rPr lang="en-US" altLang="zh-CN" sz="2800" b="0" dirty="0">
                          <a:latin typeface="OPPOSans R" charset="-122"/>
                          <a:ea typeface="OPPOSans R" charset="-122"/>
                          <a:cs typeface="OPPOSans R" charset="-122"/>
                        </a:rPr>
                        <a:t>G 106</a:t>
                      </a:r>
                    </a:p>
                    <a:p>
                      <a:pPr algn="l"/>
                      <a:r>
                        <a:rPr lang="en-US" altLang="zh-CN" sz="2800" b="0" dirty="0">
                          <a:latin typeface="OPPOSans R" charset="-122"/>
                          <a:ea typeface="OPPOSans R" charset="-122"/>
                          <a:cs typeface="OPPOSans R" charset="-122"/>
                        </a:rPr>
                        <a:t>B 56</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Dark</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45</a:t>
                      </a:r>
                    </a:p>
                    <a:p>
                      <a:pPr algn="l"/>
                      <a:r>
                        <a:rPr lang="en-US" altLang="zh-CN" sz="2800" b="0" dirty="0">
                          <a:latin typeface="OPPOSans R" charset="-122"/>
                          <a:ea typeface="OPPOSans R" charset="-122"/>
                          <a:cs typeface="OPPOSans R" charset="-122"/>
                        </a:rPr>
                        <a:t>G 200</a:t>
                      </a:r>
                    </a:p>
                    <a:p>
                      <a:pPr algn="l"/>
                      <a:r>
                        <a:rPr lang="en-US" altLang="zh-CN" sz="2800" b="0" dirty="0">
                          <a:latin typeface="OPPOSans R" charset="-122"/>
                          <a:ea typeface="OPPOSans R" charset="-122"/>
                          <a:cs typeface="OPPOSans R" charset="-122"/>
                        </a:rPr>
                        <a:t>B 77</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Light</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202</a:t>
                      </a:r>
                    </a:p>
                    <a:p>
                      <a:pPr algn="l"/>
                      <a:r>
                        <a:rPr lang="en-US" altLang="zh-CN" sz="2800" b="0" dirty="0">
                          <a:latin typeface="OPPOSans R" charset="-122"/>
                          <a:ea typeface="OPPOSans R" charset="-122"/>
                          <a:cs typeface="OPPOSans R" charset="-122"/>
                        </a:rPr>
                        <a:t>G 202</a:t>
                      </a:r>
                    </a:p>
                    <a:p>
                      <a:pPr algn="l"/>
                      <a:r>
                        <a:rPr lang="en-US" altLang="zh-CN" sz="2800" b="0" dirty="0">
                          <a:latin typeface="OPPOSans R" charset="-122"/>
                          <a:ea typeface="OPPOSans R" charset="-122"/>
                          <a:cs typeface="OPPOSans R" charset="-122"/>
                        </a:rPr>
                        <a:t>B 200</a:t>
                      </a:r>
                    </a:p>
                    <a:p>
                      <a:pPr algn="l"/>
                      <a:endParaRPr lang="en-US" altLang="zh-CN" sz="2800" b="0" dirty="0">
                        <a:latin typeface="OPPOSans R" charset="-122"/>
                        <a:ea typeface="OPPOSans R" charset="-122"/>
                        <a:cs typeface="OPPOSans R"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2800" b="0" kern="1200" dirty="0">
                          <a:solidFill>
                            <a:schemeClr val="dk1"/>
                          </a:solidFill>
                          <a:effectLst/>
                          <a:latin typeface="OPPOSans R" charset="-122"/>
                          <a:ea typeface="OPPOSans R" charset="-122"/>
                          <a:cs typeface="OPPOSans R" charset="-122"/>
                        </a:rPr>
                        <a:t>Platinum </a:t>
                      </a:r>
                      <a:endParaRPr lang="en-US" altLang="zh-CN" sz="2800" b="0" dirty="0">
                        <a:effectLst/>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250</a:t>
                      </a:r>
                    </a:p>
                    <a:p>
                      <a:pPr algn="l"/>
                      <a:r>
                        <a:rPr lang="en-US" altLang="zh-CN" sz="2800" b="0" dirty="0">
                          <a:latin typeface="OPPOSans R" charset="-122"/>
                          <a:ea typeface="OPPOSans R" charset="-122"/>
                          <a:cs typeface="OPPOSans R" charset="-122"/>
                        </a:rPr>
                        <a:t>G 250</a:t>
                      </a:r>
                    </a:p>
                    <a:p>
                      <a:pPr algn="l"/>
                      <a:r>
                        <a:rPr lang="en-US" altLang="zh-CN" sz="2800" b="0" dirty="0">
                          <a:latin typeface="OPPOSans R" charset="-122"/>
                          <a:ea typeface="OPPOSans R" charset="-122"/>
                          <a:cs typeface="OPPOSans R" charset="-122"/>
                        </a:rPr>
                        <a:t>B 250</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White</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
        <p:nvSpPr>
          <p:cNvPr id="19" name="文本占位符 18"/>
          <p:cNvSpPr>
            <a:spLocks noGrp="1"/>
          </p:cNvSpPr>
          <p:nvPr>
            <p:ph type="body" idx="1"/>
          </p:nvPr>
        </p:nvSpPr>
        <p:spPr>
          <a:xfrm>
            <a:off x="776504" y="2573296"/>
            <a:ext cx="22841775" cy="9742529"/>
          </a:xfrm>
          <a:prstGeom prst="rect">
            <a:avLst/>
          </a:prstGeom>
        </p:spPr>
        <p:txBody>
          <a:bodyPr vert="horz" lIns="91440" tIns="45720" rIns="91440" bIns="45720" rtlCol="0">
            <a:normAutofit/>
          </a:body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a:p>
            <a:pPr lvl="4"/>
            <a:r>
              <a:rPr kumimoji="1" lang="zh-CN" altLang="en-US" dirty="0"/>
              <a:t>五级</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p:hf sldNum="0" hdr="0" ftr="0"/>
  <p:txStyles>
    <p:titleStyle>
      <a:lvl1pPr marL="0" marR="0" indent="0" algn="l" defTabSz="825500" latinLnBrk="0">
        <a:lnSpc>
          <a:spcPct val="100000"/>
        </a:lnSpc>
        <a:spcBef>
          <a:spcPts val="0"/>
        </a:spcBef>
        <a:spcAft>
          <a:spcPts val="0"/>
        </a:spcAft>
        <a:buClrTx/>
        <a:buSzTx/>
        <a:buFontTx/>
        <a:buNone/>
        <a:defRPr sz="5000" b="0" i="0" u="none" strike="noStrike" cap="none" spc="0" baseline="0">
          <a:ln>
            <a:noFill/>
          </a:ln>
          <a:solidFill>
            <a:srgbClr val="046A38"/>
          </a:solidFill>
          <a:uFillTx/>
          <a:latin typeface="OPPOSans B" charset="-122"/>
          <a:ea typeface="OPPOSans B" charset="-122"/>
          <a:cs typeface="OPPOSans B" charset="-122"/>
          <a:sym typeface="OPPOSans B"/>
        </a:defRPr>
      </a:lvl1pPr>
      <a:lvl2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a:ea typeface="OPPOSans B"/>
          <a:cs typeface="OPPOSans B"/>
          <a:sym typeface="OPPOSans B"/>
        </a:defRPr>
      </a:lvl2pPr>
      <a:lvl3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a:ea typeface="OPPOSans B"/>
          <a:cs typeface="OPPOSans B"/>
          <a:sym typeface="OPPOSans B"/>
        </a:defRPr>
      </a:lvl3pPr>
      <a:lvl4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a:ea typeface="OPPOSans B"/>
          <a:cs typeface="OPPOSans B"/>
          <a:sym typeface="OPPOSans B"/>
        </a:defRPr>
      </a:lvl4pPr>
      <a:lvl5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a:ea typeface="OPPOSans B"/>
          <a:cs typeface="OPPOSans B"/>
          <a:sym typeface="OPPOSans B"/>
        </a:defRPr>
      </a:lvl5pPr>
      <a:lvl6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a:ea typeface="OPPOSans B"/>
          <a:cs typeface="OPPOSans B"/>
          <a:sym typeface="OPPOSans B"/>
        </a:defRPr>
      </a:lvl6pPr>
      <a:lvl7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a:ea typeface="OPPOSans B"/>
          <a:cs typeface="OPPOSans B"/>
          <a:sym typeface="OPPOSans B"/>
        </a:defRPr>
      </a:lvl7pPr>
      <a:lvl8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a:ea typeface="OPPOSans B"/>
          <a:cs typeface="OPPOSans B"/>
          <a:sym typeface="OPPOSans B"/>
        </a:defRPr>
      </a:lvl8pPr>
      <a:lvl9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a:ea typeface="OPPOSans B"/>
          <a:cs typeface="OPPOSans B"/>
          <a:sym typeface="OPPOSans B"/>
        </a:defRPr>
      </a:lvl9pPr>
    </p:titleStyle>
    <p:bodyStyle>
      <a:lvl1pPr marL="0" marR="0" indent="0" algn="l" defTabSz="825500" latinLnBrk="0">
        <a:lnSpc>
          <a:spcPct val="150000"/>
        </a:lnSpc>
        <a:spcBef>
          <a:spcPts val="0"/>
        </a:spcBef>
        <a:spcAft>
          <a:spcPts val="0"/>
        </a:spcAft>
        <a:buClrTx/>
        <a:buSzTx/>
        <a:buFontTx/>
        <a:buNone/>
        <a:defRPr sz="4800" b="0" i="0" u="none" strike="noStrike" cap="none" spc="0" baseline="0">
          <a:ln>
            <a:noFill/>
          </a:ln>
          <a:solidFill>
            <a:srgbClr val="5E5E5E"/>
          </a:solidFill>
          <a:uFillTx/>
          <a:latin typeface="OPPOSans M" charset="-122"/>
          <a:ea typeface="OPPOSans M" charset="-122"/>
          <a:cs typeface="OPPOSans M" charset="-122"/>
          <a:sym typeface="OPPOSans M"/>
        </a:defRPr>
      </a:lvl1pPr>
      <a:lvl2pPr marL="1270000" marR="0" indent="-635000" algn="l" defTabSz="825500" latinLnBrk="0">
        <a:lnSpc>
          <a:spcPct val="150000"/>
        </a:lnSpc>
        <a:spcBef>
          <a:spcPts val="0"/>
        </a:spcBef>
        <a:spcAft>
          <a:spcPts val="0"/>
        </a:spcAft>
        <a:buClrTx/>
        <a:buSzPct val="125000"/>
        <a:buFontTx/>
        <a:buChar char="•"/>
        <a:defRPr sz="4400" b="0" i="0" u="none" strike="noStrike" cap="none" spc="0" baseline="0">
          <a:ln>
            <a:noFill/>
          </a:ln>
          <a:solidFill>
            <a:srgbClr val="5E5E5E"/>
          </a:solidFill>
          <a:uFillTx/>
          <a:latin typeface="OPPOSans M" charset="-122"/>
          <a:ea typeface="OPPOSans M" charset="-122"/>
          <a:cs typeface="OPPOSans M" charset="-122"/>
          <a:sym typeface="OPPOSans M"/>
        </a:defRPr>
      </a:lvl2pPr>
      <a:lvl3pPr marL="1905000" marR="0" indent="-635000" algn="l" defTabSz="825500" latinLnBrk="0">
        <a:lnSpc>
          <a:spcPct val="150000"/>
        </a:lnSpc>
        <a:spcBef>
          <a:spcPts val="0"/>
        </a:spcBef>
        <a:spcAft>
          <a:spcPts val="0"/>
        </a:spcAft>
        <a:buClrTx/>
        <a:buSzPct val="75000"/>
        <a:buFont typeface="Wingdings" panose="05000000000000000000" pitchFamily="2" charset="2"/>
        <a:buChar char="p"/>
        <a:defRPr sz="4000" b="0" i="0" u="none" strike="noStrike" cap="none" spc="0" baseline="0">
          <a:ln>
            <a:noFill/>
          </a:ln>
          <a:solidFill>
            <a:srgbClr val="5E5E5E"/>
          </a:solidFill>
          <a:uFillTx/>
          <a:latin typeface="OPPOSans M" charset="-122"/>
          <a:ea typeface="OPPOSans M" charset="-122"/>
          <a:cs typeface="OPPOSans M" charset="-122"/>
          <a:sym typeface="OPPOSans M"/>
        </a:defRPr>
      </a:lvl3pPr>
      <a:lvl4pPr marL="2540000" marR="0" indent="-635000" algn="l" defTabSz="825500" latinLnBrk="0">
        <a:lnSpc>
          <a:spcPct val="150000"/>
        </a:lnSpc>
        <a:spcBef>
          <a:spcPts val="0"/>
        </a:spcBef>
        <a:spcAft>
          <a:spcPts val="0"/>
        </a:spcAft>
        <a:buClrTx/>
        <a:buSzPct val="75000"/>
        <a:buFont typeface="Wingdings" panose="05000000000000000000" pitchFamily="2" charset="2"/>
        <a:buChar char="ü"/>
        <a:defRPr sz="3600" b="0" i="0" u="none" strike="noStrike" cap="none" spc="0" baseline="0">
          <a:ln>
            <a:noFill/>
          </a:ln>
          <a:solidFill>
            <a:srgbClr val="5E5E5E"/>
          </a:solidFill>
          <a:uFillTx/>
          <a:latin typeface="OPPOSans M" charset="-122"/>
          <a:ea typeface="OPPOSans M" charset="-122"/>
          <a:cs typeface="OPPOSans M" charset="-122"/>
          <a:sym typeface="OPPOSans M"/>
        </a:defRPr>
      </a:lvl4pPr>
      <a:lvl5pPr marL="3175000" marR="0" indent="-635000" algn="l" defTabSz="825500" latinLnBrk="0">
        <a:lnSpc>
          <a:spcPct val="150000"/>
        </a:lnSpc>
        <a:spcBef>
          <a:spcPts val="0"/>
        </a:spcBef>
        <a:spcAft>
          <a:spcPts val="0"/>
        </a:spcAft>
        <a:buClrTx/>
        <a:buSzPct val="75000"/>
        <a:buFont typeface="Wingdings" panose="05000000000000000000" pitchFamily="2" charset="2"/>
        <a:buChar char="Ø"/>
        <a:defRPr sz="3600" b="0" i="0" u="none" strike="noStrike" cap="none" spc="0" baseline="0">
          <a:ln>
            <a:noFill/>
          </a:ln>
          <a:solidFill>
            <a:srgbClr val="5E5E5E"/>
          </a:solidFill>
          <a:uFillTx/>
          <a:latin typeface="OPPOSans M" charset="-122"/>
          <a:ea typeface="OPPOSans M" charset="-122"/>
          <a:cs typeface="OPPOSans M" charset="-122"/>
          <a:sym typeface="OPPOSans M"/>
        </a:defRPr>
      </a:lvl5pPr>
      <a:lvl6pPr marL="3810000" marR="0" indent="-635000" algn="l" defTabSz="825500" latinLnBrk="0">
        <a:lnSpc>
          <a:spcPct val="100000"/>
        </a:lnSpc>
        <a:spcBef>
          <a:spcPts val="0"/>
        </a:spcBef>
        <a:spcAft>
          <a:spcPts val="0"/>
        </a:spcAft>
        <a:buClrTx/>
        <a:buSzPct val="125000"/>
        <a:buFontTx/>
        <a:buChar char="•"/>
        <a:defRPr sz="4800" b="0" i="0" u="none" strike="noStrike" cap="none" spc="0" baseline="0">
          <a:ln>
            <a:noFill/>
          </a:ln>
          <a:solidFill>
            <a:srgbClr val="000000"/>
          </a:solidFill>
          <a:uFillTx/>
          <a:latin typeface="OPPOSans M"/>
          <a:ea typeface="OPPOSans M"/>
          <a:cs typeface="OPPOSans M"/>
          <a:sym typeface="OPPOSans M"/>
        </a:defRPr>
      </a:lvl6pPr>
      <a:lvl7pPr marL="4445000" marR="0" indent="-635000" algn="l" defTabSz="825500" latinLnBrk="0">
        <a:lnSpc>
          <a:spcPct val="100000"/>
        </a:lnSpc>
        <a:spcBef>
          <a:spcPts val="0"/>
        </a:spcBef>
        <a:spcAft>
          <a:spcPts val="0"/>
        </a:spcAft>
        <a:buClrTx/>
        <a:buSzPct val="125000"/>
        <a:buFontTx/>
        <a:buChar char="•"/>
        <a:defRPr sz="4800" b="0" i="0" u="none" strike="noStrike" cap="none" spc="0" baseline="0">
          <a:ln>
            <a:noFill/>
          </a:ln>
          <a:solidFill>
            <a:srgbClr val="000000"/>
          </a:solidFill>
          <a:uFillTx/>
          <a:latin typeface="OPPOSans M"/>
          <a:ea typeface="OPPOSans M"/>
          <a:cs typeface="OPPOSans M"/>
          <a:sym typeface="OPPOSans M"/>
        </a:defRPr>
      </a:lvl7pPr>
      <a:lvl8pPr marL="5080000" marR="0" indent="-635000" algn="l" defTabSz="825500" latinLnBrk="0">
        <a:lnSpc>
          <a:spcPct val="100000"/>
        </a:lnSpc>
        <a:spcBef>
          <a:spcPts val="0"/>
        </a:spcBef>
        <a:spcAft>
          <a:spcPts val="0"/>
        </a:spcAft>
        <a:buClrTx/>
        <a:buSzPct val="125000"/>
        <a:buFontTx/>
        <a:buChar char="•"/>
        <a:defRPr sz="4800" b="0" i="0" u="none" strike="noStrike" cap="none" spc="0" baseline="0">
          <a:ln>
            <a:noFill/>
          </a:ln>
          <a:solidFill>
            <a:srgbClr val="000000"/>
          </a:solidFill>
          <a:uFillTx/>
          <a:latin typeface="OPPOSans M"/>
          <a:ea typeface="OPPOSans M"/>
          <a:cs typeface="OPPOSans M"/>
          <a:sym typeface="OPPOSans M"/>
        </a:defRPr>
      </a:lvl8pPr>
      <a:lvl9pPr marL="5715000" marR="0" indent="-635000" algn="l" defTabSz="825500" latinLnBrk="0">
        <a:lnSpc>
          <a:spcPct val="100000"/>
        </a:lnSpc>
        <a:spcBef>
          <a:spcPts val="0"/>
        </a:spcBef>
        <a:spcAft>
          <a:spcPts val="0"/>
        </a:spcAft>
        <a:buClrTx/>
        <a:buSzPct val="125000"/>
        <a:buFontTx/>
        <a:buChar char="•"/>
        <a:defRPr sz="4800" b="0" i="0" u="none" strike="noStrike" cap="none" spc="0" baseline="0">
          <a:ln>
            <a:noFill/>
          </a:ln>
          <a:solidFill>
            <a:srgbClr val="000000"/>
          </a:solidFill>
          <a:uFillTx/>
          <a:latin typeface="OPPOSans M"/>
          <a:ea typeface="OPPOSans M"/>
          <a:cs typeface="OPPOSans M"/>
          <a:sym typeface="OPPOSans M"/>
        </a:defRPr>
      </a:lvl9pPr>
    </p:bodyStyle>
    <p:otherStyle>
      <a:lvl1pPr marL="0" marR="0" indent="0" algn="ctr" defTabSz="825500" latinLnBrk="0">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Helvetica Neue Light"/>
        </a:defRPr>
      </a:lvl1pPr>
      <a:lvl2pPr marL="0" marR="0" indent="228600" algn="ctr" defTabSz="825500" latinLnBrk="0">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Helvetica Neue Light"/>
        </a:defRPr>
      </a:lvl2pPr>
      <a:lvl3pPr marL="0" marR="0" indent="457200" algn="ctr" defTabSz="825500" latinLnBrk="0">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Helvetica Neue Light"/>
        </a:defRPr>
      </a:lvl3pPr>
      <a:lvl4pPr marL="0" marR="0" indent="685800" algn="ctr" defTabSz="825500" latinLnBrk="0">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Helvetica Neue Light"/>
        </a:defRPr>
      </a:lvl4pPr>
      <a:lvl5pPr marL="0" marR="0" indent="914400" algn="ctr" defTabSz="825500" latinLnBrk="0">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Helvetica Neue Light"/>
        </a:defRPr>
      </a:lvl5pPr>
      <a:lvl6pPr marL="0" marR="0" indent="1143000" algn="ctr" defTabSz="825500" latinLnBrk="0">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Helvetica Neue Light"/>
        </a:defRPr>
      </a:lvl6pPr>
      <a:lvl7pPr marL="0" marR="0" indent="1371600" algn="ctr" defTabSz="825500" latinLnBrk="0">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Helvetica Neue Light"/>
        </a:defRPr>
      </a:lvl7pPr>
      <a:lvl8pPr marL="0" marR="0" indent="1600200" algn="ctr" defTabSz="825500" latinLnBrk="0">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Helvetica Neue Light"/>
        </a:defRPr>
      </a:lvl8pPr>
      <a:lvl9pPr marL="0" marR="0" indent="1828800" algn="ctr" defTabSz="825500" latinLnBrk="0">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Helvetica Neue Light"/>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5" name="标题占位符 4"/>
          <p:cNvSpPr>
            <a:spLocks noGrp="1"/>
          </p:cNvSpPr>
          <p:nvPr>
            <p:ph type="title"/>
          </p:nvPr>
        </p:nvSpPr>
        <p:spPr>
          <a:xfrm>
            <a:off x="776505" y="627526"/>
            <a:ext cx="22841775" cy="1073683"/>
          </a:xfrm>
          <a:prstGeom prst="rect">
            <a:avLst/>
          </a:prstGeom>
        </p:spPr>
        <p:txBody>
          <a:bodyPr vert="horz" lIns="91440" tIns="45720" rIns="91440" bIns="45720" rtlCol="0" anchor="ctr">
            <a:normAutofit/>
          </a:bodyPr>
          <a:lstStyle/>
          <a:p>
            <a:r>
              <a:rPr kumimoji="1" lang="zh-CN" altLang="en-US" dirty="0"/>
              <a:t>单击此处编辑母版标题样式 </a:t>
            </a:r>
            <a:r>
              <a:rPr kumimoji="1" lang="en-US" altLang="zh-CN" dirty="0"/>
              <a:t>OPPO Sans B 50pt.</a:t>
            </a:r>
            <a:endParaRPr kumimoji="1" lang="zh-CN" altLang="en-US" dirty="0"/>
          </a:p>
        </p:txBody>
      </p:sp>
      <p:sp>
        <p:nvSpPr>
          <p:cNvPr id="11" name="线条"/>
          <p:cNvSpPr/>
          <p:nvPr userDrawn="1"/>
        </p:nvSpPr>
        <p:spPr>
          <a:xfrm>
            <a:off x="765718" y="12807222"/>
            <a:ext cx="22852564" cy="1"/>
          </a:xfrm>
          <a:prstGeom prst="line">
            <a:avLst/>
          </a:prstGeom>
          <a:ln w="25400">
            <a:solidFill>
              <a:srgbClr val="5E5E5E"/>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pic>
        <p:nvPicPr>
          <p:cNvPr id="15" name="图片 14"/>
          <p:cNvPicPr>
            <a:picLocks noChangeAspect="1"/>
          </p:cNvPicPr>
          <p:nvPr userDrawn="1"/>
        </p:nvPicPr>
        <p:blipFill>
          <a:blip r:embed="rId15" cstate="print">
            <a:extLst>
              <a:ext uri="{28A0092B-C50C-407E-A947-70E740481C1C}">
                <a14:useLocalDpi xmlns:a14="http://schemas.microsoft.com/office/drawing/2010/main" val="0"/>
              </a:ext>
            </a:extLst>
          </a:blip>
          <a:stretch>
            <a:fillRect/>
          </a:stretch>
        </p:blipFill>
        <p:spPr>
          <a:xfrm>
            <a:off x="733190" y="12963890"/>
            <a:ext cx="1332424" cy="316800"/>
          </a:xfrm>
          <a:prstGeom prst="rect">
            <a:avLst/>
          </a:prstGeom>
        </p:spPr>
      </p:pic>
      <p:sp>
        <p:nvSpPr>
          <p:cNvPr id="16" name="pg. xx"/>
          <p:cNvSpPr txBox="1"/>
          <p:nvPr userDrawn="1"/>
        </p:nvSpPr>
        <p:spPr>
          <a:xfrm>
            <a:off x="20884725" y="12874289"/>
            <a:ext cx="2733557" cy="287258"/>
          </a:xfrm>
          <a:prstGeom prst="rect">
            <a:avLst/>
          </a:prstGeom>
          <a:ln w="12700">
            <a:miter lim="400000"/>
          </a:ln>
        </p:spPr>
        <p:txBody>
          <a:bodyPr lIns="50800" tIns="50800" rIns="50800" bIns="50800">
            <a:spAutoFit/>
          </a:bodyPr>
          <a:lstStyle>
            <a:lvl1pPr algn="r">
              <a:defRPr sz="2000" b="0">
                <a:solidFill>
                  <a:srgbClr val="929292"/>
                </a:solidFill>
                <a:latin typeface="Helvetica"/>
                <a:ea typeface="Helvetica"/>
                <a:cs typeface="Helvetica"/>
                <a:sym typeface="Helvetica"/>
              </a:defRPr>
            </a:lvl1pPr>
          </a:lstStyle>
          <a:p>
            <a:fld id="{00E22F85-807F-CA40-8F16-B425A1EE1DAC}" type="slidenum">
              <a:rPr lang="uk-UA" sz="1200" smtClean="0">
                <a:solidFill>
                  <a:srgbClr val="5E5E5E"/>
                </a:solidFill>
                <a:latin typeface="OPPOSans R" charset="-122"/>
                <a:ea typeface="OPPOSans R" charset="-122"/>
                <a:cs typeface="OPPOSans R" charset="-122"/>
              </a:rPr>
              <a:t>‹#›</a:t>
            </a:fld>
            <a:endParaRPr sz="1200" dirty="0">
              <a:solidFill>
                <a:srgbClr val="5E5E5E"/>
              </a:solidFill>
              <a:latin typeface="OPPOSans R" charset="-122"/>
              <a:ea typeface="OPPOSans R" charset="-122"/>
              <a:cs typeface="OPPOSans R" charset="-122"/>
            </a:endParaRPr>
          </a:p>
        </p:txBody>
      </p:sp>
      <p:graphicFrame>
        <p:nvGraphicFramePr>
          <p:cNvPr id="18" name="表格 17"/>
          <p:cNvGraphicFramePr>
            <a:graphicFrameLocks noGrp="1"/>
          </p:cNvGraphicFramePr>
          <p:nvPr userDrawn="1"/>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a:t>
                      </a:r>
                    </a:p>
                    <a:p>
                      <a:pPr algn="l"/>
                      <a:r>
                        <a:rPr lang="en-US" altLang="zh-CN" sz="2800" b="0" dirty="0">
                          <a:latin typeface="OPPOSans R" charset="-122"/>
                          <a:ea typeface="OPPOSans R" charset="-122"/>
                          <a:cs typeface="OPPOSans R" charset="-122"/>
                        </a:rPr>
                        <a:t>G 106</a:t>
                      </a:r>
                    </a:p>
                    <a:p>
                      <a:pPr algn="l"/>
                      <a:r>
                        <a:rPr lang="en-US" altLang="zh-CN" sz="2800" b="0" dirty="0">
                          <a:latin typeface="OPPOSans R" charset="-122"/>
                          <a:ea typeface="OPPOSans R" charset="-122"/>
                          <a:cs typeface="OPPOSans R" charset="-122"/>
                        </a:rPr>
                        <a:t>B 56</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Dark</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45</a:t>
                      </a:r>
                    </a:p>
                    <a:p>
                      <a:pPr algn="l"/>
                      <a:r>
                        <a:rPr lang="en-US" altLang="zh-CN" sz="2800" b="0" dirty="0">
                          <a:latin typeface="OPPOSans R" charset="-122"/>
                          <a:ea typeface="OPPOSans R" charset="-122"/>
                          <a:cs typeface="OPPOSans R" charset="-122"/>
                        </a:rPr>
                        <a:t>G 200</a:t>
                      </a:r>
                    </a:p>
                    <a:p>
                      <a:pPr algn="l"/>
                      <a:r>
                        <a:rPr lang="en-US" altLang="zh-CN" sz="2800" b="0" dirty="0">
                          <a:latin typeface="OPPOSans R" charset="-122"/>
                          <a:ea typeface="OPPOSans R" charset="-122"/>
                          <a:cs typeface="OPPOSans R" charset="-122"/>
                        </a:rPr>
                        <a:t>B 77</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Light</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202</a:t>
                      </a:r>
                    </a:p>
                    <a:p>
                      <a:pPr algn="l"/>
                      <a:r>
                        <a:rPr lang="en-US" altLang="zh-CN" sz="2800" b="0" dirty="0">
                          <a:latin typeface="OPPOSans R" charset="-122"/>
                          <a:ea typeface="OPPOSans R" charset="-122"/>
                          <a:cs typeface="OPPOSans R" charset="-122"/>
                        </a:rPr>
                        <a:t>G 202</a:t>
                      </a:r>
                    </a:p>
                    <a:p>
                      <a:pPr algn="l"/>
                      <a:r>
                        <a:rPr lang="en-US" altLang="zh-CN" sz="2800" b="0" dirty="0">
                          <a:latin typeface="OPPOSans R" charset="-122"/>
                          <a:ea typeface="OPPOSans R" charset="-122"/>
                          <a:cs typeface="OPPOSans R" charset="-122"/>
                        </a:rPr>
                        <a:t>B 200</a:t>
                      </a:r>
                    </a:p>
                    <a:p>
                      <a:pPr algn="l"/>
                      <a:endParaRPr lang="en-US" altLang="zh-CN" sz="2800" b="0" dirty="0">
                        <a:latin typeface="OPPOSans R" charset="-122"/>
                        <a:ea typeface="OPPOSans R" charset="-122"/>
                        <a:cs typeface="OPPOSans R"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2800" b="0" kern="1200" dirty="0">
                          <a:solidFill>
                            <a:schemeClr val="dk1"/>
                          </a:solidFill>
                          <a:effectLst/>
                          <a:latin typeface="OPPOSans R" charset="-122"/>
                          <a:ea typeface="OPPOSans R" charset="-122"/>
                          <a:cs typeface="OPPOSans R" charset="-122"/>
                        </a:rPr>
                        <a:t>Platinum </a:t>
                      </a:r>
                      <a:endParaRPr lang="en-US" altLang="zh-CN" sz="2800" b="0" dirty="0">
                        <a:effectLst/>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250</a:t>
                      </a:r>
                    </a:p>
                    <a:p>
                      <a:pPr algn="l"/>
                      <a:r>
                        <a:rPr lang="en-US" altLang="zh-CN" sz="2800" b="0" dirty="0">
                          <a:latin typeface="OPPOSans R" charset="-122"/>
                          <a:ea typeface="OPPOSans R" charset="-122"/>
                          <a:cs typeface="OPPOSans R" charset="-122"/>
                        </a:rPr>
                        <a:t>G 250</a:t>
                      </a:r>
                    </a:p>
                    <a:p>
                      <a:pPr algn="l"/>
                      <a:r>
                        <a:rPr lang="en-US" altLang="zh-CN" sz="2800" b="0" dirty="0">
                          <a:latin typeface="OPPOSans R" charset="-122"/>
                          <a:ea typeface="OPPOSans R" charset="-122"/>
                          <a:cs typeface="OPPOSans R" charset="-122"/>
                        </a:rPr>
                        <a:t>B 250</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White</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
        <p:nvSpPr>
          <p:cNvPr id="19" name="文本占位符 18"/>
          <p:cNvSpPr>
            <a:spLocks noGrp="1"/>
          </p:cNvSpPr>
          <p:nvPr>
            <p:ph type="body" idx="1"/>
          </p:nvPr>
        </p:nvSpPr>
        <p:spPr>
          <a:xfrm>
            <a:off x="776504" y="3613150"/>
            <a:ext cx="22841775" cy="8702675"/>
          </a:xfrm>
          <a:prstGeom prst="rect">
            <a:avLst/>
          </a:prstGeom>
        </p:spPr>
        <p:txBody>
          <a:bodyPr vert="horz" lIns="91440" tIns="45720" rIns="91440" bIns="45720" rtlCol="0">
            <a:normAutofit/>
          </a:body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a:p>
            <a:pPr lvl="4"/>
            <a:r>
              <a:rPr kumimoji="1" lang="zh-CN" altLang="en-US" dirty="0"/>
              <a:t>五级</a:t>
            </a:r>
          </a:p>
        </p:txBody>
      </p:sp>
    </p:spTree>
  </p:cSld>
  <p:clrMap bg1="lt1" tx1="dk1" bg2="lt2" tx2="dk2" accent1="accent1" accent2="accent2" accent3="accent3" accent4="accent4" accent5="accent5" accent6="accent6" hlink="hlink" folHlink="folHlink"/>
  <p:sldLayoutIdLst>
    <p:sldLayoutId id="2147483658" r:id="rId1"/>
    <p:sldLayoutId id="2147483659" r:id="rId2"/>
    <p:sldLayoutId id="2147483660" r:id="rId3"/>
    <p:sldLayoutId id="2147483661" r:id="rId4"/>
    <p:sldLayoutId id="2147483662" r:id="rId5"/>
    <p:sldLayoutId id="2147483663" r:id="rId6"/>
    <p:sldLayoutId id="2147483664" r:id="rId7"/>
    <p:sldLayoutId id="2147483665" r:id="rId8"/>
    <p:sldLayoutId id="2147483666" r:id="rId9"/>
    <p:sldLayoutId id="2147483667" r:id="rId10"/>
    <p:sldLayoutId id="2147483668" r:id="rId11"/>
    <p:sldLayoutId id="2147483669" r:id="rId12"/>
    <p:sldLayoutId id="2147483670" r:id="rId13"/>
  </p:sldLayoutIdLst>
  <p:hf sldNum="0" hdr="0" ftr="0"/>
  <p:txStyles>
    <p:titleStyle>
      <a:lvl1pPr marL="0" marR="0" indent="0" algn="l" defTabSz="825500" latinLnBrk="0">
        <a:lnSpc>
          <a:spcPct val="100000"/>
        </a:lnSpc>
        <a:spcBef>
          <a:spcPts val="0"/>
        </a:spcBef>
        <a:spcAft>
          <a:spcPts val="0"/>
        </a:spcAft>
        <a:buClrTx/>
        <a:buSzTx/>
        <a:buFontTx/>
        <a:buNone/>
        <a:defRPr sz="5000" b="0" i="0" u="none" strike="noStrike" cap="none" spc="0" baseline="0">
          <a:ln>
            <a:noFill/>
          </a:ln>
          <a:solidFill>
            <a:srgbClr val="2DC84D"/>
          </a:solidFill>
          <a:uFillTx/>
          <a:latin typeface="OPPOSans B" charset="-122"/>
          <a:ea typeface="OPPOSans B" charset="-122"/>
          <a:cs typeface="OPPOSans B" charset="-122"/>
          <a:sym typeface="OPPOSans B"/>
        </a:defRPr>
      </a:lvl1pPr>
      <a:lvl2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a:ea typeface="OPPOSans B"/>
          <a:cs typeface="OPPOSans B"/>
          <a:sym typeface="OPPOSans B"/>
        </a:defRPr>
      </a:lvl2pPr>
      <a:lvl3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a:ea typeface="OPPOSans B"/>
          <a:cs typeface="OPPOSans B"/>
          <a:sym typeface="OPPOSans B"/>
        </a:defRPr>
      </a:lvl3pPr>
      <a:lvl4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a:ea typeface="OPPOSans B"/>
          <a:cs typeface="OPPOSans B"/>
          <a:sym typeface="OPPOSans B"/>
        </a:defRPr>
      </a:lvl4pPr>
      <a:lvl5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a:ea typeface="OPPOSans B"/>
          <a:cs typeface="OPPOSans B"/>
          <a:sym typeface="OPPOSans B"/>
        </a:defRPr>
      </a:lvl5pPr>
      <a:lvl6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a:ea typeface="OPPOSans B"/>
          <a:cs typeface="OPPOSans B"/>
          <a:sym typeface="OPPOSans B"/>
        </a:defRPr>
      </a:lvl6pPr>
      <a:lvl7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a:ea typeface="OPPOSans B"/>
          <a:cs typeface="OPPOSans B"/>
          <a:sym typeface="OPPOSans B"/>
        </a:defRPr>
      </a:lvl7pPr>
      <a:lvl8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a:ea typeface="OPPOSans B"/>
          <a:cs typeface="OPPOSans B"/>
          <a:sym typeface="OPPOSans B"/>
        </a:defRPr>
      </a:lvl8pPr>
      <a:lvl9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a:ea typeface="OPPOSans B"/>
          <a:cs typeface="OPPOSans B"/>
          <a:sym typeface="OPPOSans B"/>
        </a:defRPr>
      </a:lvl9pPr>
    </p:titleStyle>
    <p:bodyStyle>
      <a:lvl1pPr marL="0" marR="0" indent="0" algn="l" defTabSz="825500" latinLnBrk="0">
        <a:lnSpc>
          <a:spcPct val="150000"/>
        </a:lnSpc>
        <a:spcBef>
          <a:spcPts val="0"/>
        </a:spcBef>
        <a:spcAft>
          <a:spcPts val="0"/>
        </a:spcAft>
        <a:buClrTx/>
        <a:buSzTx/>
        <a:buFontTx/>
        <a:buNone/>
        <a:defRPr sz="4800" b="0" i="0" u="none" strike="noStrike" cap="none" spc="0" baseline="0">
          <a:ln>
            <a:noFill/>
          </a:ln>
          <a:solidFill>
            <a:srgbClr val="CACAC8"/>
          </a:solidFill>
          <a:uFillTx/>
          <a:latin typeface="OPPOSans M" charset="-122"/>
          <a:ea typeface="OPPOSans M" charset="-122"/>
          <a:cs typeface="OPPOSans M" charset="-122"/>
          <a:sym typeface="OPPOSans M"/>
        </a:defRPr>
      </a:lvl1pPr>
      <a:lvl2pPr marL="1270000" marR="0" indent="-635000" algn="l" defTabSz="825500" latinLnBrk="0">
        <a:lnSpc>
          <a:spcPct val="150000"/>
        </a:lnSpc>
        <a:spcBef>
          <a:spcPts val="0"/>
        </a:spcBef>
        <a:spcAft>
          <a:spcPts val="0"/>
        </a:spcAft>
        <a:buClrTx/>
        <a:buSzPct val="125000"/>
        <a:buFontTx/>
        <a:buChar char="•"/>
        <a:defRPr sz="4400" b="0" i="0" u="none" strike="noStrike" cap="none" spc="0" baseline="0">
          <a:ln>
            <a:noFill/>
          </a:ln>
          <a:solidFill>
            <a:srgbClr val="CACAC8"/>
          </a:solidFill>
          <a:uFillTx/>
          <a:latin typeface="OPPOSans M" charset="-122"/>
          <a:ea typeface="OPPOSans M" charset="-122"/>
          <a:cs typeface="OPPOSans M" charset="-122"/>
          <a:sym typeface="OPPOSans M"/>
        </a:defRPr>
      </a:lvl2pPr>
      <a:lvl3pPr marL="1905000" marR="0" indent="-635000" algn="l" defTabSz="825500" latinLnBrk="0">
        <a:lnSpc>
          <a:spcPct val="150000"/>
        </a:lnSpc>
        <a:spcBef>
          <a:spcPts val="0"/>
        </a:spcBef>
        <a:spcAft>
          <a:spcPts val="0"/>
        </a:spcAft>
        <a:buClrTx/>
        <a:buSzPct val="125000"/>
        <a:buFontTx/>
        <a:buChar char="•"/>
        <a:defRPr sz="4000" b="0" i="0" u="none" strike="noStrike" cap="none" spc="0" baseline="0">
          <a:ln>
            <a:noFill/>
          </a:ln>
          <a:solidFill>
            <a:srgbClr val="CACAC8"/>
          </a:solidFill>
          <a:uFillTx/>
          <a:latin typeface="OPPOSans M" charset="-122"/>
          <a:ea typeface="OPPOSans M" charset="-122"/>
          <a:cs typeface="OPPOSans M" charset="-122"/>
          <a:sym typeface="OPPOSans M"/>
        </a:defRPr>
      </a:lvl3pPr>
      <a:lvl4pPr marL="2540000" marR="0" indent="-635000" algn="l" defTabSz="825500" latinLnBrk="0">
        <a:lnSpc>
          <a:spcPct val="150000"/>
        </a:lnSpc>
        <a:spcBef>
          <a:spcPts val="0"/>
        </a:spcBef>
        <a:spcAft>
          <a:spcPts val="0"/>
        </a:spcAft>
        <a:buClrTx/>
        <a:buSzPct val="125000"/>
        <a:buFontTx/>
        <a:buChar char="•"/>
        <a:defRPr sz="3600" b="0" i="0" u="none" strike="noStrike" cap="none" spc="0" baseline="0">
          <a:ln>
            <a:noFill/>
          </a:ln>
          <a:solidFill>
            <a:srgbClr val="CACAC8"/>
          </a:solidFill>
          <a:uFillTx/>
          <a:latin typeface="OPPOSans M" charset="-122"/>
          <a:ea typeface="OPPOSans M" charset="-122"/>
          <a:cs typeface="OPPOSans M" charset="-122"/>
          <a:sym typeface="OPPOSans M"/>
        </a:defRPr>
      </a:lvl4pPr>
      <a:lvl5pPr marL="3175000" marR="0" indent="-635000" algn="l" defTabSz="825500" latinLnBrk="0">
        <a:lnSpc>
          <a:spcPct val="150000"/>
        </a:lnSpc>
        <a:spcBef>
          <a:spcPts val="0"/>
        </a:spcBef>
        <a:spcAft>
          <a:spcPts val="0"/>
        </a:spcAft>
        <a:buClrTx/>
        <a:buSzPct val="125000"/>
        <a:buFontTx/>
        <a:buChar char="•"/>
        <a:defRPr sz="3600" b="0" i="0" u="none" strike="noStrike" cap="none" spc="0" baseline="0">
          <a:ln>
            <a:noFill/>
          </a:ln>
          <a:solidFill>
            <a:srgbClr val="CACAC8"/>
          </a:solidFill>
          <a:uFillTx/>
          <a:latin typeface="OPPOSans M" charset="-122"/>
          <a:ea typeface="OPPOSans M" charset="-122"/>
          <a:cs typeface="OPPOSans M" charset="-122"/>
          <a:sym typeface="OPPOSans M"/>
        </a:defRPr>
      </a:lvl5pPr>
      <a:lvl6pPr marL="3810000" marR="0" indent="-635000" algn="l" defTabSz="825500" latinLnBrk="0">
        <a:lnSpc>
          <a:spcPct val="100000"/>
        </a:lnSpc>
        <a:spcBef>
          <a:spcPts val="0"/>
        </a:spcBef>
        <a:spcAft>
          <a:spcPts val="0"/>
        </a:spcAft>
        <a:buClrTx/>
        <a:buSzPct val="125000"/>
        <a:buFontTx/>
        <a:buChar char="•"/>
        <a:defRPr sz="4800" b="0" i="0" u="none" strike="noStrike" cap="none" spc="0" baseline="0">
          <a:ln>
            <a:noFill/>
          </a:ln>
          <a:solidFill>
            <a:srgbClr val="000000"/>
          </a:solidFill>
          <a:uFillTx/>
          <a:latin typeface="OPPOSans M"/>
          <a:ea typeface="OPPOSans M"/>
          <a:cs typeface="OPPOSans M"/>
          <a:sym typeface="OPPOSans M"/>
        </a:defRPr>
      </a:lvl6pPr>
      <a:lvl7pPr marL="4445000" marR="0" indent="-635000" algn="l" defTabSz="825500" latinLnBrk="0">
        <a:lnSpc>
          <a:spcPct val="100000"/>
        </a:lnSpc>
        <a:spcBef>
          <a:spcPts val="0"/>
        </a:spcBef>
        <a:spcAft>
          <a:spcPts val="0"/>
        </a:spcAft>
        <a:buClrTx/>
        <a:buSzPct val="125000"/>
        <a:buFontTx/>
        <a:buChar char="•"/>
        <a:defRPr sz="4800" b="0" i="0" u="none" strike="noStrike" cap="none" spc="0" baseline="0">
          <a:ln>
            <a:noFill/>
          </a:ln>
          <a:solidFill>
            <a:srgbClr val="000000"/>
          </a:solidFill>
          <a:uFillTx/>
          <a:latin typeface="OPPOSans M"/>
          <a:ea typeface="OPPOSans M"/>
          <a:cs typeface="OPPOSans M"/>
          <a:sym typeface="OPPOSans M"/>
        </a:defRPr>
      </a:lvl7pPr>
      <a:lvl8pPr marL="5080000" marR="0" indent="-635000" algn="l" defTabSz="825500" latinLnBrk="0">
        <a:lnSpc>
          <a:spcPct val="100000"/>
        </a:lnSpc>
        <a:spcBef>
          <a:spcPts val="0"/>
        </a:spcBef>
        <a:spcAft>
          <a:spcPts val="0"/>
        </a:spcAft>
        <a:buClrTx/>
        <a:buSzPct val="125000"/>
        <a:buFontTx/>
        <a:buChar char="•"/>
        <a:defRPr sz="4800" b="0" i="0" u="none" strike="noStrike" cap="none" spc="0" baseline="0">
          <a:ln>
            <a:noFill/>
          </a:ln>
          <a:solidFill>
            <a:srgbClr val="000000"/>
          </a:solidFill>
          <a:uFillTx/>
          <a:latin typeface="OPPOSans M"/>
          <a:ea typeface="OPPOSans M"/>
          <a:cs typeface="OPPOSans M"/>
          <a:sym typeface="OPPOSans M"/>
        </a:defRPr>
      </a:lvl8pPr>
      <a:lvl9pPr marL="5715000" marR="0" indent="-635000" algn="l" defTabSz="825500" latinLnBrk="0">
        <a:lnSpc>
          <a:spcPct val="100000"/>
        </a:lnSpc>
        <a:spcBef>
          <a:spcPts val="0"/>
        </a:spcBef>
        <a:spcAft>
          <a:spcPts val="0"/>
        </a:spcAft>
        <a:buClrTx/>
        <a:buSzPct val="125000"/>
        <a:buFontTx/>
        <a:buChar char="•"/>
        <a:defRPr sz="4800" b="0" i="0" u="none" strike="noStrike" cap="none" spc="0" baseline="0">
          <a:ln>
            <a:noFill/>
          </a:ln>
          <a:solidFill>
            <a:srgbClr val="000000"/>
          </a:solidFill>
          <a:uFillTx/>
          <a:latin typeface="OPPOSans M"/>
          <a:ea typeface="OPPOSans M"/>
          <a:cs typeface="OPPOSans M"/>
          <a:sym typeface="OPPOSans M"/>
        </a:defRPr>
      </a:lvl9pPr>
    </p:bodyStyle>
    <p:otherStyle>
      <a:lvl1pPr marL="0" marR="0" indent="0" algn="ctr" defTabSz="825500" latinLnBrk="0">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Helvetica Neue Light"/>
        </a:defRPr>
      </a:lvl1pPr>
      <a:lvl2pPr marL="0" marR="0" indent="228600" algn="ctr" defTabSz="825500" latinLnBrk="0">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Helvetica Neue Light"/>
        </a:defRPr>
      </a:lvl2pPr>
      <a:lvl3pPr marL="0" marR="0" indent="457200" algn="ctr" defTabSz="825500" latinLnBrk="0">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Helvetica Neue Light"/>
        </a:defRPr>
      </a:lvl3pPr>
      <a:lvl4pPr marL="0" marR="0" indent="685800" algn="ctr" defTabSz="825500" latinLnBrk="0">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Helvetica Neue Light"/>
        </a:defRPr>
      </a:lvl4pPr>
      <a:lvl5pPr marL="0" marR="0" indent="914400" algn="ctr" defTabSz="825500" latinLnBrk="0">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Helvetica Neue Light"/>
        </a:defRPr>
      </a:lvl5pPr>
      <a:lvl6pPr marL="0" marR="0" indent="1143000" algn="ctr" defTabSz="825500" latinLnBrk="0">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Helvetica Neue Light"/>
        </a:defRPr>
      </a:lvl6pPr>
      <a:lvl7pPr marL="0" marR="0" indent="1371600" algn="ctr" defTabSz="825500" latinLnBrk="0">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Helvetica Neue Light"/>
        </a:defRPr>
      </a:lvl7pPr>
      <a:lvl8pPr marL="0" marR="0" indent="1600200" algn="ctr" defTabSz="825500" latinLnBrk="0">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Helvetica Neue Light"/>
        </a:defRPr>
      </a:lvl8pPr>
      <a:lvl9pPr marL="0" marR="0" indent="1828800" algn="ctr" defTabSz="825500" latinLnBrk="0">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Helvetica Neue Light"/>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a:xfrm>
            <a:off x="647789" y="2476502"/>
            <a:ext cx="17983112" cy="7612742"/>
          </a:xfrm>
        </p:spPr>
        <p:txBody>
          <a:bodyPr/>
          <a:lstStyle/>
          <a:p>
            <a:pPr>
              <a:lnSpc>
                <a:spcPct val="150000"/>
              </a:lnSpc>
            </a:pPr>
            <a:r>
              <a:rPr lang="en-US" altLang="zh-CN" sz="5400" dirty="0">
                <a:solidFill>
                  <a:srgbClr val="0B945F"/>
                </a:solidFill>
                <a:latin typeface="Times New Roman" panose="02020603050405020304" pitchFamily="18" charset="0"/>
                <a:cs typeface="Times New Roman" panose="02020603050405020304" pitchFamily="18" charset="0"/>
              </a:rPr>
              <a:t>3GPP TSG RAN Meeting #97-e</a:t>
            </a:r>
            <a:br>
              <a:rPr lang="en-US" altLang="zh-CN" sz="5400" dirty="0">
                <a:solidFill>
                  <a:srgbClr val="0B945F"/>
                </a:solidFill>
                <a:latin typeface="Times New Roman" panose="02020603050405020304" pitchFamily="18" charset="0"/>
                <a:cs typeface="Times New Roman" panose="02020603050405020304" pitchFamily="18" charset="0"/>
              </a:rPr>
            </a:br>
            <a:r>
              <a:rPr lang="en-US" altLang="zh-CN" sz="5400" dirty="0">
                <a:solidFill>
                  <a:srgbClr val="0B945F"/>
                </a:solidFill>
                <a:latin typeface="Times New Roman" panose="02020603050405020304" pitchFamily="18" charset="0"/>
                <a:cs typeface="Times New Roman" panose="02020603050405020304" pitchFamily="18" charset="0"/>
              </a:rPr>
              <a:t>Electronic Meeting, September 12-16, 2022</a:t>
            </a:r>
            <a:br>
              <a:rPr lang="en-US" altLang="zh-CN" sz="5400" dirty="0">
                <a:solidFill>
                  <a:srgbClr val="0B945F"/>
                </a:solidFill>
                <a:latin typeface="Times New Roman" panose="02020603050405020304" pitchFamily="18" charset="0"/>
                <a:cs typeface="Times New Roman" panose="02020603050405020304" pitchFamily="18" charset="0"/>
              </a:rPr>
            </a:br>
            <a:r>
              <a:rPr lang="en-US" altLang="zh-CN" sz="5400" dirty="0">
                <a:solidFill>
                  <a:srgbClr val="0B945F"/>
                </a:solidFill>
                <a:latin typeface="Times New Roman" panose="02020603050405020304" pitchFamily="18" charset="0"/>
                <a:cs typeface="Times New Roman" panose="02020603050405020304" pitchFamily="18" charset="0"/>
              </a:rPr>
              <a:t>Title: Moderator’s summary for discussion [97e-20-R18-SLEvo]</a:t>
            </a:r>
            <a:br>
              <a:rPr lang="en-US" altLang="zh-CN" sz="5400" dirty="0">
                <a:solidFill>
                  <a:srgbClr val="0B945F"/>
                </a:solidFill>
                <a:latin typeface="Times New Roman" panose="02020603050405020304" pitchFamily="18" charset="0"/>
                <a:cs typeface="Times New Roman" panose="02020603050405020304" pitchFamily="18" charset="0"/>
              </a:rPr>
            </a:br>
            <a:r>
              <a:rPr lang="en-US" altLang="zh-CN" sz="5400" dirty="0">
                <a:solidFill>
                  <a:srgbClr val="0B945F"/>
                </a:solidFill>
                <a:latin typeface="Times New Roman" panose="02020603050405020304" pitchFamily="18" charset="0"/>
                <a:cs typeface="Times New Roman" panose="02020603050405020304" pitchFamily="18" charset="0"/>
              </a:rPr>
              <a:t>Source: Moderator (OPPO)</a:t>
            </a:r>
            <a:br>
              <a:rPr lang="en-US" altLang="zh-CN" sz="5400" dirty="0">
                <a:solidFill>
                  <a:srgbClr val="0B945F"/>
                </a:solidFill>
                <a:latin typeface="Times New Roman" panose="02020603050405020304" pitchFamily="18" charset="0"/>
                <a:cs typeface="Times New Roman" panose="02020603050405020304" pitchFamily="18" charset="0"/>
              </a:rPr>
            </a:br>
            <a:r>
              <a:rPr lang="en-US" altLang="zh-CN" sz="5400" dirty="0">
                <a:solidFill>
                  <a:srgbClr val="0B945F"/>
                </a:solidFill>
                <a:latin typeface="Times New Roman" panose="02020603050405020304" pitchFamily="18" charset="0"/>
                <a:cs typeface="Times New Roman" panose="02020603050405020304" pitchFamily="18" charset="0"/>
              </a:rPr>
              <a:t>Agenda item: 9.3.1.5</a:t>
            </a:r>
            <a:br>
              <a:rPr lang="en-US" altLang="zh-CN" sz="5400" dirty="0">
                <a:solidFill>
                  <a:srgbClr val="0B945F"/>
                </a:solidFill>
                <a:latin typeface="Times New Roman" panose="02020603050405020304" pitchFamily="18" charset="0"/>
                <a:cs typeface="Times New Roman" panose="02020603050405020304" pitchFamily="18" charset="0"/>
              </a:rPr>
            </a:br>
            <a:r>
              <a:rPr lang="en-US" altLang="zh-CN" sz="5400" dirty="0">
                <a:solidFill>
                  <a:srgbClr val="0B945F"/>
                </a:solidFill>
                <a:latin typeface="Times New Roman" panose="02020603050405020304" pitchFamily="18" charset="0"/>
                <a:cs typeface="Times New Roman" panose="02020603050405020304" pitchFamily="18" charset="0"/>
              </a:rPr>
              <a:t>Document for: Discussion and Decision</a:t>
            </a:r>
            <a:endParaRPr kumimoji="1" lang="zh-CN" altLang="en-US" sz="5400" dirty="0">
              <a:latin typeface="Times New Roman" panose="02020603050405020304" pitchFamily="18" charset="0"/>
              <a:cs typeface="Times New Roman" panose="02020603050405020304" pitchFamily="18" charset="0"/>
            </a:endParaRPr>
          </a:p>
        </p:txBody>
      </p:sp>
      <p:sp>
        <p:nvSpPr>
          <p:cNvPr id="2" name="标题 4">
            <a:extLst>
              <a:ext uri="{FF2B5EF4-FFF2-40B4-BE49-F238E27FC236}">
                <a16:creationId xmlns:a16="http://schemas.microsoft.com/office/drawing/2014/main" id="{40886225-66AD-637D-DE2F-C452354C8A37}"/>
              </a:ext>
            </a:extLst>
          </p:cNvPr>
          <p:cNvSpPr txBox="1">
            <a:spLocks/>
          </p:cNvSpPr>
          <p:nvPr/>
        </p:nvSpPr>
        <p:spPr>
          <a:xfrm>
            <a:off x="20459829" y="2530928"/>
            <a:ext cx="3330940" cy="1159327"/>
          </a:xfrm>
          <a:prstGeom prst="rect">
            <a:avLst/>
          </a:prstGeom>
        </p:spPr>
        <p:txBody>
          <a:bodyPr vert="horz" lIns="91440" tIns="45720" rIns="91440" bIns="45720" rtlCol="0" anchor="ctr">
            <a:noAutofit/>
          </a:bodyPr>
          <a:lstStyle>
            <a:lvl1pPr marL="0" marR="0" indent="0" algn="l" defTabSz="825500" latinLnBrk="0">
              <a:lnSpc>
                <a:spcPct val="100000"/>
              </a:lnSpc>
              <a:spcBef>
                <a:spcPts val="0"/>
              </a:spcBef>
              <a:spcAft>
                <a:spcPts val="0"/>
              </a:spcAft>
              <a:buClrTx/>
              <a:buSzTx/>
              <a:buFontTx/>
              <a:buNone/>
              <a:defRPr sz="7200" b="0" i="0" u="none" strike="noStrike" cap="none" spc="0" baseline="0">
                <a:ln>
                  <a:noFill/>
                </a:ln>
                <a:solidFill>
                  <a:srgbClr val="046A38"/>
                </a:solidFill>
                <a:uFillTx/>
                <a:latin typeface="OPPOSans B" charset="-122"/>
                <a:ea typeface="OPPOSans B" charset="-122"/>
                <a:cs typeface="OPPOSans B" charset="-122"/>
                <a:sym typeface="OPPOSans B"/>
              </a:defRPr>
            </a:lvl1pPr>
            <a:lvl2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a:ea typeface="OPPOSans B"/>
                <a:cs typeface="OPPOSans B"/>
                <a:sym typeface="OPPOSans B"/>
              </a:defRPr>
            </a:lvl2pPr>
            <a:lvl3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a:ea typeface="OPPOSans B"/>
                <a:cs typeface="OPPOSans B"/>
                <a:sym typeface="OPPOSans B"/>
              </a:defRPr>
            </a:lvl3pPr>
            <a:lvl4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a:ea typeface="OPPOSans B"/>
                <a:cs typeface="OPPOSans B"/>
                <a:sym typeface="OPPOSans B"/>
              </a:defRPr>
            </a:lvl4pPr>
            <a:lvl5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a:ea typeface="OPPOSans B"/>
                <a:cs typeface="OPPOSans B"/>
                <a:sym typeface="OPPOSans B"/>
              </a:defRPr>
            </a:lvl5pPr>
            <a:lvl6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a:ea typeface="OPPOSans B"/>
                <a:cs typeface="OPPOSans B"/>
                <a:sym typeface="OPPOSans B"/>
              </a:defRPr>
            </a:lvl6pPr>
            <a:lvl7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a:ea typeface="OPPOSans B"/>
                <a:cs typeface="OPPOSans B"/>
                <a:sym typeface="OPPOSans B"/>
              </a:defRPr>
            </a:lvl7pPr>
            <a:lvl8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a:ea typeface="OPPOSans B"/>
                <a:cs typeface="OPPOSans B"/>
                <a:sym typeface="OPPOSans B"/>
              </a:defRPr>
            </a:lvl8pPr>
            <a:lvl9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a:ea typeface="OPPOSans B"/>
                <a:cs typeface="OPPOSans B"/>
                <a:sym typeface="OPPOSans B"/>
              </a:defRPr>
            </a:lvl9pPr>
          </a:lstStyle>
          <a:p>
            <a:pPr hangingPunct="1">
              <a:lnSpc>
                <a:spcPct val="150000"/>
              </a:lnSpc>
            </a:pPr>
            <a:r>
              <a:rPr lang="en-US" altLang="zh-CN" sz="5400" dirty="0">
                <a:solidFill>
                  <a:srgbClr val="0B945F"/>
                </a:solidFill>
                <a:latin typeface="Times New Roman" panose="02020603050405020304" pitchFamily="18" charset="0"/>
                <a:cs typeface="Times New Roman" panose="02020603050405020304" pitchFamily="18" charset="0"/>
              </a:rPr>
              <a:t>RP-222580</a:t>
            </a:r>
            <a:endParaRPr kumimoji="1" lang="zh-CN" altLang="en-US" sz="5400"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25A6EF9-FE1D-2462-BDCE-D2A918070CA1}"/>
              </a:ext>
            </a:extLst>
          </p:cNvPr>
          <p:cNvSpPr>
            <a:spLocks noGrp="1"/>
          </p:cNvSpPr>
          <p:nvPr>
            <p:ph type="title"/>
          </p:nvPr>
        </p:nvSpPr>
        <p:spPr/>
        <p:txBody>
          <a:bodyPr/>
          <a:lstStyle/>
          <a:p>
            <a:r>
              <a:rPr lang="en-US" altLang="zh-CN" dirty="0"/>
              <a:t>Summary of Intermediate email discussion</a:t>
            </a:r>
            <a:endParaRPr lang="zh-CN" altLang="en-US" dirty="0"/>
          </a:p>
        </p:txBody>
      </p:sp>
      <p:sp>
        <p:nvSpPr>
          <p:cNvPr id="3" name="文本占位符 2">
            <a:extLst>
              <a:ext uri="{FF2B5EF4-FFF2-40B4-BE49-F238E27FC236}">
                <a16:creationId xmlns:a16="http://schemas.microsoft.com/office/drawing/2014/main" id="{7EFBC1BD-3E2C-7965-E1A9-3FE72498D68A}"/>
              </a:ext>
            </a:extLst>
          </p:cNvPr>
          <p:cNvSpPr>
            <a:spLocks noGrp="1"/>
          </p:cNvSpPr>
          <p:nvPr>
            <p:ph type="body" sz="quarter" idx="10"/>
          </p:nvPr>
        </p:nvSpPr>
        <p:spPr>
          <a:xfrm>
            <a:off x="776506" y="2626822"/>
            <a:ext cx="22841774" cy="10025149"/>
          </a:xfrm>
        </p:spPr>
        <p:txBody>
          <a:bodyPr>
            <a:normAutofit fontScale="77500" lnSpcReduction="20000"/>
          </a:bodyPr>
          <a:lstStyle/>
          <a:p>
            <a:r>
              <a:rPr lang="en-US" altLang="zh-CN" sz="5200" dirty="0"/>
              <a:t>Two main discussion points from the inputs during the intermediate round:</a:t>
            </a:r>
          </a:p>
          <a:p>
            <a:endParaRPr lang="en-US" altLang="zh-CN" sz="2600" dirty="0"/>
          </a:p>
          <a:p>
            <a:pPr marL="1377950" lvl="1" indent="-742950">
              <a:buFont typeface="+mj-lt"/>
              <a:buAutoNum type="arabicPeriod"/>
            </a:pPr>
            <a:r>
              <a:rPr lang="en-US" altLang="zh-CN" dirty="0"/>
              <a:t>In Co-Ex, higher priority for Type A devices and Combination A</a:t>
            </a:r>
          </a:p>
          <a:p>
            <a:pPr lvl="2">
              <a:buFont typeface="Wingdings" panose="05000000000000000000" pitchFamily="2" charset="2"/>
              <a:buChar char="Ø"/>
            </a:pPr>
            <a:r>
              <a:rPr lang="en-US" altLang="zh-CN" u="sng" dirty="0"/>
              <a:t>Support / OK (align with WID, more focused discussion)</a:t>
            </a:r>
            <a:r>
              <a:rPr lang="en-US" altLang="zh-CN" dirty="0"/>
              <a:t>: Ericsson, Futurewei, Huawei, LGE, </a:t>
            </a:r>
            <a:r>
              <a:rPr lang="en-US" altLang="zh-CN" dirty="0" err="1"/>
              <a:t>xiaomi</a:t>
            </a:r>
            <a:r>
              <a:rPr lang="en-US" altLang="zh-CN" dirty="0"/>
              <a:t>, Apple, Panasonic, JHU, </a:t>
            </a:r>
            <a:r>
              <a:rPr lang="en-US" altLang="zh-CN" dirty="0" err="1"/>
              <a:t>CableLabs</a:t>
            </a:r>
            <a:r>
              <a:rPr lang="en-US" altLang="zh-CN" dirty="0"/>
              <a:t>, OPPO, Intel, DOCOMO, CMCC, Verizon, SDI Squared, MediaTek, Nokia, Facebook, Spreadtrum, vivo, Sony, </a:t>
            </a:r>
            <a:r>
              <a:rPr lang="en-US" altLang="zh-CN" dirty="0" err="1"/>
              <a:t>Transsion</a:t>
            </a:r>
            <a:r>
              <a:rPr lang="en-US" altLang="zh-CN" dirty="0"/>
              <a:t>, Sharp, Fraunhofer (at least the combination), </a:t>
            </a:r>
            <a:r>
              <a:rPr lang="en-US" altLang="zh-CN" dirty="0" err="1"/>
              <a:t>CEWiT</a:t>
            </a:r>
            <a:r>
              <a:rPr lang="en-US" altLang="zh-CN" dirty="0"/>
              <a:t>, NEC</a:t>
            </a:r>
          </a:p>
          <a:p>
            <a:pPr lvl="2">
              <a:buFont typeface="Wingdings" panose="05000000000000000000" pitchFamily="2" charset="2"/>
              <a:buChar char="Ø"/>
            </a:pPr>
            <a:r>
              <a:rPr lang="en-US" altLang="zh-CN" u="sng" dirty="0"/>
              <a:t>No prioritization (to consider all possibilities)</a:t>
            </a:r>
            <a:r>
              <a:rPr lang="en-US" altLang="zh-CN" dirty="0"/>
              <a:t>: Toyota, IDC, CATT, BOSCH, ZTE, Vodafone, Mitsubishi, VW</a:t>
            </a:r>
          </a:p>
          <a:p>
            <a:pPr lvl="2">
              <a:buFont typeface="Wingdings" panose="05000000000000000000" pitchFamily="2" charset="2"/>
              <a:buChar char="Ø"/>
            </a:pPr>
            <a:r>
              <a:rPr lang="en-US" altLang="zh-CN" u="sng" dirty="0"/>
              <a:t>Support proposal 1 if Type B is also included</a:t>
            </a:r>
            <a:r>
              <a:rPr lang="en-US" altLang="zh-CN" dirty="0"/>
              <a:t>: Lenovo</a:t>
            </a:r>
          </a:p>
          <a:p>
            <a:pPr lvl="2">
              <a:buFont typeface="Wingdings" panose="05000000000000000000" pitchFamily="2" charset="2"/>
              <a:buChar char="Ø"/>
            </a:pPr>
            <a:endParaRPr lang="en-US" altLang="zh-CN" dirty="0"/>
          </a:p>
          <a:p>
            <a:pPr marL="1377950" lvl="1" indent="-742950">
              <a:buFont typeface="+mj-lt"/>
              <a:buAutoNum type="arabicPeriod"/>
            </a:pPr>
            <a:r>
              <a:rPr lang="en-US" altLang="zh-CN" dirty="0"/>
              <a:t>Start evaluation methodology update for FR2 from RAN#97-e</a:t>
            </a:r>
          </a:p>
          <a:p>
            <a:pPr lvl="2">
              <a:buFont typeface="Wingdings" panose="05000000000000000000" pitchFamily="2" charset="2"/>
              <a:buChar char="Ø"/>
            </a:pPr>
            <a:r>
              <a:rPr lang="en-US" altLang="zh-CN" u="sng" dirty="0"/>
              <a:t>Support / OK (large support, minimal work, no guarantee to have specification work)</a:t>
            </a:r>
            <a:r>
              <a:rPr lang="en-US" altLang="zh-CN" dirty="0"/>
              <a:t>: Toyota, Futurewei, Huawei, LGE, </a:t>
            </a:r>
            <a:r>
              <a:rPr lang="en-US" altLang="zh-CN" dirty="0" err="1"/>
              <a:t>xiaomi</a:t>
            </a:r>
            <a:r>
              <a:rPr lang="en-US" altLang="zh-CN" dirty="0"/>
              <a:t>, Apple, Panasonic, JHU, OPPO, Intel, Verizon, SDI Squared, MediaTek, Nokia, Facebook, Spreadtrum, vivo, Sony, Sharp, Samsung, </a:t>
            </a:r>
            <a:r>
              <a:rPr lang="en-US" altLang="zh-CN" dirty="0" err="1"/>
              <a:t>CEWiT</a:t>
            </a:r>
            <a:endParaRPr lang="en-US" altLang="zh-CN" dirty="0"/>
          </a:p>
          <a:p>
            <a:pPr lvl="2">
              <a:buFont typeface="Wingdings" panose="05000000000000000000" pitchFamily="2" charset="2"/>
              <a:buChar char="Ø"/>
            </a:pPr>
            <a:r>
              <a:rPr lang="en-US" altLang="zh-CN" u="sng"/>
              <a:t>Put FR2 </a:t>
            </a:r>
            <a:r>
              <a:rPr lang="en-US" altLang="zh-CN" u="sng" dirty="0"/>
              <a:t>on-hold until RAN#98-e (due to workload and lack of TU)</a:t>
            </a:r>
            <a:r>
              <a:rPr lang="en-US" altLang="zh-CN" dirty="0"/>
              <a:t>: Ericsson, IDC, CATT, BOSCH, </a:t>
            </a:r>
            <a:r>
              <a:rPr lang="en-US" altLang="zh-CN" dirty="0" err="1"/>
              <a:t>CableLabs</a:t>
            </a:r>
            <a:r>
              <a:rPr lang="en-US" altLang="zh-CN" dirty="0"/>
              <a:t>, DOCOMO, CMCC, III, ZTE, </a:t>
            </a:r>
            <a:r>
              <a:rPr lang="en-US" altLang="zh-CN" dirty="0" err="1"/>
              <a:t>Transsion</a:t>
            </a:r>
            <a:r>
              <a:rPr lang="en-US" altLang="zh-CN" dirty="0"/>
              <a:t>, Fraunhofer, Mitsubishi, Lenovo, VW, NEC</a:t>
            </a:r>
          </a:p>
        </p:txBody>
      </p:sp>
    </p:spTree>
    <p:extLst>
      <p:ext uri="{BB962C8B-B14F-4D97-AF65-F5344CB8AC3E}">
        <p14:creationId xmlns:p14="http://schemas.microsoft.com/office/powerpoint/2010/main" val="216305988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25A6EF9-FE1D-2462-BDCE-D2A918070CA1}"/>
              </a:ext>
            </a:extLst>
          </p:cNvPr>
          <p:cNvSpPr>
            <a:spLocks noGrp="1"/>
          </p:cNvSpPr>
          <p:nvPr>
            <p:ph type="title"/>
          </p:nvPr>
        </p:nvSpPr>
        <p:spPr/>
        <p:txBody>
          <a:bodyPr/>
          <a:lstStyle/>
          <a:p>
            <a:r>
              <a:rPr lang="en-US" altLang="zh-CN" dirty="0"/>
              <a:t>Moderator comments</a:t>
            </a:r>
            <a:endParaRPr lang="zh-CN" altLang="en-US" dirty="0"/>
          </a:p>
        </p:txBody>
      </p:sp>
      <p:sp>
        <p:nvSpPr>
          <p:cNvPr id="3" name="文本占位符 2">
            <a:extLst>
              <a:ext uri="{FF2B5EF4-FFF2-40B4-BE49-F238E27FC236}">
                <a16:creationId xmlns:a16="http://schemas.microsoft.com/office/drawing/2014/main" id="{7EFBC1BD-3E2C-7965-E1A9-3FE72498D68A}"/>
              </a:ext>
            </a:extLst>
          </p:cNvPr>
          <p:cNvSpPr>
            <a:spLocks noGrp="1"/>
          </p:cNvSpPr>
          <p:nvPr>
            <p:ph type="body" sz="quarter" idx="10"/>
          </p:nvPr>
        </p:nvSpPr>
        <p:spPr>
          <a:xfrm>
            <a:off x="776506" y="2626822"/>
            <a:ext cx="22841774" cy="10025149"/>
          </a:xfrm>
        </p:spPr>
        <p:txBody>
          <a:bodyPr>
            <a:normAutofit lnSpcReduction="10000"/>
          </a:bodyPr>
          <a:lstStyle/>
          <a:p>
            <a:pPr marL="1377950" lvl="1" indent="-742950">
              <a:buFont typeface="+mj-lt"/>
              <a:buAutoNum type="arabicPeriod"/>
            </a:pPr>
            <a:r>
              <a:rPr lang="en-US" altLang="zh-CN" dirty="0"/>
              <a:t>For Co-Ex, it should be clarified the use of “with higher priority” does not mean other device types and combinations are precluded in this release. It merely allows discussion to be more focused in the WG on aspects that we already have common consensus. From project management perspective, this guidance from RAN would be useful in achieving efficient use of available TUs.</a:t>
            </a:r>
          </a:p>
          <a:p>
            <a:pPr marL="1377950" lvl="1" indent="-742950">
              <a:buFont typeface="+mj-lt"/>
              <a:buAutoNum type="arabicPeriod"/>
            </a:pPr>
            <a:r>
              <a:rPr lang="en-US" altLang="zh-CN" dirty="0"/>
              <a:t>For FR2, there is still a large support / interests to work on just updating the evaluation methodology in 4Q 2022. Since the updates should not take up too much time in RAN1, as already existing evaluation methodology for SL commercial use cases already in R17/R18 and from Uu beam management, the workload is expected to be manageable.</a:t>
            </a:r>
          </a:p>
        </p:txBody>
      </p:sp>
    </p:spTree>
    <p:extLst>
      <p:ext uri="{BB962C8B-B14F-4D97-AF65-F5344CB8AC3E}">
        <p14:creationId xmlns:p14="http://schemas.microsoft.com/office/powerpoint/2010/main" val="143689587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25A6EF9-FE1D-2462-BDCE-D2A918070CA1}"/>
              </a:ext>
            </a:extLst>
          </p:cNvPr>
          <p:cNvSpPr>
            <a:spLocks noGrp="1"/>
          </p:cNvSpPr>
          <p:nvPr>
            <p:ph type="title"/>
          </p:nvPr>
        </p:nvSpPr>
        <p:spPr/>
        <p:txBody>
          <a:bodyPr/>
          <a:lstStyle/>
          <a:p>
            <a:r>
              <a:rPr lang="en-US" altLang="zh-CN" dirty="0"/>
              <a:t>Updated way forward proposals</a:t>
            </a:r>
            <a:endParaRPr lang="zh-CN" altLang="en-US" dirty="0"/>
          </a:p>
        </p:txBody>
      </p:sp>
      <p:sp>
        <p:nvSpPr>
          <p:cNvPr id="3" name="文本占位符 2">
            <a:extLst>
              <a:ext uri="{FF2B5EF4-FFF2-40B4-BE49-F238E27FC236}">
                <a16:creationId xmlns:a16="http://schemas.microsoft.com/office/drawing/2014/main" id="{7EFBC1BD-3E2C-7965-E1A9-3FE72498D68A}"/>
              </a:ext>
            </a:extLst>
          </p:cNvPr>
          <p:cNvSpPr>
            <a:spLocks noGrp="1"/>
          </p:cNvSpPr>
          <p:nvPr>
            <p:ph type="body" sz="quarter" idx="10"/>
          </p:nvPr>
        </p:nvSpPr>
        <p:spPr>
          <a:xfrm>
            <a:off x="776506" y="2322576"/>
            <a:ext cx="22841774" cy="10096639"/>
          </a:xfrm>
        </p:spPr>
        <p:txBody>
          <a:bodyPr>
            <a:normAutofit lnSpcReduction="10000"/>
          </a:bodyPr>
          <a:lstStyle/>
          <a:p>
            <a:pPr>
              <a:lnSpc>
                <a:spcPct val="107000"/>
              </a:lnSpc>
              <a:spcAft>
                <a:spcPts val="800"/>
              </a:spcAft>
            </a:pPr>
            <a:r>
              <a:rPr lang="en-US" sz="5400" b="1" dirty="0">
                <a:effectLst/>
                <a:latin typeface="Calibri" panose="020F0502020204030204" pitchFamily="34" charset="0"/>
                <a:ea typeface="PMingLiU" panose="02020500000000000000" pitchFamily="18" charset="-120"/>
                <a:cs typeface="Times New Roman" panose="02020603050405020304" pitchFamily="18" charset="0"/>
              </a:rPr>
              <a:t>Proposal 1: For the Co-Ex objective, RAN1 continues the </a:t>
            </a:r>
            <a:r>
              <a:rPr lang="en-US" sz="5400" b="1" strike="sngStrike" dirty="0">
                <a:solidFill>
                  <a:srgbClr val="FF0000"/>
                </a:solidFill>
                <a:effectLst/>
                <a:latin typeface="Calibri" panose="020F0502020204030204" pitchFamily="34" charset="0"/>
                <a:ea typeface="PMingLiU" panose="02020500000000000000" pitchFamily="18" charset="-120"/>
                <a:cs typeface="Times New Roman" panose="02020603050405020304" pitchFamily="18" charset="0"/>
              </a:rPr>
              <a:t>remaining</a:t>
            </a:r>
            <a:r>
              <a:rPr lang="en-US" sz="5400" b="1" dirty="0">
                <a:solidFill>
                  <a:srgbClr val="FF0000"/>
                </a:solidFill>
                <a:effectLst/>
                <a:latin typeface="Calibri" panose="020F0502020204030204" pitchFamily="34" charset="0"/>
                <a:ea typeface="PMingLiU" panose="02020500000000000000" pitchFamily="18" charset="-120"/>
                <a:cs typeface="Times New Roman" panose="02020603050405020304" pitchFamily="18" charset="0"/>
              </a:rPr>
              <a:t> </a:t>
            </a:r>
            <a:r>
              <a:rPr lang="en-US" sz="5400" b="1" dirty="0">
                <a:effectLst/>
                <a:latin typeface="Calibri" panose="020F0502020204030204" pitchFamily="34" charset="0"/>
                <a:ea typeface="PMingLiU" panose="02020500000000000000" pitchFamily="18" charset="-120"/>
                <a:cs typeface="Times New Roman" panose="02020603050405020304" pitchFamily="18" charset="0"/>
              </a:rPr>
              <a:t>work on dynamic resource pool sharing based on existing agreements and WID with high priority for Type A devices and operating combination A. </a:t>
            </a:r>
            <a:r>
              <a:rPr lang="en-US" sz="5400" b="1" strike="sngStrike" dirty="0">
                <a:solidFill>
                  <a:srgbClr val="FF0000"/>
                </a:solidFill>
                <a:effectLst/>
                <a:latin typeface="Calibri" panose="020F0502020204030204" pitchFamily="34" charset="0"/>
                <a:ea typeface="PMingLiU" panose="02020500000000000000" pitchFamily="18" charset="-120"/>
                <a:cs typeface="Times New Roman" panose="02020603050405020304" pitchFamily="18" charset="0"/>
              </a:rPr>
              <a:t>Evaluate the progress in RAN#98-e.</a:t>
            </a:r>
            <a:endParaRPr lang="en-US" sz="5400" dirty="0">
              <a:effectLst/>
              <a:latin typeface="Calibri" panose="020F0502020204030204" pitchFamily="34" charset="0"/>
              <a:ea typeface="PMingLiU" panose="02020500000000000000" pitchFamily="18" charset="-120"/>
              <a:cs typeface="Times New Roman" panose="02020603050405020304" pitchFamily="18" charset="0"/>
            </a:endParaRPr>
          </a:p>
          <a:p>
            <a:pPr>
              <a:lnSpc>
                <a:spcPct val="107000"/>
              </a:lnSpc>
              <a:spcAft>
                <a:spcPts val="800"/>
              </a:spcAft>
            </a:pPr>
            <a:endParaRPr lang="en-US" sz="5400" b="1" dirty="0">
              <a:effectLst/>
              <a:latin typeface="Calibri" panose="020F0502020204030204" pitchFamily="34" charset="0"/>
              <a:ea typeface="PMingLiU" panose="02020500000000000000" pitchFamily="18" charset="-120"/>
              <a:cs typeface="Times New Roman" panose="02020603050405020304" pitchFamily="18" charset="0"/>
            </a:endParaRPr>
          </a:p>
          <a:p>
            <a:pPr>
              <a:lnSpc>
                <a:spcPct val="107000"/>
              </a:lnSpc>
              <a:spcAft>
                <a:spcPts val="800"/>
              </a:spcAft>
            </a:pPr>
            <a:r>
              <a:rPr lang="en-US" sz="5400" b="1" dirty="0">
                <a:effectLst/>
                <a:latin typeface="Calibri" panose="020F0502020204030204" pitchFamily="34" charset="0"/>
                <a:ea typeface="PMingLiU" panose="02020500000000000000" pitchFamily="18" charset="-120"/>
                <a:cs typeface="Times New Roman" panose="02020603050405020304" pitchFamily="18" charset="0"/>
              </a:rPr>
              <a:t>Proposal 2: Start the FR2 objective from RAN#97-e and focus only on updating evaluation methodology in 4Q 2022. Determine in RAN#98-e, whether to continue the study or </a:t>
            </a:r>
            <a:r>
              <a:rPr lang="en-US" sz="5400" b="1" dirty="0" err="1">
                <a:effectLst/>
                <a:latin typeface="Calibri" panose="020F0502020204030204" pitchFamily="34" charset="0"/>
                <a:ea typeface="PMingLiU" panose="02020500000000000000" pitchFamily="18" charset="-120"/>
                <a:cs typeface="Times New Roman" panose="02020603050405020304" pitchFamily="18" charset="0"/>
              </a:rPr>
              <a:t>study+specification</a:t>
            </a:r>
            <a:r>
              <a:rPr lang="en-US" sz="5400" b="1" dirty="0">
                <a:effectLst/>
                <a:latin typeface="Calibri" panose="020F0502020204030204" pitchFamily="34" charset="0"/>
                <a:ea typeface="PMingLiU" panose="02020500000000000000" pitchFamily="18" charset="-120"/>
                <a:cs typeface="Times New Roman" panose="02020603050405020304" pitchFamily="18" charset="0"/>
              </a:rPr>
              <a:t> work for FR2 until the end of R18.</a:t>
            </a:r>
            <a:endParaRPr lang="en-US" sz="5400" dirty="0">
              <a:effectLst/>
              <a:latin typeface="Calibri" panose="020F0502020204030204" pitchFamily="34" charset="0"/>
              <a:ea typeface="PMingLiU" panose="02020500000000000000" pitchFamily="18" charset="-120"/>
              <a:cs typeface="Times New Roman" panose="02020603050405020304" pitchFamily="18" charset="0"/>
            </a:endParaRPr>
          </a:p>
          <a:p>
            <a:pPr>
              <a:lnSpc>
                <a:spcPct val="107000"/>
              </a:lnSpc>
              <a:spcAft>
                <a:spcPts val="800"/>
              </a:spcAft>
            </a:pPr>
            <a:endParaRPr lang="en-US" sz="5400" b="1" dirty="0">
              <a:effectLst/>
              <a:latin typeface="Calibri" panose="020F0502020204030204" pitchFamily="34" charset="0"/>
              <a:ea typeface="PMingLiU" panose="02020500000000000000" pitchFamily="18" charset="-120"/>
              <a:cs typeface="Times New Roman" panose="02020603050405020304" pitchFamily="18" charset="0"/>
            </a:endParaRPr>
          </a:p>
          <a:p>
            <a:pPr>
              <a:lnSpc>
                <a:spcPct val="107000"/>
              </a:lnSpc>
              <a:spcAft>
                <a:spcPts val="800"/>
              </a:spcAft>
            </a:pPr>
            <a:r>
              <a:rPr lang="en-US" sz="5400" b="1" dirty="0">
                <a:effectLst/>
                <a:latin typeface="Calibri" panose="020F0502020204030204" pitchFamily="34" charset="0"/>
                <a:ea typeface="PMingLiU" panose="02020500000000000000" pitchFamily="18" charset="-120"/>
                <a:cs typeface="Times New Roman" panose="02020603050405020304" pitchFamily="18" charset="0"/>
              </a:rPr>
              <a:t>Proposal 3: For the CA objective, continue to put on-hold and determine whether it can be started in RAN#98-e.</a:t>
            </a:r>
            <a:endParaRPr lang="en-US" sz="5400" dirty="0">
              <a:effectLst/>
              <a:latin typeface="Calibri" panose="020F0502020204030204" pitchFamily="34" charset="0"/>
              <a:ea typeface="PMingLiU" panose="02020500000000000000" pitchFamily="18" charset="-120"/>
              <a:cs typeface="Times New Roman" panose="02020603050405020304" pitchFamily="18" charset="0"/>
            </a:endParaRPr>
          </a:p>
        </p:txBody>
      </p:sp>
    </p:spTree>
    <p:extLst>
      <p:ext uri="{BB962C8B-B14F-4D97-AF65-F5344CB8AC3E}">
        <p14:creationId xmlns:p14="http://schemas.microsoft.com/office/powerpoint/2010/main" val="1571407146"/>
      </p:ext>
    </p:extLst>
  </p:cSld>
  <p:clrMapOvr>
    <a:masterClrMapping/>
  </p:clrMapOvr>
</p:sld>
</file>

<file path=ppt/theme/theme1.xml><?xml version="1.0" encoding="utf-8"?>
<a:theme xmlns:a="http://schemas.openxmlformats.org/drawingml/2006/main" name="White 白底">
  <a:themeElements>
    <a:clrScheme name="OPPO色彩系统">
      <a:dk1>
        <a:srgbClr val="000000"/>
      </a:dk1>
      <a:lt1>
        <a:srgbClr val="FFFFFF"/>
      </a:lt1>
      <a:dk2>
        <a:srgbClr val="5E5E5E"/>
      </a:dk2>
      <a:lt2>
        <a:srgbClr val="D5D5D5"/>
      </a:lt2>
      <a:accent1>
        <a:srgbClr val="046937"/>
      </a:accent1>
      <a:accent2>
        <a:srgbClr val="C9C9C8"/>
      </a:accent2>
      <a:accent3>
        <a:srgbClr val="2DC84D"/>
      </a:accent3>
      <a:accent4>
        <a:srgbClr val="FAFAFA"/>
      </a:accent4>
      <a:accent5>
        <a:srgbClr val="046937"/>
      </a:accent5>
      <a:accent6>
        <a:srgbClr val="C9C9C8"/>
      </a:accent6>
      <a:hlink>
        <a:srgbClr val="2DC84D"/>
      </a:hlink>
      <a:folHlink>
        <a:srgbClr val="2DC84D"/>
      </a:folHlink>
    </a:clrScheme>
    <a:fontScheme name="White">
      <a:majorFont>
        <a:latin typeface="Helvetica Neue Medium"/>
        <a:ea typeface="Helvetica Neue Medium"/>
        <a:cs typeface="Helvetica Neue Medium"/>
      </a:majorFont>
      <a:minorFont>
        <a:latin typeface="Helvetica Neue Medium"/>
        <a:ea typeface="Helvetica Neue Medium"/>
        <a:cs typeface="Helvetica Neue Medium"/>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12700" cap="flat">
          <a:noFill/>
          <a:miter lim="400000"/>
        </a:ln>
      </a:spPr>
      <a:bodyPr rot="0" spcFirstLastPara="1" vertOverflow="overflow" horzOverflow="overflow" vert="horz" wrap="square" lIns="0" tIns="0" rIns="0" bIns="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defRPr kumimoji="0" sz="3200" b="0" i="0" u="none" strike="noStrike" cap="none" spc="0" normalizeH="0" baseline="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Black 黑底">
  <a:themeElements>
    <a:clrScheme name="OPPO色彩系统">
      <a:dk1>
        <a:srgbClr val="000000"/>
      </a:dk1>
      <a:lt1>
        <a:srgbClr val="FFFFFF"/>
      </a:lt1>
      <a:dk2>
        <a:srgbClr val="5E5E5E"/>
      </a:dk2>
      <a:lt2>
        <a:srgbClr val="D5D5D5"/>
      </a:lt2>
      <a:accent1>
        <a:srgbClr val="046937"/>
      </a:accent1>
      <a:accent2>
        <a:srgbClr val="C9C9C8"/>
      </a:accent2>
      <a:accent3>
        <a:srgbClr val="2DC84D"/>
      </a:accent3>
      <a:accent4>
        <a:srgbClr val="FAFAFA"/>
      </a:accent4>
      <a:accent5>
        <a:srgbClr val="046937"/>
      </a:accent5>
      <a:accent6>
        <a:srgbClr val="C9C9C8"/>
      </a:accent6>
      <a:hlink>
        <a:srgbClr val="2DC84D"/>
      </a:hlink>
      <a:folHlink>
        <a:srgbClr val="2DC84D"/>
      </a:folHlink>
    </a:clrScheme>
    <a:fontScheme name="White">
      <a:majorFont>
        <a:latin typeface="Helvetica Neue Medium"/>
        <a:ea typeface="Helvetica Neue Medium"/>
        <a:cs typeface="Helvetica Neue Medium"/>
      </a:majorFont>
      <a:minorFont>
        <a:latin typeface="Helvetica Neue Medium"/>
        <a:ea typeface="Helvetica Neue Medium"/>
        <a:cs typeface="Helvetica Neue Medium"/>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12700" cap="flat">
          <a:noFill/>
          <a:miter lim="400000"/>
        </a:ln>
      </a:spPr>
      <a:bodyPr rot="0" spcFirstLastPara="1" vertOverflow="overflow" horzOverflow="overflow" vert="horz" wrap="square" lIns="0" tIns="0" rIns="0" bIns="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defRPr kumimoji="0" sz="3200" b="0" i="0" u="none" strike="noStrike" cap="none" spc="0" normalizeH="0" baseline="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White">
  <a:themeElements>
    <a:clrScheme name="White">
      <a:dk1>
        <a:srgbClr val="000000"/>
      </a:dk1>
      <a:lt1>
        <a:srgbClr val="FFFFFF"/>
      </a:lt1>
      <a:dk2>
        <a:srgbClr val="5E5E5E"/>
      </a:dk2>
      <a:lt2>
        <a:srgbClr val="D5D5D5"/>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White">
      <a:majorFont>
        <a:latin typeface="Helvetica Neue Medium"/>
        <a:ea typeface="Helvetica Neue Medium"/>
        <a:cs typeface="Helvetica Neue Medium"/>
      </a:majorFont>
      <a:minorFont>
        <a:latin typeface="Helvetica Neue Medium"/>
        <a:ea typeface="Helvetica Neue Medium"/>
        <a:cs typeface="Helvetica Neue Medium"/>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12700" cap="flat">
          <a:noFill/>
          <a:miter lim="400000"/>
        </a:ln>
      </a:spPr>
      <a:bodyPr rot="0" spcFirstLastPara="1" vertOverflow="overflow" horzOverflow="overflow" vert="horz" wrap="square" lIns="0" tIns="0" rIns="0" bIns="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defRPr kumimoji="0" sz="3200" b="0" i="0" u="none" strike="noStrike" cap="none" spc="0" normalizeH="0" baseline="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2261</TotalTime>
  <Words>544</Words>
  <Application>Microsoft Office PowerPoint</Application>
  <PresentationFormat>Custom</PresentationFormat>
  <Paragraphs>22</Paragraphs>
  <Slides>4</Slides>
  <Notes>0</Notes>
  <HiddenSlides>0</HiddenSlides>
  <MMClips>0</MMClips>
  <ScaleCrop>false</ScaleCrop>
  <HeadingPairs>
    <vt:vector size="6" baseType="variant">
      <vt:variant>
        <vt:lpstr>Fonts Used</vt:lpstr>
      </vt:variant>
      <vt:variant>
        <vt:i4>9</vt:i4>
      </vt:variant>
      <vt:variant>
        <vt:lpstr>Theme</vt:lpstr>
      </vt:variant>
      <vt:variant>
        <vt:i4>2</vt:i4>
      </vt:variant>
      <vt:variant>
        <vt:lpstr>Slide Titles</vt:lpstr>
      </vt:variant>
      <vt:variant>
        <vt:i4>4</vt:i4>
      </vt:variant>
    </vt:vector>
  </HeadingPairs>
  <TitlesOfParts>
    <vt:vector size="15" baseType="lpstr">
      <vt:lpstr>Helvetica Neue</vt:lpstr>
      <vt:lpstr>Helvetica Neue Medium</vt:lpstr>
      <vt:lpstr>OPPOSans B</vt:lpstr>
      <vt:lpstr>OPPOSans M</vt:lpstr>
      <vt:lpstr>OPPOSans R</vt:lpstr>
      <vt:lpstr>Arial</vt:lpstr>
      <vt:lpstr>Calibri</vt:lpstr>
      <vt:lpstr>Times New Roman</vt:lpstr>
      <vt:lpstr>Wingdings</vt:lpstr>
      <vt:lpstr>White 白底</vt:lpstr>
      <vt:lpstr>Black 黑底</vt:lpstr>
      <vt:lpstr>3GPP TSG RAN Meeting #97-e Electronic Meeting, September 12-16, 2022 Title: Moderator’s summary for discussion [97e-20-R18-SLEvo] Source: Moderator (OPPO) Agenda item: 9.3.1.5 Document for: Discussion and Decision</vt:lpstr>
      <vt:lpstr>Summary of Intermediate email discussion</vt:lpstr>
      <vt:lpstr>Moderator comments</vt:lpstr>
      <vt:lpstr>Updated way forward proposals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Zhongda Du</dc:creator>
  <cp:lastModifiedBy>Kevin Lin</cp:lastModifiedBy>
  <cp:revision>1348</cp:revision>
  <cp:lastPrinted>2022-05-27T04:03:20Z</cp:lastPrinted>
  <dcterms:created xsi:type="dcterms:W3CDTF">2022-05-27T04:03:20Z</dcterms:created>
  <dcterms:modified xsi:type="dcterms:W3CDTF">2022-09-14T10:59:24Z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1033-11.1.0.10976</vt:lpwstr>
  </property>
</Properties>
</file>