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charts/chart1.xml" ContentType="application/vnd.openxmlformats-officedocument.drawingml.char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38" r:id="rId5"/>
    <p:sldId id="345" r:id="rId6"/>
    <p:sldId id="348" r:id="rId7"/>
    <p:sldId id="292" r:id="rId8"/>
  </p:sldIdLst>
  <p:sldSz cx="12192000" cy="6858000"/>
  <p:notesSz cx="6858000" cy="9144000"/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739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n, Seunghee" initials="HS" lastIdx="1" clrIdx="0">
    <p:extLst>
      <p:ext uri="{19B8F6BF-5375-455C-9EA6-DF929625EA0E}">
        <p15:presenceInfo xmlns:p15="http://schemas.microsoft.com/office/powerpoint/2012/main" userId="S::seunghee.han@intel.com::043235cf-c7c7-47b3-8562-4b72359e071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72C5"/>
    <a:srgbClr val="525252"/>
    <a:srgbClr val="FFFFFF"/>
    <a:srgbClr val="00C7FD"/>
    <a:srgbClr val="0068B5"/>
    <a:srgbClr val="004A86"/>
    <a:srgbClr val="FC64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85375F-DCF3-F076-64CF-B8379A755F7C}" v="91" dt="2022-09-01T17:05:22.260"/>
    <p1510:client id="{24C06534-839A-7365-992D-CF4E7F07BB9C}" v="2" dt="2022-09-02T03:58:05.705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4" d="100"/>
          <a:sy n="154" d="100"/>
        </p:scale>
        <p:origin x="534" y="132"/>
      </p:cViewPr>
      <p:guideLst>
        <p:guide orient="horz" pos="4032"/>
        <p:guide pos="739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tterjee, Debdeep" userId="653ea47a-4e48-4a19-ac6a-b007ec7e73b7" providerId="ADAL" clId="{0375A206-DFFE-4B70-838F-5C0BEF70E4C9}"/>
    <pc:docChg chg="undo custSel addSld delSld modSld">
      <pc:chgData name="Chatterjee, Debdeep" userId="653ea47a-4e48-4a19-ac6a-b007ec7e73b7" providerId="ADAL" clId="{0375A206-DFFE-4B70-838F-5C0BEF70E4C9}" dt="2022-05-28T19:54:00.318" v="766" actId="207"/>
      <pc:docMkLst>
        <pc:docMk/>
      </pc:docMkLst>
      <pc:sldChg chg="modSp mod">
        <pc:chgData name="Chatterjee, Debdeep" userId="653ea47a-4e48-4a19-ac6a-b007ec7e73b7" providerId="ADAL" clId="{0375A206-DFFE-4B70-838F-5C0BEF70E4C9}" dt="2022-05-28T19:54:00.318" v="766" actId="207"/>
        <pc:sldMkLst>
          <pc:docMk/>
          <pc:sldMk cId="904569255" sldId="338"/>
        </pc:sldMkLst>
        <pc:spChg chg="mod">
          <ac:chgData name="Chatterjee, Debdeep" userId="653ea47a-4e48-4a19-ac6a-b007ec7e73b7" providerId="ADAL" clId="{0375A206-DFFE-4B70-838F-5C0BEF70E4C9}" dt="2022-05-28T19:54:00.318" v="766" actId="207"/>
          <ac:spMkLst>
            <pc:docMk/>
            <pc:sldMk cId="904569255" sldId="338"/>
            <ac:spMk id="2" creationId="{586FE957-3966-4252-A9FC-C42F352E53A9}"/>
          </ac:spMkLst>
        </pc:spChg>
      </pc:sldChg>
      <pc:sldChg chg="addSp delSp modSp mod modClrScheme chgLayout">
        <pc:chgData name="Chatterjee, Debdeep" userId="653ea47a-4e48-4a19-ac6a-b007ec7e73b7" providerId="ADAL" clId="{0375A206-DFFE-4B70-838F-5C0BEF70E4C9}" dt="2022-05-28T19:53:00.566" v="759" actId="14100"/>
        <pc:sldMkLst>
          <pc:docMk/>
          <pc:sldMk cId="2188716791" sldId="347"/>
        </pc:sldMkLst>
        <pc:spChg chg="add del mod ord">
          <ac:chgData name="Chatterjee, Debdeep" userId="653ea47a-4e48-4a19-ac6a-b007ec7e73b7" providerId="ADAL" clId="{0375A206-DFFE-4B70-838F-5C0BEF70E4C9}" dt="2022-05-27T17:47:24.140" v="277" actId="478"/>
          <ac:spMkLst>
            <pc:docMk/>
            <pc:sldMk cId="2188716791" sldId="347"/>
            <ac:spMk id="2" creationId="{FADC5B37-6E24-4FD9-A980-3B6F0964D3BD}"/>
          </ac:spMkLst>
        </pc:spChg>
        <pc:spChg chg="mod ord">
          <ac:chgData name="Chatterjee, Debdeep" userId="653ea47a-4e48-4a19-ac6a-b007ec7e73b7" providerId="ADAL" clId="{0375A206-DFFE-4B70-838F-5C0BEF70E4C9}" dt="2022-05-28T19:53:00.566" v="759" actId="14100"/>
          <ac:spMkLst>
            <pc:docMk/>
            <pc:sldMk cId="2188716791" sldId="347"/>
            <ac:spMk id="3" creationId="{5D11632A-AF6E-46EC-803A-658A9184B168}"/>
          </ac:spMkLst>
        </pc:spChg>
        <pc:spChg chg="mod ord">
          <ac:chgData name="Chatterjee, Debdeep" userId="653ea47a-4e48-4a19-ac6a-b007ec7e73b7" providerId="ADAL" clId="{0375A206-DFFE-4B70-838F-5C0BEF70E4C9}" dt="2022-05-27T17:35:04.758" v="12" actId="1076"/>
          <ac:spMkLst>
            <pc:docMk/>
            <pc:sldMk cId="2188716791" sldId="347"/>
            <ac:spMk id="4" creationId="{F57B4E11-F1D4-46E2-BABE-1E1263285782}"/>
          </ac:spMkLst>
        </pc:spChg>
        <pc:spChg chg="mod ord">
          <ac:chgData name="Chatterjee, Debdeep" userId="653ea47a-4e48-4a19-ac6a-b007ec7e73b7" providerId="ADAL" clId="{0375A206-DFFE-4B70-838F-5C0BEF70E4C9}" dt="2022-05-28T19:52:56.125" v="758" actId="14100"/>
          <ac:spMkLst>
            <pc:docMk/>
            <pc:sldMk cId="2188716791" sldId="347"/>
            <ac:spMk id="5" creationId="{8068B414-8009-4F86-90D6-045CF6D66AF8}"/>
          </ac:spMkLst>
        </pc:spChg>
        <pc:spChg chg="add mod">
          <ac:chgData name="Chatterjee, Debdeep" userId="653ea47a-4e48-4a19-ac6a-b007ec7e73b7" providerId="ADAL" clId="{0375A206-DFFE-4B70-838F-5C0BEF70E4C9}" dt="2022-05-27T17:47:33.441" v="280" actId="1076"/>
          <ac:spMkLst>
            <pc:docMk/>
            <pc:sldMk cId="2188716791" sldId="347"/>
            <ac:spMk id="6" creationId="{959FE78C-9AE7-46B3-A456-54881F0877F1}"/>
          </ac:spMkLst>
        </pc:spChg>
        <pc:spChg chg="add del mod">
          <ac:chgData name="Chatterjee, Debdeep" userId="653ea47a-4e48-4a19-ac6a-b007ec7e73b7" providerId="ADAL" clId="{0375A206-DFFE-4B70-838F-5C0BEF70E4C9}" dt="2022-05-27T17:47:28.541" v="279" actId="478"/>
          <ac:spMkLst>
            <pc:docMk/>
            <pc:sldMk cId="2188716791" sldId="347"/>
            <ac:spMk id="8" creationId="{CED507BA-8F87-4728-A7F7-54A8578B1549}"/>
          </ac:spMkLst>
        </pc:spChg>
      </pc:sldChg>
      <pc:sldChg chg="modSp mod">
        <pc:chgData name="Chatterjee, Debdeep" userId="653ea47a-4e48-4a19-ac6a-b007ec7e73b7" providerId="ADAL" clId="{0375A206-DFFE-4B70-838F-5C0BEF70E4C9}" dt="2022-05-28T19:53:16.930" v="760" actId="20577"/>
        <pc:sldMkLst>
          <pc:docMk/>
          <pc:sldMk cId="1042791666" sldId="348"/>
        </pc:sldMkLst>
        <pc:spChg chg="mod">
          <ac:chgData name="Chatterjee, Debdeep" userId="653ea47a-4e48-4a19-ac6a-b007ec7e73b7" providerId="ADAL" clId="{0375A206-DFFE-4B70-838F-5C0BEF70E4C9}" dt="2022-05-28T19:53:16.930" v="760" actId="20577"/>
          <ac:spMkLst>
            <pc:docMk/>
            <pc:sldMk cId="1042791666" sldId="348"/>
            <ac:spMk id="9" creationId="{E3876B81-7839-417A-951B-CBB94E7ECD85}"/>
          </ac:spMkLst>
        </pc:spChg>
      </pc:sldChg>
      <pc:sldChg chg="addSp delSp modSp new del mod modClrScheme chgLayout">
        <pc:chgData name="Chatterjee, Debdeep" userId="653ea47a-4e48-4a19-ac6a-b007ec7e73b7" providerId="ADAL" clId="{0375A206-DFFE-4B70-838F-5C0BEF70E4C9}" dt="2022-05-27T17:47:37.025" v="281" actId="2696"/>
        <pc:sldMkLst>
          <pc:docMk/>
          <pc:sldMk cId="1228213466" sldId="349"/>
        </pc:sldMkLst>
        <pc:spChg chg="del mod ord">
          <ac:chgData name="Chatterjee, Debdeep" userId="653ea47a-4e48-4a19-ac6a-b007ec7e73b7" providerId="ADAL" clId="{0375A206-DFFE-4B70-838F-5C0BEF70E4C9}" dt="2022-05-27T17:38:20.939" v="19" actId="700"/>
          <ac:spMkLst>
            <pc:docMk/>
            <pc:sldMk cId="1228213466" sldId="349"/>
            <ac:spMk id="2" creationId="{5DC5444A-F6CA-40DC-90FE-26D136C7EB48}"/>
          </ac:spMkLst>
        </pc:spChg>
        <pc:spChg chg="del mod ord">
          <ac:chgData name="Chatterjee, Debdeep" userId="653ea47a-4e48-4a19-ac6a-b007ec7e73b7" providerId="ADAL" clId="{0375A206-DFFE-4B70-838F-5C0BEF70E4C9}" dt="2022-05-27T17:38:20.939" v="19" actId="700"/>
          <ac:spMkLst>
            <pc:docMk/>
            <pc:sldMk cId="1228213466" sldId="349"/>
            <ac:spMk id="3" creationId="{B51F64C1-28D0-473B-8696-0E8682DE1684}"/>
          </ac:spMkLst>
        </pc:spChg>
        <pc:spChg chg="add mod ord">
          <ac:chgData name="Chatterjee, Debdeep" userId="653ea47a-4e48-4a19-ac6a-b007ec7e73b7" providerId="ADAL" clId="{0375A206-DFFE-4B70-838F-5C0BEF70E4C9}" dt="2022-05-27T17:38:48.014" v="83" actId="20577"/>
          <ac:spMkLst>
            <pc:docMk/>
            <pc:sldMk cId="1228213466" sldId="349"/>
            <ac:spMk id="4" creationId="{C1C94563-D5E8-45D6-AAA6-B9278533454D}"/>
          </ac:spMkLst>
        </pc:spChg>
        <pc:spChg chg="add mod ord">
          <ac:chgData name="Chatterjee, Debdeep" userId="653ea47a-4e48-4a19-ac6a-b007ec7e73b7" providerId="ADAL" clId="{0375A206-DFFE-4B70-838F-5C0BEF70E4C9}" dt="2022-05-27T17:45:36.452" v="256" actId="1076"/>
          <ac:spMkLst>
            <pc:docMk/>
            <pc:sldMk cId="1228213466" sldId="349"/>
            <ac:spMk id="5" creationId="{421C59BB-B1DF-4939-8357-798657056231}"/>
          </ac:spMkLst>
        </pc:spChg>
        <pc:spChg chg="add mod ord">
          <ac:chgData name="Chatterjee, Debdeep" userId="653ea47a-4e48-4a19-ac6a-b007ec7e73b7" providerId="ADAL" clId="{0375A206-DFFE-4B70-838F-5C0BEF70E4C9}" dt="2022-05-27T17:45:59.909" v="258" actId="1076"/>
          <ac:spMkLst>
            <pc:docMk/>
            <pc:sldMk cId="1228213466" sldId="349"/>
            <ac:spMk id="6" creationId="{F12EDEC3-197F-4738-B463-B5A4B4AD59D1}"/>
          </ac:spMkLst>
        </pc:spChg>
        <pc:spChg chg="add mod ord">
          <ac:chgData name="Chatterjee, Debdeep" userId="653ea47a-4e48-4a19-ac6a-b007ec7e73b7" providerId="ADAL" clId="{0375A206-DFFE-4B70-838F-5C0BEF70E4C9}" dt="2022-05-27T17:47:14.947" v="275" actId="14100"/>
          <ac:spMkLst>
            <pc:docMk/>
            <pc:sldMk cId="1228213466" sldId="349"/>
            <ac:spMk id="7" creationId="{6B8B5356-B7D8-455E-95E9-39C929998C65}"/>
          </ac:spMkLst>
        </pc:spChg>
      </pc:sldChg>
    </pc:docChg>
  </pc:docChgLst>
  <pc:docChgLst>
    <pc:chgData name="Chatterjee, Debdeep" userId="S::debdeep.chatterjee@intel.com::653ea47a-4e48-4a19-ac6a-b007ec7e73b7" providerId="AD" clId="Web-{0785375F-DCF3-F076-64CF-B8379A755F7C}"/>
    <pc:docChg chg="modSld">
      <pc:chgData name="Chatterjee, Debdeep" userId="S::debdeep.chatterjee@intel.com::653ea47a-4e48-4a19-ac6a-b007ec7e73b7" providerId="AD" clId="Web-{0785375F-DCF3-F076-64CF-B8379A755F7C}" dt="2022-09-01T17:05:22.260" v="90" actId="20577"/>
      <pc:docMkLst>
        <pc:docMk/>
      </pc:docMkLst>
      <pc:sldChg chg="modSp">
        <pc:chgData name="Chatterjee, Debdeep" userId="S::debdeep.chatterjee@intel.com::653ea47a-4e48-4a19-ac6a-b007ec7e73b7" providerId="AD" clId="Web-{0785375F-DCF3-F076-64CF-B8379A755F7C}" dt="2022-09-01T17:05:22.260" v="90" actId="20577"/>
        <pc:sldMkLst>
          <pc:docMk/>
          <pc:sldMk cId="1042791666" sldId="348"/>
        </pc:sldMkLst>
        <pc:spChg chg="mod">
          <ac:chgData name="Chatterjee, Debdeep" userId="S::debdeep.chatterjee@intel.com::653ea47a-4e48-4a19-ac6a-b007ec7e73b7" providerId="AD" clId="Web-{0785375F-DCF3-F076-64CF-B8379A755F7C}" dt="2022-09-01T17:05:22.260" v="90" actId="20577"/>
          <ac:spMkLst>
            <pc:docMk/>
            <pc:sldMk cId="1042791666" sldId="348"/>
            <ac:spMk id="9" creationId="{E3876B81-7839-417A-951B-CBB94E7ECD85}"/>
          </ac:spMkLst>
        </pc:spChg>
      </pc:sldChg>
    </pc:docChg>
  </pc:docChgLst>
  <pc:docChgLst>
    <pc:chgData name="Chatterjee, Debdeep" userId="653ea47a-4e48-4a19-ac6a-b007ec7e73b7" providerId="ADAL" clId="{D272EFE4-BF48-4189-80AB-80A90490264B}"/>
    <pc:docChg chg="undo custSel addSld delSld modSld">
      <pc:chgData name="Chatterjee, Debdeep" userId="653ea47a-4e48-4a19-ac6a-b007ec7e73b7" providerId="ADAL" clId="{D272EFE4-BF48-4189-80AB-80A90490264B}" dt="2022-05-25T20:17:15.678" v="3190" actId="20577"/>
      <pc:docMkLst>
        <pc:docMk/>
      </pc:docMkLst>
      <pc:sldChg chg="modSp mod">
        <pc:chgData name="Chatterjee, Debdeep" userId="653ea47a-4e48-4a19-ac6a-b007ec7e73b7" providerId="ADAL" clId="{D272EFE4-BF48-4189-80AB-80A90490264B}" dt="2022-05-25T20:17:15.678" v="3190" actId="20577"/>
        <pc:sldMkLst>
          <pc:docMk/>
          <pc:sldMk cId="904569255" sldId="338"/>
        </pc:sldMkLst>
        <pc:spChg chg="mod">
          <ac:chgData name="Chatterjee, Debdeep" userId="653ea47a-4e48-4a19-ac6a-b007ec7e73b7" providerId="ADAL" clId="{D272EFE4-BF48-4189-80AB-80A90490264B}" dt="2022-05-25T20:17:15.678" v="3190" actId="20577"/>
          <ac:spMkLst>
            <pc:docMk/>
            <pc:sldMk cId="904569255" sldId="338"/>
            <ac:spMk id="2" creationId="{586FE957-3966-4252-A9FC-C42F352E53A9}"/>
          </ac:spMkLst>
        </pc:spChg>
        <pc:spChg chg="mod">
          <ac:chgData name="Chatterjee, Debdeep" userId="653ea47a-4e48-4a19-ac6a-b007ec7e73b7" providerId="ADAL" clId="{D272EFE4-BF48-4189-80AB-80A90490264B}" dt="2022-05-25T19:30:35.004" v="146" actId="20577"/>
          <ac:spMkLst>
            <pc:docMk/>
            <pc:sldMk cId="904569255" sldId="338"/>
            <ac:spMk id="3" creationId="{04771246-319D-4C3A-9DB1-8C4D30A3AD33}"/>
          </ac:spMkLst>
        </pc:spChg>
        <pc:spChg chg="mod">
          <ac:chgData name="Chatterjee, Debdeep" userId="653ea47a-4e48-4a19-ac6a-b007ec7e73b7" providerId="ADAL" clId="{D272EFE4-BF48-4189-80AB-80A90490264B}" dt="2022-05-25T19:30:47.317" v="157" actId="20577"/>
          <ac:spMkLst>
            <pc:docMk/>
            <pc:sldMk cId="904569255" sldId="338"/>
            <ac:spMk id="4" creationId="{5059344D-8598-4A55-8E7C-C1CDD48C1267}"/>
          </ac:spMkLst>
        </pc:spChg>
      </pc:sldChg>
      <pc:sldChg chg="modSp mod">
        <pc:chgData name="Chatterjee, Debdeep" userId="653ea47a-4e48-4a19-ac6a-b007ec7e73b7" providerId="ADAL" clId="{D272EFE4-BF48-4189-80AB-80A90490264B}" dt="2022-05-25T19:35:06.075" v="212" actId="115"/>
        <pc:sldMkLst>
          <pc:docMk/>
          <pc:sldMk cId="605409145" sldId="345"/>
        </pc:sldMkLst>
        <pc:spChg chg="mod">
          <ac:chgData name="Chatterjee, Debdeep" userId="653ea47a-4e48-4a19-ac6a-b007ec7e73b7" providerId="ADAL" clId="{D272EFE4-BF48-4189-80AB-80A90490264B}" dt="2022-05-25T19:31:26.308" v="189" actId="20577"/>
          <ac:spMkLst>
            <pc:docMk/>
            <pc:sldMk cId="605409145" sldId="345"/>
            <ac:spMk id="2" creationId="{6E788A2D-905F-4DC0-B30C-4FE173A6B6DC}"/>
          </ac:spMkLst>
        </pc:spChg>
        <pc:spChg chg="mod">
          <ac:chgData name="Chatterjee, Debdeep" userId="653ea47a-4e48-4a19-ac6a-b007ec7e73b7" providerId="ADAL" clId="{D272EFE4-BF48-4189-80AB-80A90490264B}" dt="2022-05-25T19:35:06.075" v="212" actId="115"/>
          <ac:spMkLst>
            <pc:docMk/>
            <pc:sldMk cId="605409145" sldId="345"/>
            <ac:spMk id="3" creationId="{24C7FDD5-4023-473C-90A2-A192B5AE0479}"/>
          </ac:spMkLst>
        </pc:spChg>
      </pc:sldChg>
      <pc:sldChg chg="del">
        <pc:chgData name="Chatterjee, Debdeep" userId="653ea47a-4e48-4a19-ac6a-b007ec7e73b7" providerId="ADAL" clId="{D272EFE4-BF48-4189-80AB-80A90490264B}" dt="2022-05-25T20:10:06.281" v="2559" actId="47"/>
        <pc:sldMkLst>
          <pc:docMk/>
          <pc:sldMk cId="3344254208" sldId="346"/>
        </pc:sldMkLst>
      </pc:sldChg>
      <pc:sldChg chg="addSp delSp modSp new mod modClrScheme chgLayout">
        <pc:chgData name="Chatterjee, Debdeep" userId="653ea47a-4e48-4a19-ac6a-b007ec7e73b7" providerId="ADAL" clId="{D272EFE4-BF48-4189-80AB-80A90490264B}" dt="2022-05-25T20:13:38.422" v="2769" actId="20577"/>
        <pc:sldMkLst>
          <pc:docMk/>
          <pc:sldMk cId="2188716791" sldId="347"/>
        </pc:sldMkLst>
        <pc:spChg chg="del mod ord">
          <ac:chgData name="Chatterjee, Debdeep" userId="653ea47a-4e48-4a19-ac6a-b007ec7e73b7" providerId="ADAL" clId="{D272EFE4-BF48-4189-80AB-80A90490264B}" dt="2022-05-25T20:04:48.110" v="1745" actId="700"/>
          <ac:spMkLst>
            <pc:docMk/>
            <pc:sldMk cId="2188716791" sldId="347"/>
            <ac:spMk id="2" creationId="{15C0EA0A-6614-4F31-A6DD-A97AA46A3BDE}"/>
          </ac:spMkLst>
        </pc:spChg>
        <pc:spChg chg="mod ord">
          <ac:chgData name="Chatterjee, Debdeep" userId="653ea47a-4e48-4a19-ac6a-b007ec7e73b7" providerId="ADAL" clId="{D272EFE4-BF48-4189-80AB-80A90490264B}" dt="2022-05-25T20:06:39.869" v="2055" actId="20577"/>
          <ac:spMkLst>
            <pc:docMk/>
            <pc:sldMk cId="2188716791" sldId="347"/>
            <ac:spMk id="3" creationId="{5D11632A-AF6E-46EC-803A-658A9184B168}"/>
          </ac:spMkLst>
        </pc:spChg>
        <pc:spChg chg="add mod ord">
          <ac:chgData name="Chatterjee, Debdeep" userId="653ea47a-4e48-4a19-ac6a-b007ec7e73b7" providerId="ADAL" clId="{D272EFE4-BF48-4189-80AB-80A90490264B}" dt="2022-05-25T20:13:38.422" v="2769" actId="20577"/>
          <ac:spMkLst>
            <pc:docMk/>
            <pc:sldMk cId="2188716791" sldId="347"/>
            <ac:spMk id="4" creationId="{F57B4E11-F1D4-46E2-BABE-1E1263285782}"/>
          </ac:spMkLst>
        </pc:spChg>
        <pc:spChg chg="add mod ord">
          <ac:chgData name="Chatterjee, Debdeep" userId="653ea47a-4e48-4a19-ac6a-b007ec7e73b7" providerId="ADAL" clId="{D272EFE4-BF48-4189-80AB-80A90490264B}" dt="2022-05-25T20:07:48.925" v="2285" actId="27636"/>
          <ac:spMkLst>
            <pc:docMk/>
            <pc:sldMk cId="2188716791" sldId="347"/>
            <ac:spMk id="5" creationId="{8068B414-8009-4F86-90D6-045CF6D66AF8}"/>
          </ac:spMkLst>
        </pc:spChg>
      </pc:sldChg>
      <pc:sldChg chg="addSp delSp modSp new mod modClrScheme chgLayout">
        <pc:chgData name="Chatterjee, Debdeep" userId="653ea47a-4e48-4a19-ac6a-b007ec7e73b7" providerId="ADAL" clId="{D272EFE4-BF48-4189-80AB-80A90490264B}" dt="2022-05-25T20:16:39.252" v="3159" actId="20577"/>
        <pc:sldMkLst>
          <pc:docMk/>
          <pc:sldMk cId="1042791666" sldId="348"/>
        </pc:sldMkLst>
        <pc:spChg chg="del mod ord">
          <ac:chgData name="Chatterjee, Debdeep" userId="653ea47a-4e48-4a19-ac6a-b007ec7e73b7" providerId="ADAL" clId="{D272EFE4-BF48-4189-80AB-80A90490264B}" dt="2022-05-25T20:07:55.024" v="2287" actId="700"/>
          <ac:spMkLst>
            <pc:docMk/>
            <pc:sldMk cId="1042791666" sldId="348"/>
            <ac:spMk id="2" creationId="{E999A9EC-F042-41AC-9863-8F5DF26B6C5F}"/>
          </ac:spMkLst>
        </pc:spChg>
        <pc:spChg chg="del mod ord">
          <ac:chgData name="Chatterjee, Debdeep" userId="653ea47a-4e48-4a19-ac6a-b007ec7e73b7" providerId="ADAL" clId="{D272EFE4-BF48-4189-80AB-80A90490264B}" dt="2022-05-25T20:07:55.024" v="2287" actId="700"/>
          <ac:spMkLst>
            <pc:docMk/>
            <pc:sldMk cId="1042791666" sldId="348"/>
            <ac:spMk id="3" creationId="{74C35E6B-5A64-4955-8299-D72E0FF69B6D}"/>
          </ac:spMkLst>
        </pc:spChg>
        <pc:spChg chg="del mod ord">
          <ac:chgData name="Chatterjee, Debdeep" userId="653ea47a-4e48-4a19-ac6a-b007ec7e73b7" providerId="ADAL" clId="{D272EFE4-BF48-4189-80AB-80A90490264B}" dt="2022-05-25T20:07:55.024" v="2287" actId="700"/>
          <ac:spMkLst>
            <pc:docMk/>
            <pc:sldMk cId="1042791666" sldId="348"/>
            <ac:spMk id="4" creationId="{E42EA933-5DE0-4297-AA63-EE68F75D446E}"/>
          </ac:spMkLst>
        </pc:spChg>
        <pc:spChg chg="add del mod ord">
          <ac:chgData name="Chatterjee, Debdeep" userId="653ea47a-4e48-4a19-ac6a-b007ec7e73b7" providerId="ADAL" clId="{D272EFE4-BF48-4189-80AB-80A90490264B}" dt="2022-05-25T20:07:58.889" v="2288" actId="700"/>
          <ac:spMkLst>
            <pc:docMk/>
            <pc:sldMk cId="1042791666" sldId="348"/>
            <ac:spMk id="5" creationId="{49AA2EF8-DFEB-412B-96A2-CD0F339BD2E6}"/>
          </ac:spMkLst>
        </pc:spChg>
        <pc:spChg chg="add del mod ord">
          <ac:chgData name="Chatterjee, Debdeep" userId="653ea47a-4e48-4a19-ac6a-b007ec7e73b7" providerId="ADAL" clId="{D272EFE4-BF48-4189-80AB-80A90490264B}" dt="2022-05-25T20:07:58.889" v="2288" actId="700"/>
          <ac:spMkLst>
            <pc:docMk/>
            <pc:sldMk cId="1042791666" sldId="348"/>
            <ac:spMk id="6" creationId="{70619A16-F635-4DC3-B402-FFA52CD322BB}"/>
          </ac:spMkLst>
        </pc:spChg>
        <pc:spChg chg="add del mod ord">
          <ac:chgData name="Chatterjee, Debdeep" userId="653ea47a-4e48-4a19-ac6a-b007ec7e73b7" providerId="ADAL" clId="{D272EFE4-BF48-4189-80AB-80A90490264B}" dt="2022-05-25T20:07:58.889" v="2288" actId="700"/>
          <ac:spMkLst>
            <pc:docMk/>
            <pc:sldMk cId="1042791666" sldId="348"/>
            <ac:spMk id="7" creationId="{65BC3B31-EF8D-4672-94EE-0ACF40073016}"/>
          </ac:spMkLst>
        </pc:spChg>
        <pc:spChg chg="add mod ord">
          <ac:chgData name="Chatterjee, Debdeep" userId="653ea47a-4e48-4a19-ac6a-b007ec7e73b7" providerId="ADAL" clId="{D272EFE4-BF48-4189-80AB-80A90490264B}" dt="2022-05-25T20:13:54.898" v="2799" actId="20577"/>
          <ac:spMkLst>
            <pc:docMk/>
            <pc:sldMk cId="1042791666" sldId="348"/>
            <ac:spMk id="8" creationId="{78633EC6-A08B-4CEC-B289-6AEE72EAEE30}"/>
          </ac:spMkLst>
        </pc:spChg>
        <pc:spChg chg="add mod ord">
          <ac:chgData name="Chatterjee, Debdeep" userId="653ea47a-4e48-4a19-ac6a-b007ec7e73b7" providerId="ADAL" clId="{D272EFE4-BF48-4189-80AB-80A90490264B}" dt="2022-05-25T20:16:39.252" v="3159" actId="20577"/>
          <ac:spMkLst>
            <pc:docMk/>
            <pc:sldMk cId="1042791666" sldId="348"/>
            <ac:spMk id="9" creationId="{E3876B81-7839-417A-951B-CBB94E7ECD85}"/>
          </ac:spMkLst>
        </pc:spChg>
      </pc:sldChg>
    </pc:docChg>
  </pc:docChgLst>
  <pc:docChgLst>
    <pc:chgData name="Chatterjee, Debdeep" userId="653ea47a-4e48-4a19-ac6a-b007ec7e73b7" providerId="ADAL" clId="{5819FE07-8F38-4D36-87DD-B09C901679BD}"/>
    <pc:docChg chg="modSld">
      <pc:chgData name="Chatterjee, Debdeep" userId="653ea47a-4e48-4a19-ac6a-b007ec7e73b7" providerId="ADAL" clId="{5819FE07-8F38-4D36-87DD-B09C901679BD}" dt="2022-05-30T02:26:20.775" v="5" actId="20577"/>
      <pc:docMkLst>
        <pc:docMk/>
      </pc:docMkLst>
      <pc:sldChg chg="modSp mod">
        <pc:chgData name="Chatterjee, Debdeep" userId="653ea47a-4e48-4a19-ac6a-b007ec7e73b7" providerId="ADAL" clId="{5819FE07-8F38-4D36-87DD-B09C901679BD}" dt="2022-05-30T02:26:20.775" v="5" actId="20577"/>
        <pc:sldMkLst>
          <pc:docMk/>
          <pc:sldMk cId="2188716791" sldId="347"/>
        </pc:sldMkLst>
        <pc:spChg chg="mod">
          <ac:chgData name="Chatterjee, Debdeep" userId="653ea47a-4e48-4a19-ac6a-b007ec7e73b7" providerId="ADAL" clId="{5819FE07-8F38-4D36-87DD-B09C901679BD}" dt="2022-05-30T02:26:20.775" v="5" actId="20577"/>
          <ac:spMkLst>
            <pc:docMk/>
            <pc:sldMk cId="2188716791" sldId="347"/>
            <ac:spMk id="3" creationId="{5D11632A-AF6E-46EC-803A-658A9184B168}"/>
          </ac:spMkLst>
        </pc:spChg>
      </pc:sldChg>
      <pc:sldChg chg="modSp mod">
        <pc:chgData name="Chatterjee, Debdeep" userId="653ea47a-4e48-4a19-ac6a-b007ec7e73b7" providerId="ADAL" clId="{5819FE07-8F38-4D36-87DD-B09C901679BD}" dt="2022-05-30T02:18:19.220" v="1" actId="113"/>
        <pc:sldMkLst>
          <pc:docMk/>
          <pc:sldMk cId="1042791666" sldId="348"/>
        </pc:sldMkLst>
        <pc:spChg chg="mod">
          <ac:chgData name="Chatterjee, Debdeep" userId="653ea47a-4e48-4a19-ac6a-b007ec7e73b7" providerId="ADAL" clId="{5819FE07-8F38-4D36-87DD-B09C901679BD}" dt="2022-05-30T02:18:19.220" v="1" actId="113"/>
          <ac:spMkLst>
            <pc:docMk/>
            <pc:sldMk cId="1042791666" sldId="348"/>
            <ac:spMk id="9" creationId="{E3876B81-7839-417A-951B-CBB94E7ECD85}"/>
          </ac:spMkLst>
        </pc:spChg>
      </pc:sldChg>
    </pc:docChg>
  </pc:docChgLst>
  <pc:docChgLst>
    <pc:chgData name="Chatterjee, Debdeep" userId="S::debdeep.chatterjee@intel.com::653ea47a-4e48-4a19-ac6a-b007ec7e73b7" providerId="AD" clId="Web-{CC44C1D0-4C7D-A095-410C-45190D3FB8E3}"/>
    <pc:docChg chg="modSld">
      <pc:chgData name="Chatterjee, Debdeep" userId="S::debdeep.chatterjee@intel.com::653ea47a-4e48-4a19-ac6a-b007ec7e73b7" providerId="AD" clId="Web-{CC44C1D0-4C7D-A095-410C-45190D3FB8E3}" dt="2022-05-27T17:34:23.261" v="3" actId="14100"/>
      <pc:docMkLst>
        <pc:docMk/>
      </pc:docMkLst>
      <pc:sldChg chg="modSp">
        <pc:chgData name="Chatterjee, Debdeep" userId="S::debdeep.chatterjee@intel.com::653ea47a-4e48-4a19-ac6a-b007ec7e73b7" providerId="AD" clId="Web-{CC44C1D0-4C7D-A095-410C-45190D3FB8E3}" dt="2022-05-27T17:34:23.261" v="3" actId="14100"/>
        <pc:sldMkLst>
          <pc:docMk/>
          <pc:sldMk cId="2188716791" sldId="347"/>
        </pc:sldMkLst>
        <pc:spChg chg="mod">
          <ac:chgData name="Chatterjee, Debdeep" userId="S::debdeep.chatterjee@intel.com::653ea47a-4e48-4a19-ac6a-b007ec7e73b7" providerId="AD" clId="Web-{CC44C1D0-4C7D-A095-410C-45190D3FB8E3}" dt="2022-05-27T17:34:19.636" v="2" actId="14100"/>
          <ac:spMkLst>
            <pc:docMk/>
            <pc:sldMk cId="2188716791" sldId="347"/>
            <ac:spMk id="3" creationId="{5D11632A-AF6E-46EC-803A-658A9184B168}"/>
          </ac:spMkLst>
        </pc:spChg>
        <pc:spChg chg="mod">
          <ac:chgData name="Chatterjee, Debdeep" userId="S::debdeep.chatterjee@intel.com::653ea47a-4e48-4a19-ac6a-b007ec7e73b7" providerId="AD" clId="Web-{CC44C1D0-4C7D-A095-410C-45190D3FB8E3}" dt="2022-05-27T17:34:23.261" v="3" actId="14100"/>
          <ac:spMkLst>
            <pc:docMk/>
            <pc:sldMk cId="2188716791" sldId="347"/>
            <ac:spMk id="5" creationId="{8068B414-8009-4F86-90D6-045CF6D66AF8}"/>
          </ac:spMkLst>
        </pc:spChg>
      </pc:sldChg>
    </pc:docChg>
  </pc:docChgLst>
  <pc:docChgLst>
    <pc:chgData name="Chatterjee, Debdeep" userId="653ea47a-4e48-4a19-ac6a-b007ec7e73b7" providerId="ADAL" clId="{8E25F656-D2F2-4C11-8A0B-3877B57EEFBF}"/>
    <pc:docChg chg="undo custSel modSld">
      <pc:chgData name="Chatterjee, Debdeep" userId="653ea47a-4e48-4a19-ac6a-b007ec7e73b7" providerId="ADAL" clId="{8E25F656-D2F2-4C11-8A0B-3877B57EEFBF}" dt="2022-09-02T03:58:44.762" v="4" actId="108"/>
      <pc:docMkLst>
        <pc:docMk/>
      </pc:docMkLst>
      <pc:sldChg chg="modSp mod">
        <pc:chgData name="Chatterjee, Debdeep" userId="653ea47a-4e48-4a19-ac6a-b007ec7e73b7" providerId="ADAL" clId="{8E25F656-D2F2-4C11-8A0B-3877B57EEFBF}" dt="2022-09-02T03:58:44.762" v="4" actId="108"/>
        <pc:sldMkLst>
          <pc:docMk/>
          <pc:sldMk cId="904569255" sldId="338"/>
        </pc:sldMkLst>
        <pc:spChg chg="mod">
          <ac:chgData name="Chatterjee, Debdeep" userId="653ea47a-4e48-4a19-ac6a-b007ec7e73b7" providerId="ADAL" clId="{8E25F656-D2F2-4C11-8A0B-3877B57EEFBF}" dt="2022-09-02T03:58:44.762" v="4" actId="108"/>
          <ac:spMkLst>
            <pc:docMk/>
            <pc:sldMk cId="904569255" sldId="338"/>
            <ac:spMk id="2" creationId="{586FE957-3966-4252-A9FC-C42F352E53A9}"/>
          </ac:spMkLst>
        </pc:spChg>
      </pc:sldChg>
      <pc:sldChg chg="modSp mod">
        <pc:chgData name="Chatterjee, Debdeep" userId="653ea47a-4e48-4a19-ac6a-b007ec7e73b7" providerId="ADAL" clId="{8E25F656-D2F2-4C11-8A0B-3877B57EEFBF}" dt="2022-09-02T03:58:30.869" v="0" actId="108"/>
        <pc:sldMkLst>
          <pc:docMk/>
          <pc:sldMk cId="1042791666" sldId="348"/>
        </pc:sldMkLst>
        <pc:spChg chg="mod">
          <ac:chgData name="Chatterjee, Debdeep" userId="653ea47a-4e48-4a19-ac6a-b007ec7e73b7" providerId="ADAL" clId="{8E25F656-D2F2-4C11-8A0B-3877B57EEFBF}" dt="2022-09-02T03:58:30.869" v="0" actId="108"/>
          <ac:spMkLst>
            <pc:docMk/>
            <pc:sldMk cId="1042791666" sldId="348"/>
            <ac:spMk id="9" creationId="{E3876B81-7839-417A-951B-CBB94E7ECD85}"/>
          </ac:spMkLst>
        </pc:spChg>
      </pc:sldChg>
    </pc:docChg>
  </pc:docChgLst>
  <pc:docChgLst>
    <pc:chgData name="Chatterjee, Debdeep" userId="S::debdeep.chatterjee@intel.com::653ea47a-4e48-4a19-ac6a-b007ec7e73b7" providerId="AD" clId="Web-{24C06534-839A-7365-992D-CF4E7F07BB9C}"/>
    <pc:docChg chg="modSld">
      <pc:chgData name="Chatterjee, Debdeep" userId="S::debdeep.chatterjee@intel.com::653ea47a-4e48-4a19-ac6a-b007ec7e73b7" providerId="AD" clId="Web-{24C06534-839A-7365-992D-CF4E7F07BB9C}" dt="2022-09-02T03:58:05.705" v="1" actId="20577"/>
      <pc:docMkLst>
        <pc:docMk/>
      </pc:docMkLst>
      <pc:sldChg chg="modSp">
        <pc:chgData name="Chatterjee, Debdeep" userId="S::debdeep.chatterjee@intel.com::653ea47a-4e48-4a19-ac6a-b007ec7e73b7" providerId="AD" clId="Web-{24C06534-839A-7365-992D-CF4E7F07BB9C}" dt="2022-09-02T03:58:05.705" v="1" actId="20577"/>
        <pc:sldMkLst>
          <pc:docMk/>
          <pc:sldMk cId="904569255" sldId="338"/>
        </pc:sldMkLst>
        <pc:spChg chg="mod">
          <ac:chgData name="Chatterjee, Debdeep" userId="S::debdeep.chatterjee@intel.com::653ea47a-4e48-4a19-ac6a-b007ec7e73b7" providerId="AD" clId="Web-{24C06534-839A-7365-992D-CF4E7F07BB9C}" dt="2022-09-02T03:58:05.705" v="1" actId="20577"/>
          <ac:spMkLst>
            <pc:docMk/>
            <pc:sldMk cId="904569255" sldId="338"/>
            <ac:spMk id="2" creationId="{586FE957-3966-4252-A9FC-C42F352E53A9}"/>
          </ac:spMkLst>
        </pc:spChg>
      </pc:sldChg>
    </pc:docChg>
  </pc:docChgLst>
  <pc:docChgLst>
    <pc:chgData name="Chatterjee, Debdeep" userId="653ea47a-4e48-4a19-ac6a-b007ec7e73b7" providerId="ADAL" clId="{1BFE1A24-FA1D-444E-8DFD-B5BB0719251E}"/>
    <pc:docChg chg="undo redo custSel delSld modSld">
      <pc:chgData name="Chatterjee, Debdeep" userId="653ea47a-4e48-4a19-ac6a-b007ec7e73b7" providerId="ADAL" clId="{1BFE1A24-FA1D-444E-8DFD-B5BB0719251E}" dt="2022-08-30T20:58:51.938" v="1304" actId="20577"/>
      <pc:docMkLst>
        <pc:docMk/>
      </pc:docMkLst>
      <pc:sldChg chg="modSp mod">
        <pc:chgData name="Chatterjee, Debdeep" userId="653ea47a-4e48-4a19-ac6a-b007ec7e73b7" providerId="ADAL" clId="{1BFE1A24-FA1D-444E-8DFD-B5BB0719251E}" dt="2022-08-30T20:57:54.963" v="1205" actId="1076"/>
        <pc:sldMkLst>
          <pc:docMk/>
          <pc:sldMk cId="904569255" sldId="338"/>
        </pc:sldMkLst>
        <pc:spChg chg="mod">
          <ac:chgData name="Chatterjee, Debdeep" userId="653ea47a-4e48-4a19-ac6a-b007ec7e73b7" providerId="ADAL" clId="{1BFE1A24-FA1D-444E-8DFD-B5BB0719251E}" dt="2022-08-30T20:22:03.550" v="18" actId="20577"/>
          <ac:spMkLst>
            <pc:docMk/>
            <pc:sldMk cId="904569255" sldId="338"/>
            <ac:spMk id="2" creationId="{586FE957-3966-4252-A9FC-C42F352E53A9}"/>
          </ac:spMkLst>
        </pc:spChg>
        <pc:spChg chg="mod">
          <ac:chgData name="Chatterjee, Debdeep" userId="653ea47a-4e48-4a19-ac6a-b007ec7e73b7" providerId="ADAL" clId="{1BFE1A24-FA1D-444E-8DFD-B5BB0719251E}" dt="2022-08-30T20:57:54.963" v="1205" actId="1076"/>
          <ac:spMkLst>
            <pc:docMk/>
            <pc:sldMk cId="904569255" sldId="338"/>
            <ac:spMk id="3" creationId="{04771246-319D-4C3A-9DB1-8C4D30A3AD33}"/>
          </ac:spMkLst>
        </pc:spChg>
        <pc:spChg chg="mod">
          <ac:chgData name="Chatterjee, Debdeep" userId="653ea47a-4e48-4a19-ac6a-b007ec7e73b7" providerId="ADAL" clId="{1BFE1A24-FA1D-444E-8DFD-B5BB0719251E}" dt="2022-08-30T20:21:15.783" v="1" actId="20577"/>
          <ac:spMkLst>
            <pc:docMk/>
            <pc:sldMk cId="904569255" sldId="338"/>
            <ac:spMk id="4" creationId="{5059344D-8598-4A55-8E7C-C1CDD48C1267}"/>
          </ac:spMkLst>
        </pc:spChg>
      </pc:sldChg>
      <pc:sldChg chg="addSp delSp modSp mod">
        <pc:chgData name="Chatterjee, Debdeep" userId="653ea47a-4e48-4a19-ac6a-b007ec7e73b7" providerId="ADAL" clId="{1BFE1A24-FA1D-444E-8DFD-B5BB0719251E}" dt="2022-08-30T20:58:51.938" v="1304" actId="20577"/>
        <pc:sldMkLst>
          <pc:docMk/>
          <pc:sldMk cId="605409145" sldId="345"/>
        </pc:sldMkLst>
        <pc:spChg chg="mod">
          <ac:chgData name="Chatterjee, Debdeep" userId="653ea47a-4e48-4a19-ac6a-b007ec7e73b7" providerId="ADAL" clId="{1BFE1A24-FA1D-444E-8DFD-B5BB0719251E}" dt="2022-08-30T20:24:47.322" v="124" actId="20577"/>
          <ac:spMkLst>
            <pc:docMk/>
            <pc:sldMk cId="605409145" sldId="345"/>
            <ac:spMk id="2" creationId="{6E788A2D-905F-4DC0-B30C-4FE173A6B6DC}"/>
          </ac:spMkLst>
        </pc:spChg>
        <pc:spChg chg="mod">
          <ac:chgData name="Chatterjee, Debdeep" userId="653ea47a-4e48-4a19-ac6a-b007ec7e73b7" providerId="ADAL" clId="{1BFE1A24-FA1D-444E-8DFD-B5BB0719251E}" dt="2022-08-30T20:58:51.938" v="1304" actId="20577"/>
          <ac:spMkLst>
            <pc:docMk/>
            <pc:sldMk cId="605409145" sldId="345"/>
            <ac:spMk id="3" creationId="{24C7FDD5-4023-473C-90A2-A192B5AE0479}"/>
          </ac:spMkLst>
        </pc:spChg>
        <pc:picChg chg="add del mod">
          <ac:chgData name="Chatterjee, Debdeep" userId="653ea47a-4e48-4a19-ac6a-b007ec7e73b7" providerId="ADAL" clId="{1BFE1A24-FA1D-444E-8DFD-B5BB0719251E}" dt="2022-08-30T20:36:20.658" v="336" actId="478"/>
          <ac:picMkLst>
            <pc:docMk/>
            <pc:sldMk cId="605409145" sldId="345"/>
            <ac:picMk id="5" creationId="{5436E494-DE90-44C3-B967-51DDF7D561CA}"/>
          </ac:picMkLst>
        </pc:picChg>
        <pc:picChg chg="add mod">
          <ac:chgData name="Chatterjee, Debdeep" userId="653ea47a-4e48-4a19-ac6a-b007ec7e73b7" providerId="ADAL" clId="{1BFE1A24-FA1D-444E-8DFD-B5BB0719251E}" dt="2022-08-30T20:52:43.732" v="681" actId="1076"/>
          <ac:picMkLst>
            <pc:docMk/>
            <pc:sldMk cId="605409145" sldId="345"/>
            <ac:picMk id="7" creationId="{DF2A5F58-951B-47C1-8144-E794E1820808}"/>
          </ac:picMkLst>
        </pc:picChg>
      </pc:sldChg>
      <pc:sldChg chg="del">
        <pc:chgData name="Chatterjee, Debdeep" userId="653ea47a-4e48-4a19-ac6a-b007ec7e73b7" providerId="ADAL" clId="{1BFE1A24-FA1D-444E-8DFD-B5BB0719251E}" dt="2022-08-30T20:53:47.068" v="806" actId="47"/>
        <pc:sldMkLst>
          <pc:docMk/>
          <pc:sldMk cId="2188716791" sldId="347"/>
        </pc:sldMkLst>
      </pc:sldChg>
      <pc:sldChg chg="modSp mod">
        <pc:chgData name="Chatterjee, Debdeep" userId="653ea47a-4e48-4a19-ac6a-b007ec7e73b7" providerId="ADAL" clId="{1BFE1A24-FA1D-444E-8DFD-B5BB0719251E}" dt="2022-08-30T20:57:47.035" v="1204" actId="20577"/>
        <pc:sldMkLst>
          <pc:docMk/>
          <pc:sldMk cId="1042791666" sldId="348"/>
        </pc:sldMkLst>
        <pc:spChg chg="mod">
          <ac:chgData name="Chatterjee, Debdeep" userId="653ea47a-4e48-4a19-ac6a-b007ec7e73b7" providerId="ADAL" clId="{1BFE1A24-FA1D-444E-8DFD-B5BB0719251E}" dt="2022-08-30T20:53:50.882" v="807" actId="20577"/>
          <ac:spMkLst>
            <pc:docMk/>
            <pc:sldMk cId="1042791666" sldId="348"/>
            <ac:spMk id="8" creationId="{78633EC6-A08B-4CEC-B289-6AEE72EAEE30}"/>
          </ac:spMkLst>
        </pc:spChg>
        <pc:spChg chg="mod">
          <ac:chgData name="Chatterjee, Debdeep" userId="653ea47a-4e48-4a19-ac6a-b007ec7e73b7" providerId="ADAL" clId="{1BFE1A24-FA1D-444E-8DFD-B5BB0719251E}" dt="2022-08-30T20:57:47.035" v="1204" actId="20577"/>
          <ac:spMkLst>
            <pc:docMk/>
            <pc:sldMk cId="1042791666" sldId="348"/>
            <ac:spMk id="9" creationId="{E3876B81-7839-417A-951B-CBB94E7ECD85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85003499999999999"/>
        </c:manualLayout>
      </c:layout>
      <c:pieChart>
        <c:varyColors val="0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4.1227E-2"/>
          <c:y val="0.95121999999999995"/>
          <c:w val="0.91754599999999997"/>
          <c:h val="4.8779599999999999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1800" b="0" i="0" u="none" strike="noStrike">
              <a:solidFill>
                <a:srgbClr val="000000"/>
              </a:solidFill>
              <a:latin typeface="Intel Clear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A553E8-0470-1349-956C-3CB18694582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67CBD2-00E1-E94C-B4F0-37C39C209DC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0B726A-C477-6444-83BF-F1538D69AD1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7C31E5-3BC8-F849-AC60-6FCBD80D554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01290B-DD02-C147-B1CC-37C02F331DB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CDB93-7126-8142-8B95-E87AEC4837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227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Shape 105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56" name="Shape 10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1pPr>
    <a:lvl2pPr indent="1143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2pPr>
    <a:lvl3pPr indent="2286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3pPr>
    <a:lvl4pPr indent="3429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4pPr>
    <a:lvl5pPr indent="4572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5pPr>
    <a:lvl6pPr indent="5715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6pPr>
    <a:lvl7pPr indent="6858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7pPr>
    <a:lvl8pPr indent="8001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8pPr>
    <a:lvl9pPr indent="9144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 A">
    <p:bg>
      <p:bgPr>
        <a:solidFill>
          <a:srgbClr val="184A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"/>
          <p:cNvSpPr/>
          <p:nvPr/>
        </p:nvSpPr>
        <p:spPr>
          <a:xfrm>
            <a:off x="1469360" y="0"/>
            <a:ext cx="3430768" cy="5393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0" name="Square"/>
          <p:cNvSpPr/>
          <p:nvPr/>
        </p:nvSpPr>
        <p:spPr>
          <a:xfrm>
            <a:off x="861107" y="5390896"/>
            <a:ext cx="607299" cy="6072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1" name="Rectangle"/>
          <p:cNvSpPr/>
          <p:nvPr/>
        </p:nvSpPr>
        <p:spPr>
          <a:xfrm>
            <a:off x="576067" y="5108797"/>
            <a:ext cx="286654" cy="282073"/>
          </a:xfrm>
          <a:prstGeom prst="rect">
            <a:avLst/>
          </a:prstGeom>
          <a:solidFill>
            <a:srgbClr val="00C7FD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2" name="Square"/>
          <p:cNvSpPr/>
          <p:nvPr/>
        </p:nvSpPr>
        <p:spPr>
          <a:xfrm>
            <a:off x="861107" y="4952474"/>
            <a:ext cx="157461" cy="1574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31" name="Title Text">
            <a:extLst>
              <a:ext uri="{FF2B5EF4-FFF2-40B4-BE49-F238E27FC236}">
                <a16:creationId xmlns:a16="http://schemas.microsoft.com/office/drawing/2014/main" id="{89FD31ED-4225-F549-987B-028F84979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5" y="3585279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7500">
                <a:solidFill>
                  <a:schemeClr val="bg1"/>
                </a:solidFill>
              </a:defRPr>
            </a:lvl1pPr>
          </a:lstStyle>
          <a:p>
            <a:r>
              <a:rPr lang="en-US"/>
              <a:t>75 </a:t>
            </a:r>
            <a:r>
              <a:rPr lang="en-US" err="1"/>
              <a:t>pt</a:t>
            </a:r>
            <a:r>
              <a:rPr lang="en-US"/>
              <a:t> Intel Clear Light</a:t>
            </a:r>
            <a:endParaRPr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5379059-B28C-483A-9CD1-B3EB81874AE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rgbClr val="00C7FD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16pt Intel Clear Bold Intro: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BEFC1083-9176-4B55-B8AB-9F31A213ED2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8" y="4778609"/>
            <a:ext cx="10283651" cy="32677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18pt Intel Clear Subhead, Date, Etc.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98DF977-78B3-4C00-9E43-1223CD667932}"/>
              </a:ext>
            </a:extLst>
          </p:cNvPr>
          <p:cNvGrpSpPr/>
          <p:nvPr userDrawn="1"/>
        </p:nvGrpSpPr>
        <p:grpSpPr>
          <a:xfrm>
            <a:off x="1468406" y="5995719"/>
            <a:ext cx="1059754" cy="396801"/>
            <a:chOff x="1314450" y="6391094"/>
            <a:chExt cx="1123377" cy="420623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78F73C8D-05B1-4270-85FA-B1FD37A25A06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rgbClr val="00B2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C6580CA-6E37-4F04-8FAD-D6491FEE8CE6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C614C49-972F-498A-9654-844CECF9AF64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22EBBE0-933B-4A65-BAAC-DC5972E3F9A4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7968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B3C6455-4913-47BC-8232-AB0BABBA08C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615046" y="0"/>
            <a:ext cx="5129422" cy="6416167"/>
          </a:xfrm>
        </p:spPr>
        <p:txBody>
          <a:bodyPr/>
          <a:lstStyle/>
          <a:p>
            <a:endParaRPr lang="en-US"/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FAEAC0A3-8438-1245-A28C-64BC26BFB23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67227"/>
            <a:ext cx="5747107" cy="945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B7FB3F6-9C71-45A0-8236-12671533CA22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71500" y="2139952"/>
            <a:ext cx="5768944" cy="4118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B1C73349-1E00-4922-970C-187F97CE062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5768944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787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Full Pa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AD9210-5064-4050-9368-9292054D59F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1286" y="0"/>
            <a:ext cx="11744325" cy="6401797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1" name="Title Text">
            <a:extLst>
              <a:ext uri="{FF2B5EF4-FFF2-40B4-BE49-F238E27FC236}">
                <a16:creationId xmlns:a16="http://schemas.microsoft.com/office/drawing/2014/main" id="{14AFAB66-6BED-5D47-B26F-D9C8808F3A18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0"/>
            <a:ext cx="1101089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/>
              <a:t>Full page Image, Delete Title if Necessary</a:t>
            </a:r>
          </a:p>
        </p:txBody>
      </p:sp>
    </p:spTree>
    <p:extLst>
      <p:ext uri="{BB962C8B-B14F-4D97-AF65-F5344CB8AC3E}">
        <p14:creationId xmlns:p14="http://schemas.microsoft.com/office/powerpoint/2010/main" val="49856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145FA424-6F4D-7644-8964-49FF4943202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1" y="571501"/>
            <a:ext cx="11022060" cy="873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36A7C-A787-47EC-ACD5-77F3FD6AFB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500" y="1592529"/>
            <a:ext cx="11010900" cy="3727184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accent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E196E31-7238-4049-821C-D94FDEAEDC5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5461818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516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hart Examp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7759918-59AA-4DFC-90DA-60CD5B2BD6B8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Square">
            <a:extLst>
              <a:ext uri="{FF2B5EF4-FFF2-40B4-BE49-F238E27FC236}">
                <a16:creationId xmlns:a16="http://schemas.microsoft.com/office/drawing/2014/main" id="{D4662ED0-432E-6C48-8B26-9A21EDA54E68}"/>
              </a:ext>
            </a:extLst>
          </p:cNvPr>
          <p:cNvSpPr/>
          <p:nvPr userDrawn="1"/>
        </p:nvSpPr>
        <p:spPr>
          <a:xfrm>
            <a:off x="11741697" y="6407185"/>
            <a:ext cx="450068" cy="450068"/>
          </a:xfrm>
          <a:prstGeom prst="rect">
            <a:avLst/>
          </a:prstGeom>
          <a:solidFill>
            <a:schemeClr val="accent1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412750"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DF4199-9905-E94D-9EEB-E7016E48C0FC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145FA424-6F4D-7644-8964-49FF4943202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1" y="571501"/>
            <a:ext cx="11022060" cy="873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36A7C-A787-47EC-ACD5-77F3FD6AFB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500" y="1599816"/>
            <a:ext cx="11010900" cy="3719897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B9FFF72B-62D2-4E22-9A98-EF3F6229F4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BD06FF7-C66A-4B8C-9693-1423A8337983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5269BB-7AC7-41A6-BC05-71FDAD0FDBA2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22ECF1F-2453-406E-AC0D-F6E6614ECF8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5476099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C53A36-6661-45AA-8054-02BA7512E621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5997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56CA39C9-EAE4-4511-9CE8-BB4D4B47FC0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2140785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4800">
                <a:solidFill>
                  <a:srgbClr val="525252"/>
                </a:solidFill>
              </a:defRPr>
            </a:lvl1pPr>
          </a:lstStyle>
          <a:p>
            <a:r>
              <a:rPr lang="en-US"/>
              <a:t>Section Break Text Goes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B923F7B-306D-4D7E-9DB3-5B163B8D53F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39750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06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Brea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8B5B8CD-DD94-44E8-9F69-C9075C2E0A93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72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F655609-5439-9C4A-8F0D-9AB5A1AAC9A3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6" name="Title Text">
            <a:extLst>
              <a:ext uri="{FF2B5EF4-FFF2-40B4-BE49-F238E27FC236}">
                <a16:creationId xmlns:a16="http://schemas.microsoft.com/office/drawing/2014/main" id="{38003A1C-51D1-4427-BFE8-8448E4C61D6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2140785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Break Text Goes Here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30F9DFC-5AE2-4BB1-822C-8EAEAE2CA5F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48942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2519BB-51CE-4A9C-AFEF-514971F5D779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1111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Break Light Blue"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07A2BC2-9250-4B6C-8674-1CD30F0A349F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22C60C-8CBC-40B8-ABEA-44BF775A3581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8A864FA-3818-4931-B452-798F1E7F5A67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8FC8DFF-85CB-4435-B144-6A1DC4093482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7" name="Title Text">
            <a:extLst>
              <a:ext uri="{FF2B5EF4-FFF2-40B4-BE49-F238E27FC236}">
                <a16:creationId xmlns:a16="http://schemas.microsoft.com/office/drawing/2014/main" id="{5844F860-03F8-4657-A6E6-4E8919DD4FF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2140785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Break Text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DACC9CB-1B2F-42BF-8D9F-62EC595FEA6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64420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13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quare">
            <a:extLst>
              <a:ext uri="{FF2B5EF4-FFF2-40B4-BE49-F238E27FC236}">
                <a16:creationId xmlns:a16="http://schemas.microsoft.com/office/drawing/2014/main" id="{4C58A6BF-BF0D-4749-B07B-7C0A27747D42}"/>
              </a:ext>
            </a:extLst>
          </p:cNvPr>
          <p:cNvSpPr/>
          <p:nvPr userDrawn="1"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97" name="Square"/>
          <p:cNvSpPr/>
          <p:nvPr/>
        </p:nvSpPr>
        <p:spPr>
          <a:xfrm>
            <a:off x="709974" y="2295859"/>
            <a:ext cx="318638" cy="318638"/>
          </a:xfrm>
          <a:prstGeom prst="rect">
            <a:avLst/>
          </a:prstGeom>
          <a:solidFill>
            <a:srgbClr val="00C7F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068B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98" name="Square"/>
          <p:cNvSpPr/>
          <p:nvPr/>
        </p:nvSpPr>
        <p:spPr>
          <a:xfrm>
            <a:off x="536812" y="2122317"/>
            <a:ext cx="174318" cy="174318"/>
          </a:xfrm>
          <a:prstGeom prst="rect">
            <a:avLst/>
          </a:prstGeom>
          <a:solidFill>
            <a:srgbClr val="7BDE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99" name="Square"/>
          <p:cNvSpPr/>
          <p:nvPr/>
        </p:nvSpPr>
        <p:spPr>
          <a:xfrm>
            <a:off x="709974" y="2023075"/>
            <a:ext cx="98724" cy="98723"/>
          </a:xfrm>
          <a:prstGeom prst="rect">
            <a:avLst/>
          </a:prstGeom>
          <a:solidFill>
            <a:srgbClr val="B4F0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700" name="Rectangle"/>
          <p:cNvSpPr/>
          <p:nvPr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70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5846515-4871-AA4D-B71A-1561CC2E370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E89D76-523B-456C-9EE9-BC9CB964E5C3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5D8740F-FED9-4D14-9DF3-3BA84ADF820C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DEF55E0-947C-4281-8A2A-E59398C246AB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5F192548-45E5-4F50-A32B-E61F6CFA996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014757" y="2545222"/>
            <a:ext cx="4785571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Text Goes Here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8703551-AC59-4BD9-8B3C-616B6DFB3DB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940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Blu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quare">
            <a:extLst>
              <a:ext uri="{FF2B5EF4-FFF2-40B4-BE49-F238E27FC236}">
                <a16:creationId xmlns:a16="http://schemas.microsoft.com/office/drawing/2014/main" id="{3B808FDC-D2A2-42EB-B356-E69E4A048F8E}"/>
              </a:ext>
            </a:extLst>
          </p:cNvPr>
          <p:cNvSpPr/>
          <p:nvPr userDrawn="1"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2" name="Rectangle">
            <a:extLst>
              <a:ext uri="{FF2B5EF4-FFF2-40B4-BE49-F238E27FC236}">
                <a16:creationId xmlns:a16="http://schemas.microsoft.com/office/drawing/2014/main" id="{8A1BD37C-2C85-4873-ABDD-4B358A87ED4B}"/>
              </a:ext>
            </a:extLst>
          </p:cNvPr>
          <p:cNvSpPr/>
          <p:nvPr userDrawn="1"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70" name="Square"/>
          <p:cNvSpPr/>
          <p:nvPr/>
        </p:nvSpPr>
        <p:spPr>
          <a:xfrm>
            <a:off x="707513" y="2295859"/>
            <a:ext cx="318638" cy="318638"/>
          </a:xfrm>
          <a:prstGeom prst="rect">
            <a:avLst/>
          </a:prstGeom>
          <a:solidFill>
            <a:srgbClr val="D9692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068B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71" name="Square"/>
          <p:cNvSpPr/>
          <p:nvPr/>
        </p:nvSpPr>
        <p:spPr>
          <a:xfrm>
            <a:off x="533946" y="2122317"/>
            <a:ext cx="174318" cy="174318"/>
          </a:xfrm>
          <a:prstGeom prst="rect">
            <a:avLst/>
          </a:prstGeom>
          <a:solidFill>
            <a:srgbClr val="F6CB4B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72" name="Square"/>
          <p:cNvSpPr/>
          <p:nvPr/>
        </p:nvSpPr>
        <p:spPr>
          <a:xfrm>
            <a:off x="707513" y="2023075"/>
            <a:ext cx="98724" cy="98723"/>
          </a:xfrm>
          <a:prstGeom prst="rect">
            <a:avLst/>
          </a:prstGeom>
          <a:solidFill>
            <a:srgbClr val="D9692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67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90FD0E6-78D1-5F44-A938-3A961F43FACD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5002A24-73D0-4602-A8A1-5D9281BAF934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31659E3-0873-4033-A7E2-31DB4A07B08A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660C086-3964-411C-85AF-F720D5E83519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5" name="Title Text">
            <a:extLst>
              <a:ext uri="{FF2B5EF4-FFF2-40B4-BE49-F238E27FC236}">
                <a16:creationId xmlns:a16="http://schemas.microsoft.com/office/drawing/2014/main" id="{1F252960-CAAB-483D-8A6A-5882E4B6282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014757" y="2545222"/>
            <a:ext cx="4785571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Text Goes Here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AFA146E-21CD-4BD6-A89D-E6C5A685081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631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L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quare">
            <a:extLst>
              <a:ext uri="{FF2B5EF4-FFF2-40B4-BE49-F238E27FC236}">
                <a16:creationId xmlns:a16="http://schemas.microsoft.com/office/drawing/2014/main" id="{FE9A3852-307B-4677-A2E2-D7DC495E366A}"/>
              </a:ext>
            </a:extLst>
          </p:cNvPr>
          <p:cNvSpPr/>
          <p:nvPr userDrawn="1"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1" name="Rectangle">
            <a:extLst>
              <a:ext uri="{FF2B5EF4-FFF2-40B4-BE49-F238E27FC236}">
                <a16:creationId xmlns:a16="http://schemas.microsoft.com/office/drawing/2014/main" id="{1E9FE6C1-27FB-467A-8BF9-B80A0C35FEDB}"/>
              </a:ext>
            </a:extLst>
          </p:cNvPr>
          <p:cNvSpPr/>
          <p:nvPr userDrawn="1"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1" name="Square">
            <a:extLst>
              <a:ext uri="{FF2B5EF4-FFF2-40B4-BE49-F238E27FC236}">
                <a16:creationId xmlns:a16="http://schemas.microsoft.com/office/drawing/2014/main" id="{C93C8C2E-66DD-E64F-BD60-42EBDC0E958E}"/>
              </a:ext>
            </a:extLst>
          </p:cNvPr>
          <p:cNvSpPr/>
          <p:nvPr userDrawn="1"/>
        </p:nvSpPr>
        <p:spPr>
          <a:xfrm>
            <a:off x="707513" y="2295859"/>
            <a:ext cx="318638" cy="318638"/>
          </a:xfrm>
          <a:prstGeom prst="rect">
            <a:avLst/>
          </a:prstGeom>
          <a:solidFill>
            <a:srgbClr val="004A86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068B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85A14FBD-B953-BA4F-8F83-DE73E3C37290}"/>
              </a:ext>
            </a:extLst>
          </p:cNvPr>
          <p:cNvSpPr/>
          <p:nvPr userDrawn="1"/>
        </p:nvSpPr>
        <p:spPr>
          <a:xfrm>
            <a:off x="533946" y="2122317"/>
            <a:ext cx="174318" cy="174318"/>
          </a:xfrm>
          <a:prstGeom prst="rect">
            <a:avLst/>
          </a:prstGeom>
          <a:solidFill>
            <a:srgbClr val="7BDE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7" name="Square">
            <a:extLst>
              <a:ext uri="{FF2B5EF4-FFF2-40B4-BE49-F238E27FC236}">
                <a16:creationId xmlns:a16="http://schemas.microsoft.com/office/drawing/2014/main" id="{59044771-2E3B-C941-8593-8E508F542287}"/>
              </a:ext>
            </a:extLst>
          </p:cNvPr>
          <p:cNvSpPr/>
          <p:nvPr userDrawn="1"/>
        </p:nvSpPr>
        <p:spPr>
          <a:xfrm>
            <a:off x="707513" y="2023075"/>
            <a:ext cx="98724" cy="98723"/>
          </a:xfrm>
          <a:prstGeom prst="rect">
            <a:avLst/>
          </a:prstGeom>
          <a:solidFill>
            <a:srgbClr val="B4F0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093C42A-FAA6-40D8-A663-DDDE456C16CF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C1E74A4-2107-4448-BA31-9630404A452B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DABA887-D95E-434F-B1E9-73FC7AE8C2A8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5E5861BF-901F-47D4-91BC-0B353503F23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014757" y="2545222"/>
            <a:ext cx="4785571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Text Goes Here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BA33390-07D4-4E2C-BDA6-AE147B9075A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800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Blue B">
    <p:bg>
      <p:bgPr>
        <a:solidFill>
          <a:srgbClr val="184A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"/>
          <p:cNvSpPr/>
          <p:nvPr/>
        </p:nvSpPr>
        <p:spPr>
          <a:xfrm>
            <a:off x="1469360" y="0"/>
            <a:ext cx="3430768" cy="5393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E706504-BEDA-1441-8BC1-243269FBBCB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rgbClr val="00C7FD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16pt Intel Clear Bold Intro:</a:t>
            </a:r>
          </a:p>
        </p:txBody>
      </p:sp>
      <p:sp>
        <p:nvSpPr>
          <p:cNvPr id="31" name="Title Text">
            <a:extLst>
              <a:ext uri="{FF2B5EF4-FFF2-40B4-BE49-F238E27FC236}">
                <a16:creationId xmlns:a16="http://schemas.microsoft.com/office/drawing/2014/main" id="{89FD31ED-4225-F549-987B-028F84979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5" y="3585279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7500">
                <a:solidFill>
                  <a:schemeClr val="bg1"/>
                </a:solidFill>
              </a:defRPr>
            </a:lvl1pPr>
          </a:lstStyle>
          <a:p>
            <a:r>
              <a:rPr lang="en-US"/>
              <a:t>75 </a:t>
            </a:r>
            <a:r>
              <a:rPr lang="en-US" err="1"/>
              <a:t>pt</a:t>
            </a:r>
            <a:r>
              <a:rPr lang="en-US"/>
              <a:t> Intel Clear Light</a:t>
            </a:r>
            <a:endParaRPr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1E0DDC0-B435-4D0B-837E-0E27121099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8" y="4778609"/>
            <a:ext cx="10283651" cy="32677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18pt Intel Clear Subhead, Date, Etc.</a:t>
            </a:r>
          </a:p>
        </p:txBody>
      </p:sp>
      <p:sp>
        <p:nvSpPr>
          <p:cNvPr id="10" name="Square">
            <a:extLst>
              <a:ext uri="{FF2B5EF4-FFF2-40B4-BE49-F238E27FC236}">
                <a16:creationId xmlns:a16="http://schemas.microsoft.com/office/drawing/2014/main" id="{5F1BD0FC-D3B7-4D2E-989A-64ED187DAF99}"/>
              </a:ext>
            </a:extLst>
          </p:cNvPr>
          <p:cNvSpPr/>
          <p:nvPr userDrawn="1"/>
        </p:nvSpPr>
        <p:spPr>
          <a:xfrm>
            <a:off x="861107" y="5390896"/>
            <a:ext cx="607299" cy="607299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3D2DE0DF-793A-4E90-BB4C-004CD646F4EF}"/>
              </a:ext>
            </a:extLst>
          </p:cNvPr>
          <p:cNvSpPr/>
          <p:nvPr userDrawn="1"/>
        </p:nvSpPr>
        <p:spPr>
          <a:xfrm>
            <a:off x="576067" y="5108797"/>
            <a:ext cx="286654" cy="282073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C39C59F8-1EBA-44B6-940C-E67247F76722}"/>
              </a:ext>
            </a:extLst>
          </p:cNvPr>
          <p:cNvSpPr/>
          <p:nvPr userDrawn="1"/>
        </p:nvSpPr>
        <p:spPr>
          <a:xfrm>
            <a:off x="861107" y="4952474"/>
            <a:ext cx="157461" cy="15746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5251DAF-788D-46D0-84B3-34DFEE6262F3}"/>
              </a:ext>
            </a:extLst>
          </p:cNvPr>
          <p:cNvGrpSpPr/>
          <p:nvPr userDrawn="1"/>
        </p:nvGrpSpPr>
        <p:grpSpPr>
          <a:xfrm>
            <a:off x="1468406" y="5995719"/>
            <a:ext cx="1059754" cy="396801"/>
            <a:chOff x="1314450" y="6391094"/>
            <a:chExt cx="1123377" cy="420623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050DF4B-855E-41F4-9B0B-9B0BA01FB4FE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rgbClr val="00B2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5E76890-19E8-4E79-B88A-5E246700E0DB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094D935-4B06-467E-ACD3-E78CD1B86EE3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3E1BDA4-68F2-4FA3-BD91-CBC85BF15A79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500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Gray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quare">
            <a:extLst>
              <a:ext uri="{FF2B5EF4-FFF2-40B4-BE49-F238E27FC236}">
                <a16:creationId xmlns:a16="http://schemas.microsoft.com/office/drawing/2014/main" id="{55D0C779-F23A-40CE-B4C7-842A10085F59}"/>
              </a:ext>
            </a:extLst>
          </p:cNvPr>
          <p:cNvSpPr/>
          <p:nvPr userDrawn="1"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9" name="Rectangle">
            <a:extLst>
              <a:ext uri="{FF2B5EF4-FFF2-40B4-BE49-F238E27FC236}">
                <a16:creationId xmlns:a16="http://schemas.microsoft.com/office/drawing/2014/main" id="{1EFAB719-B3C2-4520-AFF9-4A06F169DB2B}"/>
              </a:ext>
            </a:extLst>
          </p:cNvPr>
          <p:cNvSpPr/>
          <p:nvPr userDrawn="1"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511" name="Rectangle"/>
          <p:cNvSpPr/>
          <p:nvPr/>
        </p:nvSpPr>
        <p:spPr>
          <a:xfrm>
            <a:off x="5815052" y="401865"/>
            <a:ext cx="5927511" cy="600347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97FC80-1304-44AF-BD9E-CFB8D3B37C9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Text">
            <a:extLst>
              <a:ext uri="{FF2B5EF4-FFF2-40B4-BE49-F238E27FC236}">
                <a16:creationId xmlns:a16="http://schemas.microsoft.com/office/drawing/2014/main" id="{1B60A262-0CE7-4C6B-B734-0B0EA0F1A4A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54183" y="2545222"/>
            <a:ext cx="4765744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US"/>
              <a:t>Title Text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B80F0DD-816B-4E0B-8C85-8413DB8C70E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2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78484E-3DC4-4DF6-819B-FDDDA6F166CB}"/>
              </a:ext>
            </a:extLst>
          </p:cNvPr>
          <p:cNvSpPr txBox="1"/>
          <p:nvPr userDrawn="1"/>
        </p:nvSpPr>
        <p:spPr>
          <a:xfrm>
            <a:off x="11908632" y="6579173"/>
            <a:ext cx="128240" cy="123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800" b="0" i="0" u="none" strike="noStrike" cap="none" spc="0" normalizeH="0" baseline="0" smtClean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00" b="0" i="0" u="none" strike="noStrike" cap="none" spc="0" normalizeH="0" baseline="0" err="1">
              <a:ln>
                <a:noFill/>
              </a:ln>
              <a:solidFill>
                <a:schemeClr val="tx2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94966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Blu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E89D76-523B-456C-9EE9-BC9CB964E5C3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itle Text">
            <a:extLst>
              <a:ext uri="{FF2B5EF4-FFF2-40B4-BE49-F238E27FC236}">
                <a16:creationId xmlns:a16="http://schemas.microsoft.com/office/drawing/2014/main" id="{72D74CEB-BA0A-43F1-82CE-384185B612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54183" y="2545222"/>
            <a:ext cx="4765744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Text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0F55EEA-3D90-42F4-B8D0-30E0374D2A5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CCC3F4-FFF1-4AD9-8605-41A61B8926CF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Square">
            <a:extLst>
              <a:ext uri="{FF2B5EF4-FFF2-40B4-BE49-F238E27FC236}">
                <a16:creationId xmlns:a16="http://schemas.microsoft.com/office/drawing/2014/main" id="{C4A06178-9ACC-4082-8329-4A9A59924508}"/>
              </a:ext>
            </a:extLst>
          </p:cNvPr>
          <p:cNvSpPr/>
          <p:nvPr userDrawn="1"/>
        </p:nvSpPr>
        <p:spPr>
          <a:xfrm>
            <a:off x="11741697" y="6407185"/>
            <a:ext cx="450068" cy="450068"/>
          </a:xfrm>
          <a:prstGeom prst="rect">
            <a:avLst/>
          </a:prstGeom>
          <a:solidFill>
            <a:schemeClr val="accent1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412750"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C922DFF-5663-40DE-9B54-4149EDB7740E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pic>
        <p:nvPicPr>
          <p:cNvPr id="22" name="Image" descr="Image">
            <a:extLst>
              <a:ext uri="{FF2B5EF4-FFF2-40B4-BE49-F238E27FC236}">
                <a16:creationId xmlns:a16="http://schemas.microsoft.com/office/drawing/2014/main" id="{E5997704-33EA-4D7D-8B55-E46DD2216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C3544D4-6B59-4B11-BC0E-2FD48F693641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62FEA03-1122-4C36-ACD1-DA42FB8A03DC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73D4EB9-5CAF-4B81-91EA-AD490D0B13E4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72139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Light Blue 2"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093C42A-FAA6-40D8-A663-DDDE456C16CF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6A03358B-3D25-4A6D-85E6-54F235A943A8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54183" y="2545222"/>
            <a:ext cx="4765744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Text Goes Here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8EBE803-6659-42A1-A094-94B9EF7ABC2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C0D4B91-0BAF-46EC-9A7C-9D57C3224A9C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30B67E-5DCD-4732-882C-64DE9CC86419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pic>
        <p:nvPicPr>
          <p:cNvPr id="18" name="Image" descr="Image">
            <a:extLst>
              <a:ext uri="{FF2B5EF4-FFF2-40B4-BE49-F238E27FC236}">
                <a16:creationId xmlns:a16="http://schemas.microsoft.com/office/drawing/2014/main" id="{2F70C4FC-7A21-4AFA-8998-5EAB2E19CB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8D716FF7-59F9-414F-85CD-8E23360D2B4C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D4273EB-E90B-42F7-8CE9-6A1713A08CA3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98FFA5B-1C6A-486A-A0FE-02206FCDC54A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27547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5">
            <a:extLst>
              <a:ext uri="{FF2B5EF4-FFF2-40B4-BE49-F238E27FC236}">
                <a16:creationId xmlns:a16="http://schemas.microsoft.com/office/drawing/2014/main" id="{F0529FEA-BEC4-644C-94EE-601D5BED26F3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680995965"/>
              </p:ext>
            </p:extLst>
          </p:nvPr>
        </p:nvGraphicFramePr>
        <p:xfrm>
          <a:off x="7201593" y="1799047"/>
          <a:ext cx="3472287" cy="4025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itle Text">
            <a:extLst>
              <a:ext uri="{FF2B5EF4-FFF2-40B4-BE49-F238E27FC236}">
                <a16:creationId xmlns:a16="http://schemas.microsoft.com/office/drawing/2014/main" id="{0EA1A176-5931-41CA-86D5-15FC4398AA40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444480" y="1917036"/>
            <a:ext cx="9303040" cy="3023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 anchorCtr="0">
            <a:no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/>
              <a:t>48pt Intel Clear Light Body. For content that is not a section, but has a big idea in text only.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7652EB-8B2D-46CC-B147-89A4C26A2D8F}"/>
              </a:ext>
            </a:extLst>
          </p:cNvPr>
          <p:cNvSpPr/>
          <p:nvPr userDrawn="1"/>
        </p:nvSpPr>
        <p:spPr>
          <a:xfrm>
            <a:off x="0" y="0"/>
            <a:ext cx="11736987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1A480A-B7B4-498C-9868-A91E2651D429}"/>
              </a:ext>
            </a:extLst>
          </p:cNvPr>
          <p:cNvSpPr/>
          <p:nvPr userDrawn="1"/>
        </p:nvSpPr>
        <p:spPr>
          <a:xfrm rot="5400000">
            <a:off x="-2978450" y="2978453"/>
            <a:ext cx="6407450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51118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Rectangle"/>
          <p:cNvSpPr/>
          <p:nvPr userDrawn="1"/>
        </p:nvSpPr>
        <p:spPr>
          <a:xfrm>
            <a:off x="471054" y="464127"/>
            <a:ext cx="11272494" cy="594483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61" name="Square"/>
          <p:cNvSpPr/>
          <p:nvPr/>
        </p:nvSpPr>
        <p:spPr>
          <a:xfrm>
            <a:off x="11743603" y="6405281"/>
            <a:ext cx="448398" cy="45272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A778AB-F6EC-4101-87E6-DECF7944E661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6E1F1A6-2FDF-4676-B713-F9746DD3A821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E400EEBB-F912-40CA-A759-DEFE1516497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444480" y="1917036"/>
            <a:ext cx="9303040" cy="3023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 anchorCtr="0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48pt Intel Clear Light Body. For content that is not a section, but has a big idea in text only.</a:t>
            </a:r>
          </a:p>
        </p:txBody>
      </p:sp>
    </p:spTree>
    <p:extLst>
      <p:ext uri="{BB962C8B-B14F-4D97-AF65-F5344CB8AC3E}">
        <p14:creationId xmlns:p14="http://schemas.microsoft.com/office/powerpoint/2010/main" val="403765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 Light Blue">
    <p:bg>
      <p:bgPr>
        <a:solidFill>
          <a:srgbClr val="00C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Rectangle"/>
          <p:cNvSpPr/>
          <p:nvPr userDrawn="1"/>
        </p:nvSpPr>
        <p:spPr>
          <a:xfrm>
            <a:off x="471054" y="464127"/>
            <a:ext cx="11272494" cy="594483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61" name="Square"/>
          <p:cNvSpPr/>
          <p:nvPr/>
        </p:nvSpPr>
        <p:spPr>
          <a:xfrm>
            <a:off x="11743603" y="6405281"/>
            <a:ext cx="448398" cy="45272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2E60B70-5DF3-4398-B558-301661292DFC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2CF38D-B95A-4CD5-8F7D-86EA9C709AD4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93B25211-1805-4C17-8545-7E02A678639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444480" y="1917036"/>
            <a:ext cx="9303040" cy="3023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 anchorCtr="0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48pt Intel Clear Light Body. For content that is not a section, but has a big idea in text only.</a:t>
            </a:r>
          </a:p>
        </p:txBody>
      </p:sp>
    </p:spTree>
    <p:extLst>
      <p:ext uri="{BB962C8B-B14F-4D97-AF65-F5344CB8AC3E}">
        <p14:creationId xmlns:p14="http://schemas.microsoft.com/office/powerpoint/2010/main" val="316376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BDA94F2D-B7BD-4CE9-A606-F00802F313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99949" y="2409775"/>
            <a:ext cx="4080108" cy="152139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F655609-5439-9C4A-8F0D-9AB5A1AAC9A3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112354-342E-49CE-8E3C-E078BBE1ADF7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21D8AD-9194-4DBA-8221-7F294421810B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00831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"/>
          <p:cNvSpPr/>
          <p:nvPr/>
        </p:nvSpPr>
        <p:spPr>
          <a:xfrm>
            <a:off x="1466513" y="-28456"/>
            <a:ext cx="3430768" cy="5421617"/>
          </a:xfrm>
          <a:prstGeom prst="rect">
            <a:avLst/>
          </a:prstGeom>
          <a:solidFill>
            <a:srgbClr val="E7E7E7">
              <a:alpha val="39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2" name="Title Text">
            <a:extLst>
              <a:ext uri="{FF2B5EF4-FFF2-40B4-BE49-F238E27FC236}">
                <a16:creationId xmlns:a16="http://schemas.microsoft.com/office/drawing/2014/main" id="{82EC668F-6093-6548-B182-47568630A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5" y="3585279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7500">
                <a:solidFill>
                  <a:srgbClr val="525252"/>
                </a:solidFill>
              </a:defRPr>
            </a:lvl1pPr>
          </a:lstStyle>
          <a:p>
            <a:r>
              <a:rPr lang="en-US"/>
              <a:t>75 </a:t>
            </a:r>
            <a:r>
              <a:rPr lang="en-US" err="1"/>
              <a:t>pt</a:t>
            </a:r>
            <a:r>
              <a:rPr lang="en-US"/>
              <a:t> Intel Clear</a:t>
            </a:r>
            <a:endParaRPr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87CC838-4D6E-4C99-A3F1-81F2913C62B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chemeClr val="accent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16pt Intel Clear Bold Intro: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00C3E650-A810-40D9-81A8-D3E73C9326E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8" y="4778609"/>
            <a:ext cx="10283651" cy="32677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2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18pt Intel Clear Subhead, Date, Etc.</a:t>
            </a:r>
          </a:p>
        </p:txBody>
      </p:sp>
      <p:sp>
        <p:nvSpPr>
          <p:cNvPr id="10" name="Square">
            <a:extLst>
              <a:ext uri="{FF2B5EF4-FFF2-40B4-BE49-F238E27FC236}">
                <a16:creationId xmlns:a16="http://schemas.microsoft.com/office/drawing/2014/main" id="{99F366F8-DC49-4E0B-B131-1FB92CC518E3}"/>
              </a:ext>
            </a:extLst>
          </p:cNvPr>
          <p:cNvSpPr/>
          <p:nvPr userDrawn="1"/>
        </p:nvSpPr>
        <p:spPr>
          <a:xfrm>
            <a:off x="861107" y="5390896"/>
            <a:ext cx="607299" cy="607299"/>
          </a:xfrm>
          <a:prstGeom prst="rect">
            <a:avLst/>
          </a:prstGeom>
          <a:solidFill>
            <a:srgbClr val="2872C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10443275-64C7-4249-92B8-990C3BB41279}"/>
              </a:ext>
            </a:extLst>
          </p:cNvPr>
          <p:cNvSpPr/>
          <p:nvPr userDrawn="1"/>
        </p:nvSpPr>
        <p:spPr>
          <a:xfrm>
            <a:off x="576067" y="5108797"/>
            <a:ext cx="286654" cy="282073"/>
          </a:xfrm>
          <a:prstGeom prst="rect">
            <a:avLst/>
          </a:prstGeom>
          <a:solidFill>
            <a:srgbClr val="00C7FD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85908D9A-1608-44B4-A0A3-FC9E665728CA}"/>
              </a:ext>
            </a:extLst>
          </p:cNvPr>
          <p:cNvSpPr/>
          <p:nvPr userDrawn="1"/>
        </p:nvSpPr>
        <p:spPr>
          <a:xfrm>
            <a:off x="861107" y="4952474"/>
            <a:ext cx="157461" cy="157461"/>
          </a:xfrm>
          <a:prstGeom prst="rect">
            <a:avLst/>
          </a:prstGeom>
          <a:solidFill>
            <a:srgbClr val="2872C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952F383-4862-4271-B541-561212003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66513" y="5992753"/>
            <a:ext cx="1031758" cy="38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37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55479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325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2139953"/>
            <a:ext cx="11010900" cy="41084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980C114-FE9A-4B63-B509-F59F1A2C55A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370" y="1612901"/>
            <a:ext cx="11022013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699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&amp; 2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EBEEA47F-E66C-C546-A539-293E792A32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1"/>
            <a:ext cx="11010901" cy="95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5712A-D685-7146-A64F-2AEC13EF76F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1500" y="2139951"/>
            <a:ext cx="5288525" cy="4118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8FE6631-4BAF-4E4B-B6F0-F9ED72A3155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9113" y="2139951"/>
            <a:ext cx="5288525" cy="4118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D4EEAA39-7062-4DCE-91B8-83056F818F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11022013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191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EBEEA47F-E66C-C546-A539-293E792A32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1"/>
            <a:ext cx="11010901" cy="95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5712A-D685-7146-A64F-2AEC13EF76F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1500" y="1673402"/>
            <a:ext cx="5288525" cy="458483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8FE6631-4BAF-4E4B-B6F0-F9ED72A3155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9113" y="1673402"/>
            <a:ext cx="5288525" cy="458483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323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Text">
            <a:extLst>
              <a:ext uri="{FF2B5EF4-FFF2-40B4-BE49-F238E27FC236}">
                <a16:creationId xmlns:a16="http://schemas.microsoft.com/office/drawing/2014/main" id="{FAEAC0A3-8438-1245-A28C-64BC26BFB23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67227"/>
            <a:ext cx="5755707" cy="945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25" name="Body Level One…">
            <a:extLst>
              <a:ext uri="{FF2B5EF4-FFF2-40B4-BE49-F238E27FC236}">
                <a16:creationId xmlns:a16="http://schemas.microsoft.com/office/drawing/2014/main" id="{6903F994-74B2-4D40-AA5F-7F3D24A00171}"/>
              </a:ext>
            </a:extLst>
          </p:cNvPr>
          <p:cNvSpPr txBox="1">
            <a:spLocks noGrp="1"/>
          </p:cNvSpPr>
          <p:nvPr>
            <p:ph idx="27" hasCustomPrompt="1"/>
          </p:nvPr>
        </p:nvSpPr>
        <p:spPr>
          <a:xfrm>
            <a:off x="6609331" y="2978828"/>
            <a:ext cx="4668837" cy="3453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numCol="1">
            <a:normAutofit/>
          </a:bodyPr>
          <a:lstStyle>
            <a:lvl1pPr marL="0" marR="0" indent="0" algn="l" defTabSz="609600" eaLnBrk="1" fontAlgn="auto" latinLnBrk="0" hangingPunct="1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Image Caption 16pt gray text</a:t>
            </a:r>
          </a:p>
        </p:txBody>
      </p:sp>
      <p:sp>
        <p:nvSpPr>
          <p:cNvPr id="26" name="Body Level One…">
            <a:extLst>
              <a:ext uri="{FF2B5EF4-FFF2-40B4-BE49-F238E27FC236}">
                <a16:creationId xmlns:a16="http://schemas.microsoft.com/office/drawing/2014/main" id="{BF74888E-798E-B543-94EF-279F3EA6E46B}"/>
              </a:ext>
            </a:extLst>
          </p:cNvPr>
          <p:cNvSpPr txBox="1">
            <a:spLocks noGrp="1"/>
          </p:cNvSpPr>
          <p:nvPr>
            <p:ph idx="28" hasCustomPrompt="1"/>
          </p:nvPr>
        </p:nvSpPr>
        <p:spPr>
          <a:xfrm>
            <a:off x="6609331" y="5929172"/>
            <a:ext cx="4668837" cy="3453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numCol="1">
            <a:normAutofit/>
          </a:bodyPr>
          <a:lstStyle>
            <a:lvl1pPr marL="0" marR="0" indent="0" algn="l" defTabSz="609600" eaLnBrk="1" fontAlgn="auto" latinLnBrk="0" hangingPunct="1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Image Caption 16pt gray text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B3C6455-4913-47BC-8232-AB0BABBA08C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609331" y="571500"/>
            <a:ext cx="4668837" cy="2381250"/>
          </a:xfrm>
        </p:spPr>
        <p:txBody>
          <a:bodyPr/>
          <a:lstStyle/>
          <a:p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CA48836-DAA2-4E4F-A22A-2F5682E12CEF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609331" y="3537061"/>
            <a:ext cx="4668837" cy="238125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C0D3278-E8A7-4B14-A5ED-BE235CEC6F8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71500" y="2139952"/>
            <a:ext cx="5768944" cy="4118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403FD6E6-528D-49D5-BBAB-B26572C15F2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5768944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051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C80E488-8534-4743-924A-62CA17A7A192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27ABEE-91E1-420E-AD52-066ECB7CBDFC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92915" y="1524000"/>
            <a:ext cx="10972801" cy="4724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rPr lang="en-US"/>
              <a:t>Body copy Intel clear light 28 point</a:t>
            </a:r>
          </a:p>
          <a:p>
            <a:pPr lvl="1"/>
            <a:r>
              <a:rPr lang="en-US"/>
              <a:t>Sub Bullet one 24 point</a:t>
            </a:r>
          </a:p>
          <a:p>
            <a:pPr lvl="2"/>
            <a:r>
              <a:rPr lang="en-US"/>
              <a:t>Sub Bullet two 20 point</a:t>
            </a:r>
          </a:p>
          <a:p>
            <a:pPr lvl="3"/>
            <a:r>
              <a:rPr lang="en-US"/>
              <a:t>Sub Bullet three 18 point</a:t>
            </a:r>
          </a:p>
          <a:p>
            <a:pPr lvl="4"/>
            <a:r>
              <a:rPr lang="en-US"/>
              <a:t>Sub Bullet four 16 point</a:t>
            </a:r>
            <a:br>
              <a:rPr lang="en-US"/>
            </a:br>
            <a:endParaRPr lang="en-US"/>
          </a:p>
          <a:p>
            <a:pPr lvl="2"/>
            <a:endParaRPr/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592916" y="571500"/>
            <a:ext cx="10972801" cy="883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/>
          <a:p>
            <a:r>
              <a:rPr lang="en-US"/>
              <a:t>40pt Intel Clear Light Text Goes Here</a:t>
            </a:r>
            <a:endParaRPr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ACDBB0-BD96-446C-8F63-C56E4AA10FBD}"/>
              </a:ext>
            </a:extLst>
          </p:cNvPr>
          <p:cNvPicPr>
            <a:picLocks noChangeAspect="1"/>
          </p:cNvPicPr>
          <p:nvPr userDrawn="1"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1520E06-BF98-49FF-91DB-15EBE855DD9E}"/>
              </a:ext>
            </a:extLst>
          </p:cNvPr>
          <p:cNvSpPr txBox="1"/>
          <p:nvPr userDrawn="1"/>
        </p:nvSpPr>
        <p:spPr>
          <a:xfrm>
            <a:off x="11908632" y="6579173"/>
            <a:ext cx="128240" cy="123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800" b="0" i="0" u="none" strike="noStrike" cap="none" spc="0" normalizeH="0" baseline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00" b="0" i="0" u="none" strike="noStrike" cap="none" spc="0" normalizeH="0" baseline="0" err="1">
              <a:ln>
                <a:noFill/>
              </a:ln>
              <a:solidFill>
                <a:schemeClr val="bg2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67" r:id="rId2"/>
    <p:sldLayoutId id="2147483766" r:id="rId3"/>
    <p:sldLayoutId id="2147483756" r:id="rId4"/>
    <p:sldLayoutId id="2147483759" r:id="rId5"/>
    <p:sldLayoutId id="2147483755" r:id="rId6"/>
    <p:sldLayoutId id="2147483722" r:id="rId7"/>
    <p:sldLayoutId id="2147483778" r:id="rId8"/>
    <p:sldLayoutId id="2147483724" r:id="rId9"/>
    <p:sldLayoutId id="2147483751" r:id="rId10"/>
    <p:sldLayoutId id="2147483730" r:id="rId11"/>
    <p:sldLayoutId id="2147483754" r:id="rId12"/>
    <p:sldLayoutId id="2147483761" r:id="rId13"/>
    <p:sldLayoutId id="2147483749" r:id="rId14"/>
    <p:sldLayoutId id="2147483746" r:id="rId15"/>
    <p:sldLayoutId id="2147483747" r:id="rId16"/>
    <p:sldLayoutId id="2147483769" r:id="rId17"/>
    <p:sldLayoutId id="2147483768" r:id="rId18"/>
    <p:sldLayoutId id="2147483723" r:id="rId19"/>
    <p:sldLayoutId id="2147483770" r:id="rId20"/>
    <p:sldLayoutId id="2147483771" r:id="rId21"/>
    <p:sldLayoutId id="2147483772" r:id="rId22"/>
    <p:sldLayoutId id="2147483745" r:id="rId23"/>
    <p:sldLayoutId id="2147483780" r:id="rId24"/>
    <p:sldLayoutId id="2147483744" r:id="rId25"/>
    <p:sldLayoutId id="2147483750" r:id="rId2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1pPr>
      <a:lvl2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228600" marR="0" indent="-2286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Wingdings" pitchFamily="2" charset="2"/>
        <a:buChar char="§"/>
        <a:tabLst/>
        <a:defRPr sz="28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1pPr>
      <a:lvl2pPr marL="431800" marR="0" indent="-2032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2pPr>
      <a:lvl3pPr marL="686594" marR="0" indent="-197644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3pPr>
      <a:lvl4pPr marL="919957" marR="0" indent="-2286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4pPr>
      <a:lvl5pPr marL="1148557" marR="0" indent="-2286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5pPr>
      <a:lvl6pPr marL="0" marR="0" indent="5715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6858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8001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9144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9pPr>
    </p:bodyStyle>
    <p:otherStyle>
      <a:lvl1pPr marL="0" marR="0" indent="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1pPr>
      <a:lvl2pPr marL="0" marR="0" indent="2286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2pPr>
      <a:lvl3pPr marL="0" marR="0" indent="4572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3pPr>
      <a:lvl4pPr marL="0" marR="0" indent="6858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4pPr>
      <a:lvl5pPr marL="0" marR="0" indent="9144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5pPr>
      <a:lvl6pPr marL="0" marR="0" indent="11430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6pPr>
      <a:lvl7pPr marL="0" marR="0" indent="13716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7pPr>
      <a:lvl8pPr marL="0" marR="0" indent="16002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8pPr>
      <a:lvl9pPr marL="0" marR="0" indent="18288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3gpp.org/ftp/TSG_RAN/TSG_RAN/TSGR_96/Docs/RP-221814.zip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6FE957-3966-4252-A9FC-C42F352E53A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45644" y="400372"/>
            <a:ext cx="11433068" cy="1091827"/>
          </a:xfrm>
        </p:spPr>
        <p:txBody>
          <a:bodyPr lIns="0" tIns="0" rIns="0" bIns="0" anchor="t">
            <a:normAutofit/>
          </a:bodyPr>
          <a:lstStyle/>
          <a:p>
            <a:r>
              <a:rPr lang="en-GB" sz="2000" b="0" dirty="0">
                <a:solidFill>
                  <a:schemeClr val="bg1"/>
                </a:solidFill>
                <a:latin typeface="Intel Clear"/>
              </a:rPr>
              <a:t>3GPP TSG RAN #97e												     	RP-222259</a:t>
            </a:r>
          </a:p>
          <a:p>
            <a:r>
              <a:rPr lang="en-US" sz="2000" b="0" dirty="0">
                <a:solidFill>
                  <a:schemeClr val="bg1"/>
                </a:solidFill>
              </a:rPr>
              <a:t>Electronic Meeting, September 12</a:t>
            </a:r>
            <a:r>
              <a:rPr lang="en-US" sz="2000" b="0" baseline="30000" dirty="0">
                <a:solidFill>
                  <a:schemeClr val="bg1"/>
                </a:solidFill>
              </a:rPr>
              <a:t>th</a:t>
            </a:r>
            <a:r>
              <a:rPr lang="en-US" sz="2000" b="0" dirty="0">
                <a:solidFill>
                  <a:schemeClr val="bg1"/>
                </a:solidFill>
              </a:rPr>
              <a:t> – 16</a:t>
            </a:r>
            <a:r>
              <a:rPr lang="en-US" sz="2000" b="0" baseline="30000" dirty="0">
                <a:solidFill>
                  <a:schemeClr val="bg1"/>
                </a:solidFill>
              </a:rPr>
              <a:t>th</a:t>
            </a:r>
            <a:r>
              <a:rPr lang="en-US" sz="2000" b="0" dirty="0">
                <a:solidFill>
                  <a:schemeClr val="bg1"/>
                </a:solidFill>
              </a:rPr>
              <a:t>, 2022</a:t>
            </a:r>
          </a:p>
          <a:p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771246-319D-4C3A-9DB1-8C4D30A3A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349" y="2883086"/>
            <a:ext cx="10100213" cy="1091827"/>
          </a:xfrm>
        </p:spPr>
        <p:txBody>
          <a:bodyPr/>
          <a:lstStyle/>
          <a:p>
            <a:r>
              <a:rPr lang="en-US" sz="4400" dirty="0"/>
              <a:t>Consideration of unlicensed spectrum for SL positioning in Rel-18</a:t>
            </a:r>
            <a:endParaRPr lang="en-GB" sz="44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59344D-8598-4A55-8E7C-C1CDD48C126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908349" y="4131192"/>
            <a:ext cx="10283651" cy="1593661"/>
          </a:xfrm>
        </p:spPr>
        <p:txBody>
          <a:bodyPr>
            <a:normAutofit/>
          </a:bodyPr>
          <a:lstStyle/>
          <a:p>
            <a:r>
              <a:rPr lang="en-GB" sz="2000" dirty="0"/>
              <a:t>Agenda Item:		9.2.5</a:t>
            </a:r>
          </a:p>
          <a:p>
            <a:r>
              <a:rPr lang="en-GB" sz="2000" dirty="0"/>
              <a:t>Source: 			Intel Corporation</a:t>
            </a:r>
          </a:p>
          <a:p>
            <a:r>
              <a:rPr lang="en-GB" sz="2000" dirty="0"/>
              <a:t>Document for:		Discussion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90456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88A2D-905F-4DC0-B30C-4FE173A6B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Positioning: 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7FDD5-4023-473C-90A2-A192B5AE0479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For the study on SL positioning, the following note exists in the SID [</a:t>
            </a:r>
            <a:r>
              <a:rPr lang="en-GB" sz="2800" i="1" u="sng" dirty="0">
                <a:solidFill>
                  <a:srgbClr val="0000FF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hlinkClick r:id="rId2"/>
              </a:rPr>
              <a:t>RP-221814</a:t>
            </a:r>
            <a:r>
              <a:rPr lang="en-US" dirty="0"/>
              <a:t>]: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/>
              <a:t>At RAN #97, sufficient information to resolve the consideration in the note above is not yet available.</a:t>
            </a:r>
          </a:p>
          <a:p>
            <a:pPr lvl="1"/>
            <a:r>
              <a:rPr lang="en-US" dirty="0"/>
              <a:t>The evaluation of bandwidth requirement to meet identified accuracy requirements is still underway in RAN1.</a:t>
            </a:r>
          </a:p>
          <a:p>
            <a:pPr lvl="1"/>
            <a:r>
              <a:rPr lang="en-US"/>
              <a:t>RAN1 studies </a:t>
            </a:r>
            <a:r>
              <a:rPr lang="en-US" dirty="0"/>
              <a:t>on SL communication in unlicensed spectrum are also in relatively early stages.</a:t>
            </a:r>
            <a:endParaRPr lang="en-US" sz="2400" i="1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i="1" dirty="0"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i="1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i="1" dirty="0"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i="1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2A5F58-951B-47C1-8144-E794E18208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422" y="2104157"/>
            <a:ext cx="10308380" cy="2140202"/>
          </a:xfrm>
          <a:custGeom>
            <a:avLst/>
            <a:gdLst>
              <a:gd name="connsiteX0" fmla="*/ 0 w 10308380"/>
              <a:gd name="connsiteY0" fmla="*/ 0 h 2140202"/>
              <a:gd name="connsiteX1" fmla="*/ 10308380 w 10308380"/>
              <a:gd name="connsiteY1" fmla="*/ 0 h 2140202"/>
              <a:gd name="connsiteX2" fmla="*/ 10308380 w 10308380"/>
              <a:gd name="connsiteY2" fmla="*/ 2140202 h 2140202"/>
              <a:gd name="connsiteX3" fmla="*/ 0 w 10308380"/>
              <a:gd name="connsiteY3" fmla="*/ 2140202 h 2140202"/>
              <a:gd name="connsiteX4" fmla="*/ 0 w 10308380"/>
              <a:gd name="connsiteY4" fmla="*/ 0 h 2140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8380" h="2140202" fill="none" extrusionOk="0">
                <a:moveTo>
                  <a:pt x="0" y="0"/>
                </a:moveTo>
                <a:cubicBezTo>
                  <a:pt x="4055205" y="-49533"/>
                  <a:pt x="9065172" y="-14809"/>
                  <a:pt x="10308380" y="0"/>
                </a:cubicBezTo>
                <a:cubicBezTo>
                  <a:pt x="10396019" y="443869"/>
                  <a:pt x="10235701" y="1495308"/>
                  <a:pt x="10308380" y="2140202"/>
                </a:cubicBezTo>
                <a:cubicBezTo>
                  <a:pt x="7645484" y="2091971"/>
                  <a:pt x="3944180" y="2224657"/>
                  <a:pt x="0" y="2140202"/>
                </a:cubicBezTo>
                <a:cubicBezTo>
                  <a:pt x="-38581" y="1302579"/>
                  <a:pt x="63341" y="1009311"/>
                  <a:pt x="0" y="0"/>
                </a:cubicBezTo>
                <a:close/>
              </a:path>
              <a:path w="10308380" h="2140202" stroke="0" extrusionOk="0">
                <a:moveTo>
                  <a:pt x="0" y="0"/>
                </a:moveTo>
                <a:cubicBezTo>
                  <a:pt x="3566878" y="118645"/>
                  <a:pt x="7863003" y="116012"/>
                  <a:pt x="10308380" y="0"/>
                </a:cubicBezTo>
                <a:cubicBezTo>
                  <a:pt x="10175498" y="392720"/>
                  <a:pt x="10393331" y="1899876"/>
                  <a:pt x="10308380" y="2140202"/>
                </a:cubicBezTo>
                <a:cubicBezTo>
                  <a:pt x="7924882" y="2274802"/>
                  <a:pt x="3713288" y="1983006"/>
                  <a:pt x="0" y="2140202"/>
                </a:cubicBezTo>
                <a:cubicBezTo>
                  <a:pt x="-20187" y="1892359"/>
                  <a:pt x="-152480" y="930462"/>
                  <a:pt x="0" y="0"/>
                </a:cubicBezTo>
                <a:close/>
              </a:path>
            </a:pathLst>
          </a:custGeom>
          <a:ln w="15875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</p:pic>
    </p:spTree>
    <p:extLst>
      <p:ext uri="{BB962C8B-B14F-4D97-AF65-F5344CB8AC3E}">
        <p14:creationId xmlns:p14="http://schemas.microsoft.com/office/powerpoint/2010/main" val="60540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78633EC6-A08B-4CEC-B289-6AEE72EAE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3876B81-7839-417A-951B-CBB94E7ECD85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 lIns="0" tIns="0" rIns="0" bIns="0" anchor="t">
            <a:normAutofit/>
          </a:bodyPr>
          <a:lstStyle/>
          <a:p>
            <a:r>
              <a:rPr lang="en-US" i="1" dirty="0"/>
              <a:t>Postpone the decision on possible consideration of unlicensed spectrum for SL positioning to RAN #98.</a:t>
            </a:r>
          </a:p>
          <a:p>
            <a:pPr lvl="1"/>
            <a:r>
              <a:rPr lang="en-US" i="1" dirty="0"/>
              <a:t>Revisit the issue when further clarity on bandwidth requirements for SL positioning accuracy requirements is available and support of SL communications in unlicensed spectrum progresses further.</a:t>
            </a:r>
          </a:p>
          <a:p>
            <a:pPr lvl="1"/>
            <a:r>
              <a:rPr lang="en-US" i="1" dirty="0"/>
              <a:t>If agreed, update the SID to change the check point from RAN #97 to RAN #98.</a:t>
            </a:r>
          </a:p>
        </p:txBody>
      </p:sp>
    </p:spTree>
    <p:extLst>
      <p:ext uri="{BB962C8B-B14F-4D97-AF65-F5344CB8AC3E}">
        <p14:creationId xmlns:p14="http://schemas.microsoft.com/office/powerpoint/2010/main" val="104279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92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21_BasicWhite">
  <a:themeElements>
    <a:clrScheme name="Intel2020">
      <a:dk1>
        <a:srgbClr val="000000"/>
      </a:dk1>
      <a:lt1>
        <a:srgbClr val="FFFFFF"/>
      </a:lt1>
      <a:dk2>
        <a:srgbClr val="004A86"/>
      </a:dk2>
      <a:lt2>
        <a:srgbClr val="525252"/>
      </a:lt2>
      <a:accent1>
        <a:srgbClr val="0068B5"/>
      </a:accent1>
      <a:accent2>
        <a:srgbClr val="00C7FD"/>
      </a:accent2>
      <a:accent3>
        <a:srgbClr val="F6CB4B"/>
      </a:accent3>
      <a:accent4>
        <a:srgbClr val="D96930"/>
      </a:accent4>
      <a:accent5>
        <a:srgbClr val="8F5DA2"/>
      </a:accent5>
      <a:accent6>
        <a:srgbClr val="8BAE46"/>
      </a:accent6>
      <a:hlink>
        <a:srgbClr val="0068B5"/>
      </a:hlink>
      <a:folHlink>
        <a:srgbClr val="0068B5"/>
      </a:folHlink>
    </a:clrScheme>
    <a:fontScheme name="Custom 11">
      <a:majorFont>
        <a:latin typeface="Intel Clear Light"/>
        <a:ea typeface="Helvetica Neue"/>
        <a:cs typeface="Helvetica Neue"/>
      </a:majorFont>
      <a:minorFont>
        <a:latin typeface="Intel Clear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none" lIns="0" tIns="0" rIns="0" bIns="0" numCol="1" spcCol="38100" rtlCol="0" anchor="t" anchorCtr="0">
        <a:spAutoFit/>
      </a:bodyPr>
      <a:lstStyle>
        <a:defPPr marL="0" marR="0" indent="0" algn="l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b="0" i="0" u="none" strike="noStrike" cap="none" spc="0" normalizeH="0" baseline="0" dirty="0" err="1" smtClean="0">
            <a:ln>
              <a:noFill/>
            </a:ln>
            <a:solidFill>
              <a:schemeClr val="tx2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FF044F44F3DD409E3404F670EAECB1" ma:contentTypeVersion="11" ma:contentTypeDescription="Create a new document." ma:contentTypeScope="" ma:versionID="4814ae6f7318b75a13777f6100880bdd">
  <xsd:schema xmlns:xsd="http://www.w3.org/2001/XMLSchema" xmlns:xs="http://www.w3.org/2001/XMLSchema" xmlns:p="http://schemas.microsoft.com/office/2006/metadata/properties" xmlns:ns2="a4b5ee66-8278-4920-9928-ad79bc5dd418" xmlns:ns3="296abf3f-64df-478c-af41-3815c6290959" targetNamespace="http://schemas.microsoft.com/office/2006/metadata/properties" ma:root="true" ma:fieldsID="ff4954b105d468725d2f233a0cd928a9" ns2:_="" ns3:_="">
    <xsd:import namespace="a4b5ee66-8278-4920-9928-ad79bc5dd418"/>
    <xsd:import namespace="296abf3f-64df-478c-af41-3815c62909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b5ee66-8278-4920-9928-ad79bc5dd41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6abf3f-64df-478c-af41-3815c629095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B38A350-3830-438B-9778-6C1211537453}">
  <ds:schemaRefs>
    <ds:schemaRef ds:uri="296abf3f-64df-478c-af41-3815c6290959"/>
    <ds:schemaRef ds:uri="a4b5ee66-8278-4920-9928-ad79bc5dd41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24B8A99-8161-4D52-8DFD-478F5C1B3170}">
  <ds:schemaRefs>
    <ds:schemaRef ds:uri="http://schemas.microsoft.com/office/2006/documentManagement/types"/>
    <ds:schemaRef ds:uri="296abf3f-64df-478c-af41-3815c6290959"/>
    <ds:schemaRef ds:uri="http://purl.org/dc/terms/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4b5ee66-8278-4920-9928-ad79bc5dd418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01C66F3-FBD8-4B0F-98D9-445FE3649D0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194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Arial</vt:lpstr>
      <vt:lpstr>Calibri</vt:lpstr>
      <vt:lpstr>Helvetica</vt:lpstr>
      <vt:lpstr>Helvetica Neue</vt:lpstr>
      <vt:lpstr>Helvetica Neue Medium</vt:lpstr>
      <vt:lpstr>Intel Clear</vt:lpstr>
      <vt:lpstr>Intel Clear Light</vt:lpstr>
      <vt:lpstr>Times</vt:lpstr>
      <vt:lpstr>Wingdings</vt:lpstr>
      <vt:lpstr>21_BasicWhite</vt:lpstr>
      <vt:lpstr>Consideration of unlicensed spectrum for SL positioning in Rel-18</vt:lpstr>
      <vt:lpstr>Rel-18 Positioning: Background</vt:lpstr>
      <vt:lpstr>Proposal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Killeen, Kristine</dc:creator>
  <cp:keywords>CTPClassification=CTP_NT</cp:keywords>
  <cp:lastModifiedBy>Chatterjee, Debdeep</cp:lastModifiedBy>
  <cp:revision>19</cp:revision>
  <dcterms:modified xsi:type="dcterms:W3CDTF">2022-09-02T03:58:47Z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77294acb-f791-4422-865e-0b7527e37b89</vt:lpwstr>
  </property>
  <property fmtid="{D5CDD505-2E9C-101B-9397-08002B2CF9AE}" pid="3" name="CTP_TimeStamp">
    <vt:lpwstr>2020-08-21 21:49:33Z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0x01010072FF044F44F3DD409E3404F670EAECB1</vt:lpwstr>
  </property>
</Properties>
</file>