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95" r:id="rId3"/>
    <p:sldId id="650" r:id="rId4"/>
    <p:sldId id="646" r:id="rId5"/>
    <p:sldId id="654" r:id="rId6"/>
    <p:sldId id="61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87" d="100"/>
          <a:sy n="87" d="100"/>
        </p:scale>
        <p:origin x="48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/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/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7805" y="3549758"/>
            <a:ext cx="10813306" cy="23876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 smtClean="0"/>
              <a:t>Agenda Item:	9.3.1.5</a:t>
            </a:r>
            <a:br>
              <a:rPr lang="en-US" altLang="zh-CN" sz="2800" dirty="0" smtClean="0"/>
            </a:br>
            <a:r>
              <a:rPr lang="en-US" altLang="zh-CN" sz="2800" dirty="0" smtClean="0"/>
              <a:t>Source:		</a:t>
            </a:r>
            <a:r>
              <a:rPr lang="en-US" altLang="zh-CN" sz="2800" dirty="0" err="1" smtClean="0"/>
              <a:t>xiaomi</a:t>
            </a:r>
            <a:br>
              <a:rPr lang="en-US" altLang="zh-CN" sz="2800" dirty="0" smtClean="0"/>
            </a:br>
            <a:r>
              <a:rPr lang="en-US" altLang="zh-CN" sz="2800" dirty="0" smtClean="0"/>
              <a:t>Title:		</a:t>
            </a:r>
            <a:r>
              <a:rPr lang="en-US" altLang="zh-CN" sz="2800" dirty="0"/>
              <a:t>	Views on scope of NR sidelink evolution WI</a:t>
            </a:r>
            <a:br>
              <a:rPr lang="en-US" altLang="zh-CN" sz="2800" dirty="0" smtClean="0"/>
            </a:br>
            <a:r>
              <a:rPr lang="en-US" altLang="zh-CN" sz="2800" dirty="0" smtClean="0"/>
              <a:t>Document for:	Discussion and decision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187568" y="113213"/>
            <a:ext cx="11019693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Meeting #97-e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September 12-16, 2022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93290" y="113213"/>
            <a:ext cx="191397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RP-222247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en-US" dirty="0"/>
              <a:t>Objective 1 and 3 in WID are put on hold until further checking in RAN#97</a:t>
            </a:r>
            <a:endParaRPr lang="en-US" dirty="0"/>
          </a:p>
          <a:p>
            <a:pPr lvl="1"/>
            <a:r>
              <a:rPr lang="en-GB" altLang="zh-CN" dirty="0"/>
              <a:t>1.Specify mechanism to support NR sidelink CA operation based on LTE sidelink CA operation [RAN2, RAN1, RAN4] (This part of the work is put on hold until further checking in RAN#97)</a:t>
            </a:r>
            <a:endParaRPr lang="en-GB" altLang="zh-CN" dirty="0"/>
          </a:p>
          <a:p>
            <a:pPr lvl="2"/>
            <a:r>
              <a:rPr lang="en-GB" altLang="zh-CN" dirty="0"/>
              <a:t>Support only LTE sidelink CA features for NR (i.e., SL carrier (re-)selection, synchronization of aggregated carriers, handling the limited capability, power control for simultaneous sidelink TX, packet duplication)</a:t>
            </a:r>
            <a:endParaRPr lang="en-GB" altLang="zh-CN" dirty="0"/>
          </a:p>
          <a:p>
            <a:pPr lvl="2"/>
            <a:r>
              <a:rPr lang="en-GB" altLang="zh-CN" dirty="0"/>
              <a:t>The work is limited to FR1 licensed spectrum and ITS band in FR1.</a:t>
            </a:r>
            <a:endParaRPr lang="en-GB" altLang="zh-CN" dirty="0"/>
          </a:p>
          <a:p>
            <a:pPr lvl="2"/>
            <a:r>
              <a:rPr lang="en-GB" altLang="zh-CN" dirty="0"/>
              <a:t>No specific enhancements of Rel-17 sidelink features with sidelink CA support.</a:t>
            </a:r>
            <a:endParaRPr lang="en-GB" altLang="zh-CN" dirty="0"/>
          </a:p>
          <a:p>
            <a:pPr lvl="2"/>
            <a:r>
              <a:rPr lang="en-GB" altLang="zh-CN" dirty="0"/>
              <a:t>This feature is backwards compatible in the following regards</a:t>
            </a:r>
            <a:endParaRPr lang="en-GB" altLang="zh-CN" dirty="0"/>
          </a:p>
          <a:p>
            <a:pPr lvl="3"/>
            <a:r>
              <a:rPr lang="en-GB" altLang="zh-CN" dirty="0"/>
              <a:t>A Rel-16/Rel-17 UE can receive Rel-18 sidelink broadcast/groupcast transmissions with CA for the carrier on which it receives PSCCH/PSSCH and transmits the corresponding sidelink HARQ feedback (when SL-HARQ is enabled in SCI)</a:t>
            </a:r>
            <a:endParaRPr lang="en-GB" altLang="zh-CN" dirty="0"/>
          </a:p>
          <a:p>
            <a:pPr lvl="1"/>
            <a:r>
              <a:rPr lang="en-GB" altLang="zh-CN" dirty="0"/>
              <a:t>3.Study and specify enhanced sidelink operation on FR2 licensed spectrum [RAN1, RAN2, RAN4] (This part of the work is put on hold until further checking in RAN#97)</a:t>
            </a:r>
            <a:endParaRPr lang="en-GB" altLang="zh-CN" dirty="0"/>
          </a:p>
          <a:p>
            <a:pPr lvl="2"/>
            <a:r>
              <a:rPr lang="en-GB" altLang="zh-CN" dirty="0"/>
              <a:t>Update evaluation methodology for commercial deployment scenario</a:t>
            </a:r>
            <a:endParaRPr lang="en-GB" altLang="zh-CN" dirty="0"/>
          </a:p>
          <a:p>
            <a:pPr lvl="2"/>
            <a:r>
              <a:rPr lang="en-GB" altLang="zh-CN" dirty="0"/>
              <a:t>Work is limited to the support of sidelink beam management (including initial beam-pairing, beam maintenance, and beam failure recovery, etc) by reusing existing sidelink CSI framework and reusing Uu beam management concepts wherever possible.</a:t>
            </a:r>
            <a:endParaRPr lang="en-GB" altLang="zh-CN" dirty="0"/>
          </a:p>
          <a:p>
            <a:pPr lvl="3"/>
            <a:r>
              <a:rPr lang="en-GB" altLang="zh-CN" dirty="0"/>
              <a:t>Beam management in FR2 licensed spectrum considers sidelink unicast communication only.</a:t>
            </a:r>
            <a:endParaRPr lang="en-GB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120" y="73388"/>
            <a:ext cx="10058400" cy="811851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WI progress and observation</a:t>
            </a:r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5269" y="1257218"/>
            <a:ext cx="10584180" cy="504428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Unitl RAN1#110 meeting, the progress on both objective 2 (SL unlicensed) and objective 4 (co-channel coexistence) in RAN1 are not fast as expected</a:t>
            </a:r>
            <a:endParaRPr lang="en-US" altLang="zh-CN" dirty="0"/>
          </a:p>
          <a:p>
            <a:pPr lvl="1"/>
            <a:r>
              <a:rPr lang="en-US" altLang="zh-CN" dirty="0"/>
              <a:t>The study on SL unlicensed is to be completed until RAN#98e</a:t>
            </a:r>
            <a:endParaRPr lang="en-US" altLang="zh-CN" dirty="0"/>
          </a:p>
          <a:p>
            <a:pPr lvl="1"/>
            <a:r>
              <a:rPr lang="en-US" altLang="zh-CN" dirty="0"/>
              <a:t>The study on dynamic resource sharing for co-channel coexistence is still going on</a:t>
            </a:r>
            <a:endParaRPr lang="en-US" altLang="zh-CN" dirty="0"/>
          </a:p>
          <a:p>
            <a:pPr lvl="2"/>
            <a:r>
              <a:rPr lang="en-US" altLang="zh-CN" dirty="0"/>
              <a:t>The feasiblity and effective of proposed solutions are still to be concluded</a:t>
            </a:r>
            <a:endParaRPr lang="en-US" altLang="zh-CN" dirty="0"/>
          </a:p>
          <a:p>
            <a:pPr lvl="1"/>
            <a:r>
              <a:rPr lang="en-US" altLang="zh-CN" dirty="0"/>
              <a:t>RAN1 conclued that TDMed based semi-static resource pool partitioning based on Rel-16/17 specification is one possible solution</a:t>
            </a:r>
            <a:endParaRPr lang="en-US" altLang="zh-CN" dirty="0"/>
          </a:p>
          <a:p>
            <a:pPr lvl="0"/>
            <a:r>
              <a:rPr lang="en-US" altLang="zh-CN" dirty="0"/>
              <a:t>Observation</a:t>
            </a:r>
            <a:endParaRPr lang="en-US" altLang="zh-CN" dirty="0"/>
          </a:p>
          <a:p>
            <a:pPr lvl="1"/>
            <a:r>
              <a:rPr lang="en-US" altLang="zh-CN" dirty="0">
                <a:sym typeface="+mn-ea"/>
              </a:rPr>
              <a:t>The progress in RAN1 would be further slow down if all the four objectives are progressing simultaneously</a:t>
            </a:r>
            <a:endParaRPr lang="en-US" altLang="zh-CN" dirty="0"/>
          </a:p>
          <a:p>
            <a:pPr lvl="1"/>
            <a:r>
              <a:rPr lang="en-US" altLang="zh-CN" dirty="0"/>
              <a:t>If both objective 1 and objective 3 starts from RAN#97 meeting, the workload in RAN1 would be too high and there is high risk that the WI cannot be completed on time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Limit the work scope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en-US" altLang="zh-CN"/>
              <a:t>Following options can be considered to limit the scope of the WI</a:t>
            </a:r>
            <a:endParaRPr lang="en-US" altLang="zh-CN"/>
          </a:p>
          <a:p>
            <a:pPr lvl="1"/>
            <a:r>
              <a:rPr lang="en-US" altLang="zh-CN"/>
              <a:t>Option 1: Downselect one objective between objective 1 and objective 3 to start from RAN#97</a:t>
            </a:r>
            <a:endParaRPr lang="en-US" altLang="zh-CN"/>
          </a:p>
          <a:p>
            <a:pPr lvl="2"/>
            <a:r>
              <a:rPr lang="en-US" altLang="zh-CN"/>
              <a:t>The other objective is removed from Rel-18</a:t>
            </a:r>
            <a:endParaRPr lang="en-US" altLang="zh-CN"/>
          </a:p>
          <a:p>
            <a:pPr lvl="1"/>
            <a:r>
              <a:rPr lang="en-US" altLang="zh-CN"/>
              <a:t>Option 2: Remove the study of dyanmic resource sharing from objective 4, and complete objective 4 with the current RAN1 conclusion</a:t>
            </a:r>
            <a:endParaRPr lang="en-US" altLang="zh-CN"/>
          </a:p>
          <a:p>
            <a:pPr lvl="2"/>
            <a:r>
              <a:rPr lang="en-US" altLang="zh-CN"/>
              <a:t>Objective 1 and objective 3 both start from RAN#97</a:t>
            </a:r>
            <a:endParaRPr lang="en-US" altLang="zh-CN"/>
          </a:p>
          <a:p>
            <a:pPr lvl="1"/>
            <a:r>
              <a:rPr lang="en-US" altLang="zh-CN"/>
              <a:t>Option 3: Keep objective 1 and objective 3 on hold until RAN#98</a:t>
            </a:r>
            <a:endParaRPr lang="en-US" altLang="zh-CN"/>
          </a:p>
          <a:p>
            <a:pPr lvl="2"/>
            <a:r>
              <a:rPr lang="en-US" altLang="zh-CN"/>
              <a:t>Determine whether to start objective 1 and/or objective 3 based on the progress until RAN#98 meeting</a:t>
            </a:r>
            <a:endParaRPr lang="en-US" altLang="zh-CN"/>
          </a:p>
          <a:p>
            <a:pPr marL="201295" lvl="1" indent="0">
              <a:buNone/>
            </a:pPr>
            <a:endParaRPr lang="en-US" altLang="zh-CN" b="1"/>
          </a:p>
          <a:p>
            <a:pPr lvl="0"/>
            <a:r>
              <a:rPr lang="en-US" altLang="zh-CN" b="1" dirty="0">
                <a:sym typeface="+mn-ea"/>
              </a:rPr>
              <a:t>Proposal 1: The workscope of Rel-18 sidelink evolution shall be further limited</a:t>
            </a:r>
            <a:endParaRPr lang="en-US" altLang="zh-CN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WY4MTdlZGJlNzcxZjg0MzczZDJlMDJjZTJjZGE0NDIifQ=="/>
</p:tagLst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3125</Words>
  <Application>WPS 演示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Calibri</vt:lpstr>
      <vt:lpstr>微软雅黑</vt:lpstr>
      <vt:lpstr>Calibri Light</vt:lpstr>
      <vt:lpstr>等线</vt:lpstr>
      <vt:lpstr>回顾</vt:lpstr>
      <vt:lpstr>Agenda Item:	9.3.1.3 Source:		xiaomi Title:			Views on Rel-17 sidelink enhancements WI Document for:	Discussion and decision</vt:lpstr>
      <vt:lpstr>Background</vt:lpstr>
      <vt:lpstr>Observations and Proposals</vt:lpstr>
      <vt:lpstr>PowerPoint 演示文稿</vt:lpstr>
      <vt:lpstr>Thanks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zhaoq</cp:lastModifiedBy>
  <cp:revision>1221</cp:revision>
  <dcterms:created xsi:type="dcterms:W3CDTF">2018-04-28T02:54:00Z</dcterms:created>
  <dcterms:modified xsi:type="dcterms:W3CDTF">2022-09-02T03:23:38Z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ICV">
    <vt:lpwstr>C979115B30EF4654A8F592049B598ABB</vt:lpwstr>
  </property>
  <property fmtid="{D5CDD505-2E9C-101B-9397-08002B2CF9AE}" pid="4" name="KSOProductBuildVer">
    <vt:lpwstr>2052-11.1.0.12313</vt:lpwstr>
  </property>
</Properties>
</file>