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handoutMasterIdLst>
    <p:handoutMasterId r:id="rId7"/>
  </p:handoutMasterIdLst>
  <p:sldIdLst>
    <p:sldId id="363" r:id="rId2"/>
    <p:sldId id="378" r:id="rId3"/>
    <p:sldId id="379" r:id="rId4"/>
    <p:sldId id="386" r:id="rId5"/>
  </p:sldIdLst>
  <p:sldSz cx="12192000" cy="6858000"/>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류현석/표준연구팀(SR)/삼성전자" initials="류" lastIdx="1" clrIdx="0">
    <p:extLst>
      <p:ext uri="{19B8F6BF-5375-455C-9EA6-DF929625EA0E}">
        <p15:presenceInfo xmlns:p15="http://schemas.microsoft.com/office/powerpoint/2012/main" userId="S-1-5-21-1569490900-2152479555-3239727262-18143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FDAEB"/>
    <a:srgbClr val="0000FF"/>
    <a:srgbClr val="16314A"/>
    <a:srgbClr val="0077C8"/>
    <a:srgbClr val="A4A8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7457" autoAdjust="0"/>
  </p:normalViewPr>
  <p:slideViewPr>
    <p:cSldViewPr snapToGrid="0">
      <p:cViewPr varScale="1">
        <p:scale>
          <a:sx n="77" d="100"/>
          <a:sy n="77" d="100"/>
        </p:scale>
        <p:origin x="82" y="322"/>
      </p:cViewPr>
      <p:guideLst/>
    </p:cSldViewPr>
  </p:slideViewPr>
  <p:notesTextViewPr>
    <p:cViewPr>
      <p:scale>
        <a:sx n="1" d="1"/>
        <a:sy n="1" d="1"/>
      </p:scale>
      <p:origin x="0" y="0"/>
    </p:cViewPr>
  </p:notesTextViewPr>
  <p:notesViewPr>
    <p:cSldViewPr snapToGrid="0">
      <p:cViewPr varScale="1">
        <p:scale>
          <a:sx n="76" d="100"/>
          <a:sy n="76" d="100"/>
        </p:scale>
        <p:origin x="2400"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a:extLst>
              <a:ext uri="{FF2B5EF4-FFF2-40B4-BE49-F238E27FC236}">
                <a16:creationId xmlns:a16="http://schemas.microsoft.com/office/drawing/2014/main" id="{6C204682-EB1F-43DE-AD12-CAA1FBE6FC5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a:extLst>
              <a:ext uri="{FF2B5EF4-FFF2-40B4-BE49-F238E27FC236}">
                <a16:creationId xmlns:a16="http://schemas.microsoft.com/office/drawing/2014/main" id="{55636ABD-DF8B-4CCA-B3C1-91AA36F40AD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C995DDA-970B-4040-9BD7-DF3062F414D3}" type="datetimeFigureOut">
              <a:rPr lang="ko-KR" altLang="en-US" smtClean="0"/>
              <a:t>2022-09-05</a:t>
            </a:fld>
            <a:endParaRPr lang="ko-KR" altLang="en-US"/>
          </a:p>
        </p:txBody>
      </p:sp>
      <p:sp>
        <p:nvSpPr>
          <p:cNvPr id="4" name="바닥글 개체 틀 3">
            <a:extLst>
              <a:ext uri="{FF2B5EF4-FFF2-40B4-BE49-F238E27FC236}">
                <a16:creationId xmlns:a16="http://schemas.microsoft.com/office/drawing/2014/main" id="{F6C560B8-39D6-4E3E-958D-E7E87068FCD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5" name="슬라이드 번호 개체 틀 4">
            <a:extLst>
              <a:ext uri="{FF2B5EF4-FFF2-40B4-BE49-F238E27FC236}">
                <a16:creationId xmlns:a16="http://schemas.microsoft.com/office/drawing/2014/main" id="{C6833A07-1483-46EF-AF56-87C1755A855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36B9828-E7ED-41EC-AB80-F7DD6DFAD7D4}" type="slidenum">
              <a:rPr lang="ko-KR" altLang="en-US" smtClean="0"/>
              <a:t>‹#›</a:t>
            </a:fld>
            <a:endParaRPr lang="ko-KR" altLang="en-US"/>
          </a:p>
        </p:txBody>
      </p:sp>
    </p:spTree>
    <p:extLst>
      <p:ext uri="{BB962C8B-B14F-4D97-AF65-F5344CB8AC3E}">
        <p14:creationId xmlns:p14="http://schemas.microsoft.com/office/powerpoint/2010/main" val="262211410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C7ED98-2577-449B-B41F-90B9519580B1}" type="datetimeFigureOut">
              <a:rPr lang="ko-KR" altLang="en-US" smtClean="0"/>
              <a:t>2022-09-05</a:t>
            </a:fld>
            <a:endParaRPr lang="ko-KR" altLang="en-US"/>
          </a:p>
        </p:txBody>
      </p:sp>
      <p:sp>
        <p:nvSpPr>
          <p:cNvPr id="4" name="슬라이드 이미지 개체 틀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6" name="바닥글 개체 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DD016E-82EE-4C57-B2AD-2DEED9063607}" type="slidenum">
              <a:rPr lang="ko-KR" altLang="en-US" smtClean="0"/>
              <a:t>‹#›</a:t>
            </a:fld>
            <a:endParaRPr lang="ko-KR" altLang="en-US"/>
          </a:p>
        </p:txBody>
      </p:sp>
    </p:spTree>
    <p:extLst>
      <p:ext uri="{BB962C8B-B14F-4D97-AF65-F5344CB8AC3E}">
        <p14:creationId xmlns:p14="http://schemas.microsoft.com/office/powerpoint/2010/main" val="2463621122"/>
      </p:ext>
    </p:extLst>
  </p:cSld>
  <p:clrMap bg1="lt1" tx1="dk1" bg2="lt2" tx2="dk2" accent1="accent1" accent2="accent2" accent3="accent3" accent4="accent4" accent5="accent5" accent6="accent6" hlink="hlink" folHlink="folHlink"/>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4" name="텍스트 개체 틀 11">
            <a:extLst>
              <a:ext uri="{FF2B5EF4-FFF2-40B4-BE49-F238E27FC236}">
                <a16:creationId xmlns:a16="http://schemas.microsoft.com/office/drawing/2014/main" id="{5E27509D-58CF-4079-B7E7-2A5F74FFA1E7}"/>
              </a:ext>
            </a:extLst>
          </p:cNvPr>
          <p:cNvSpPr>
            <a:spLocks noGrp="1"/>
          </p:cNvSpPr>
          <p:nvPr>
            <p:ph type="body" sz="quarter" idx="16" hasCustomPrompt="1"/>
          </p:nvPr>
        </p:nvSpPr>
        <p:spPr>
          <a:xfrm>
            <a:off x="807855" y="1652619"/>
            <a:ext cx="8891621" cy="1374735"/>
          </a:xfrm>
          <a:prstGeom prst="rect">
            <a:avLst/>
          </a:prstGeom>
        </p:spPr>
        <p:txBody>
          <a:bodyPr wrap="square">
            <a:spAutoFit/>
          </a:bodyPr>
          <a:lstStyle>
            <a:lvl1pPr marL="0" indent="0">
              <a:lnSpc>
                <a:spcPts val="5000"/>
              </a:lnSpc>
              <a:buNone/>
              <a:defRPr sz="5000" b="1">
                <a:solidFill>
                  <a:schemeClr val="tx1"/>
                </a:solidFill>
                <a:latin typeface="Arial" panose="020B0604020202020204" pitchFamily="34" charset="0"/>
                <a:ea typeface="+mj-ea"/>
                <a:cs typeface="Arial" panose="020B0604020202020204" pitchFamily="34" charset="0"/>
              </a:defRPr>
            </a:lvl1pPr>
          </a:lstStyle>
          <a:p>
            <a:pPr lvl="0"/>
            <a:r>
              <a:rPr lang="en-US" altLang="ko-KR" dirty="0"/>
              <a:t>Write </a:t>
            </a:r>
            <a:r>
              <a:rPr lang="en-US" altLang="ko-KR" dirty="0" smtClean="0"/>
              <a:t>Your </a:t>
            </a:r>
            <a:br>
              <a:rPr lang="en-US" altLang="ko-KR" dirty="0" smtClean="0"/>
            </a:br>
            <a:r>
              <a:rPr lang="en-US" altLang="ko-KR" dirty="0" smtClean="0"/>
              <a:t>Main </a:t>
            </a:r>
            <a:r>
              <a:rPr lang="en-US" altLang="ko-KR" dirty="0"/>
              <a:t>Title</a:t>
            </a:r>
            <a:endParaRPr lang="ko-KR" altLang="en-US" dirty="0"/>
          </a:p>
        </p:txBody>
      </p:sp>
      <p:sp>
        <p:nvSpPr>
          <p:cNvPr id="25" name="부제목 2">
            <a:extLst>
              <a:ext uri="{FF2B5EF4-FFF2-40B4-BE49-F238E27FC236}">
                <a16:creationId xmlns:a16="http://schemas.microsoft.com/office/drawing/2014/main" id="{87547265-CDF8-4FE0-8FDA-FD7677247E4A}"/>
              </a:ext>
            </a:extLst>
          </p:cNvPr>
          <p:cNvSpPr>
            <a:spLocks noGrp="1"/>
          </p:cNvSpPr>
          <p:nvPr>
            <p:ph type="subTitle" idx="1" hasCustomPrompt="1"/>
          </p:nvPr>
        </p:nvSpPr>
        <p:spPr>
          <a:xfrm>
            <a:off x="807856" y="3082980"/>
            <a:ext cx="8891620" cy="519373"/>
          </a:xfrm>
          <a:prstGeom prst="rect">
            <a:avLst/>
          </a:prstGeom>
        </p:spPr>
        <p:txBody>
          <a:bodyPr vert="horz" wrap="square" lIns="91440" tIns="45720" rIns="91440" bIns="45720" rtlCol="0" anchor="ctr" anchorCtr="0">
            <a:spAutoFit/>
          </a:bodyPr>
          <a:lstStyle>
            <a:lvl1pPr marL="0" indent="0">
              <a:buNone/>
              <a:defRPr lang="ko-KR" altLang="en-US" sz="3000" b="1" spc="0" baseline="0">
                <a:ln cmpd="sng">
                  <a:noFill/>
                </a:ln>
                <a:solidFill>
                  <a:srgbClr val="0077C8"/>
                </a:solidFill>
                <a:latin typeface="Arial" panose="020B0604020202020204" pitchFamily="34" charset="0"/>
                <a:ea typeface="+mj-ea"/>
                <a:cs typeface="Arial" panose="020B0604020202020204" pitchFamily="34" charset="0"/>
              </a:defRPr>
            </a:lvl1pPr>
          </a:lstStyle>
          <a:p>
            <a:pPr marL="228600" lvl="0" indent="-228600" fontAlgn="t" latinLnBrk="0">
              <a:spcBef>
                <a:spcPct val="0"/>
              </a:spcBef>
            </a:pPr>
            <a:r>
              <a:rPr lang="en-US" altLang="ko-KR" dirty="0"/>
              <a:t>Subtitle here</a:t>
            </a:r>
          </a:p>
        </p:txBody>
      </p:sp>
      <p:pic>
        <p:nvPicPr>
          <p:cNvPr id="1026" name="Picture 2" descr="로그인 안내 | SAMSU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112106" y="5845247"/>
            <a:ext cx="1750137" cy="918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5685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ntent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9" name="제목 1">
            <a:extLst>
              <a:ext uri="{FF2B5EF4-FFF2-40B4-BE49-F238E27FC236}">
                <a16:creationId xmlns:a16="http://schemas.microsoft.com/office/drawing/2014/main" id="{E689F84E-FEDD-4ACD-B0BC-3D2CD592D4A3}"/>
              </a:ext>
            </a:extLst>
          </p:cNvPr>
          <p:cNvSpPr>
            <a:spLocks noGrp="1"/>
          </p:cNvSpPr>
          <p:nvPr>
            <p:ph type="title" hasCustomPrompt="1"/>
          </p:nvPr>
        </p:nvSpPr>
        <p:spPr>
          <a:xfrm>
            <a:off x="805832" y="1425182"/>
            <a:ext cx="2754664" cy="614011"/>
          </a:xfrm>
          <a:prstGeom prst="rect">
            <a:avLst/>
          </a:prstGeom>
        </p:spPr>
        <p:txBody>
          <a:bodyPr/>
          <a:lstStyle>
            <a:lvl1pPr>
              <a:defRPr sz="4000" b="1">
                <a:solidFill>
                  <a:schemeClr val="tx1"/>
                </a:solidFill>
                <a:latin typeface="Calibri" panose="020F0502020204030204" pitchFamily="34" charset="0"/>
                <a:cs typeface="Calibri" panose="020F0502020204030204" pitchFamily="34" charset="0"/>
              </a:defRPr>
            </a:lvl1pPr>
          </a:lstStyle>
          <a:p>
            <a:r>
              <a:rPr lang="en-US" altLang="ko-KR" dirty="0"/>
              <a:t>Contents</a:t>
            </a:r>
            <a:endParaRPr lang="ko-KR" altLang="en-US" dirty="0"/>
          </a:p>
        </p:txBody>
      </p:sp>
      <p:sp>
        <p:nvSpPr>
          <p:cNvPr id="30" name="텍스트 개체 틀 5">
            <a:extLst>
              <a:ext uri="{FF2B5EF4-FFF2-40B4-BE49-F238E27FC236}">
                <a16:creationId xmlns:a16="http://schemas.microsoft.com/office/drawing/2014/main" id="{E4648C44-394C-49CA-945C-9F5D4736A1AB}"/>
              </a:ext>
            </a:extLst>
          </p:cNvPr>
          <p:cNvSpPr>
            <a:spLocks noGrp="1"/>
          </p:cNvSpPr>
          <p:nvPr>
            <p:ph type="body" sz="quarter" idx="10" hasCustomPrompt="1"/>
          </p:nvPr>
        </p:nvSpPr>
        <p:spPr>
          <a:xfrm>
            <a:off x="5494440" y="1649309"/>
            <a:ext cx="2931713" cy="321518"/>
          </a:xfrm>
          <a:prstGeom prst="rect">
            <a:avLst/>
          </a:prstGeom>
        </p:spPr>
        <p:txBody>
          <a:bodyPr/>
          <a:lstStyle>
            <a:lvl1pPr marL="0" indent="0">
              <a:buFontTx/>
              <a:buNone/>
              <a:defRPr sz="2000">
                <a:solidFill>
                  <a:schemeClr val="tx1"/>
                </a:solidFill>
                <a:latin typeface="Calibri" panose="020F0502020204030204" pitchFamily="34" charset="0"/>
                <a:ea typeface="+mn-ea"/>
                <a:cs typeface="Calibri" panose="020F0502020204030204" pitchFamily="34" charset="0"/>
              </a:defRPr>
            </a:lvl1pPr>
          </a:lstStyle>
          <a:p>
            <a:pPr lvl="0"/>
            <a:r>
              <a:rPr lang="en-US" altLang="ko-KR" dirty="0"/>
              <a:t>01</a:t>
            </a:r>
          </a:p>
        </p:txBody>
      </p:sp>
      <p:sp>
        <p:nvSpPr>
          <p:cNvPr id="31" name="텍스트 개체 틀 5">
            <a:extLst>
              <a:ext uri="{FF2B5EF4-FFF2-40B4-BE49-F238E27FC236}">
                <a16:creationId xmlns:a16="http://schemas.microsoft.com/office/drawing/2014/main" id="{672F108A-2156-4E86-9918-AFEAA3AC094F}"/>
              </a:ext>
            </a:extLst>
          </p:cNvPr>
          <p:cNvSpPr>
            <a:spLocks noGrp="1"/>
          </p:cNvSpPr>
          <p:nvPr>
            <p:ph type="body" sz="quarter" idx="12" hasCustomPrompt="1"/>
          </p:nvPr>
        </p:nvSpPr>
        <p:spPr>
          <a:xfrm>
            <a:off x="5494439" y="2561670"/>
            <a:ext cx="2931713" cy="762644"/>
          </a:xfrm>
          <a:prstGeom prst="rect">
            <a:avLst/>
          </a:prstGeom>
        </p:spPr>
        <p:txBody>
          <a:bodyPr/>
          <a:lstStyle>
            <a:lvl1pPr marL="0" indent="0" algn="l">
              <a:lnSpc>
                <a:spcPts val="1700"/>
              </a:lnSpc>
              <a:buNone/>
              <a:defRPr sz="1750">
                <a:solidFill>
                  <a:schemeClr val="tx1"/>
                </a:solidFill>
                <a:latin typeface="Calibri" panose="020F0502020204030204" pitchFamily="34" charset="0"/>
                <a:ea typeface="+mn-ea"/>
                <a:cs typeface="Calibri" panose="020F0502020204030204" pitchFamily="34" charset="0"/>
              </a:defRPr>
            </a:lvl1pPr>
          </a:lstStyle>
          <a:p>
            <a:pPr lvl="0"/>
            <a:r>
              <a:rPr lang="en-US" altLang="ko-KR" dirty="0"/>
              <a:t>Write text here</a:t>
            </a:r>
          </a:p>
          <a:p>
            <a:pPr lvl="0"/>
            <a:r>
              <a:rPr lang="en-US" altLang="ko-KR" dirty="0"/>
              <a:t>Write text here</a:t>
            </a:r>
          </a:p>
        </p:txBody>
      </p:sp>
      <p:sp>
        <p:nvSpPr>
          <p:cNvPr id="33" name="텍스트 개체 틀 5">
            <a:extLst>
              <a:ext uri="{FF2B5EF4-FFF2-40B4-BE49-F238E27FC236}">
                <a16:creationId xmlns:a16="http://schemas.microsoft.com/office/drawing/2014/main" id="{2194CA99-B038-4E7D-86CE-9C1A7A596127}"/>
              </a:ext>
            </a:extLst>
          </p:cNvPr>
          <p:cNvSpPr>
            <a:spLocks noGrp="1"/>
          </p:cNvSpPr>
          <p:nvPr>
            <p:ph type="body" sz="quarter" idx="13" hasCustomPrompt="1"/>
          </p:nvPr>
        </p:nvSpPr>
        <p:spPr>
          <a:xfrm>
            <a:off x="8663505" y="1649309"/>
            <a:ext cx="2931713" cy="321518"/>
          </a:xfrm>
          <a:prstGeom prst="rect">
            <a:avLst/>
          </a:prstGeom>
        </p:spPr>
        <p:txBody>
          <a:bodyPr/>
          <a:lstStyle>
            <a:lvl1pPr marL="0" indent="0">
              <a:buNone/>
              <a:defRPr sz="2000">
                <a:solidFill>
                  <a:schemeClr val="tx1"/>
                </a:solidFill>
                <a:latin typeface="Calibri" panose="020F0502020204030204" pitchFamily="34" charset="0"/>
                <a:ea typeface="+mn-ea"/>
                <a:cs typeface="Calibri" panose="020F0502020204030204" pitchFamily="34" charset="0"/>
              </a:defRPr>
            </a:lvl1pPr>
          </a:lstStyle>
          <a:p>
            <a:pPr lvl="0"/>
            <a:r>
              <a:rPr lang="en-US" altLang="ko-KR" dirty="0"/>
              <a:t>02</a:t>
            </a:r>
          </a:p>
        </p:txBody>
      </p:sp>
      <p:sp>
        <p:nvSpPr>
          <p:cNvPr id="34" name="텍스트 개체 틀 5">
            <a:extLst>
              <a:ext uri="{FF2B5EF4-FFF2-40B4-BE49-F238E27FC236}">
                <a16:creationId xmlns:a16="http://schemas.microsoft.com/office/drawing/2014/main" id="{CB061030-68A5-4D2A-86B4-C2E08AF93A5E}"/>
              </a:ext>
            </a:extLst>
          </p:cNvPr>
          <p:cNvSpPr>
            <a:spLocks noGrp="1"/>
          </p:cNvSpPr>
          <p:nvPr>
            <p:ph type="body" sz="quarter" idx="14" hasCustomPrompt="1"/>
          </p:nvPr>
        </p:nvSpPr>
        <p:spPr>
          <a:xfrm>
            <a:off x="8663504" y="2005009"/>
            <a:ext cx="2931713" cy="321519"/>
          </a:xfrm>
          <a:prstGeom prst="rect">
            <a:avLst/>
          </a:prstGeom>
          <a:ln>
            <a:noFill/>
          </a:ln>
        </p:spPr>
        <p:txBody>
          <a:bodyPr/>
          <a:lstStyle>
            <a:lvl1pPr marL="0" indent="0">
              <a:buNone/>
              <a:defRPr sz="1750" b="1">
                <a:solidFill>
                  <a:schemeClr val="tx1"/>
                </a:solidFill>
                <a:latin typeface="Calibri" panose="020F0502020204030204" pitchFamily="34" charset="0"/>
                <a:ea typeface="+mn-ea"/>
                <a:cs typeface="Calibri" panose="020F0502020204030204" pitchFamily="34" charset="0"/>
              </a:defRPr>
            </a:lvl1pPr>
          </a:lstStyle>
          <a:p>
            <a:pPr lvl="0"/>
            <a:r>
              <a:rPr lang="en-US" altLang="ko-KR" dirty="0"/>
              <a:t>Insert your section title</a:t>
            </a:r>
          </a:p>
          <a:p>
            <a:pPr lvl="0"/>
            <a:r>
              <a:rPr lang="en-US" altLang="ko-KR" b="0" i="0" dirty="0">
                <a:solidFill>
                  <a:srgbClr val="1A1A1B"/>
                </a:solidFill>
                <a:effectLst/>
                <a:latin typeface="Noto Sans" panose="020B0502040204020203" pitchFamily="34" charset="0"/>
              </a:rPr>
              <a:t> </a:t>
            </a:r>
            <a:endParaRPr lang="en-US" altLang="ko-KR" dirty="0"/>
          </a:p>
        </p:txBody>
      </p:sp>
      <p:sp>
        <p:nvSpPr>
          <p:cNvPr id="35" name="텍스트 개체 틀 5">
            <a:extLst>
              <a:ext uri="{FF2B5EF4-FFF2-40B4-BE49-F238E27FC236}">
                <a16:creationId xmlns:a16="http://schemas.microsoft.com/office/drawing/2014/main" id="{4C234879-4F44-4F06-8D16-76CD7A23F400}"/>
              </a:ext>
            </a:extLst>
          </p:cNvPr>
          <p:cNvSpPr>
            <a:spLocks noGrp="1"/>
          </p:cNvSpPr>
          <p:nvPr>
            <p:ph type="body" sz="quarter" idx="15" hasCustomPrompt="1"/>
          </p:nvPr>
        </p:nvSpPr>
        <p:spPr>
          <a:xfrm>
            <a:off x="8663504" y="2561670"/>
            <a:ext cx="2931713" cy="762644"/>
          </a:xfrm>
          <a:prstGeom prst="rect">
            <a:avLst/>
          </a:prstGeom>
        </p:spPr>
        <p:txBody>
          <a:bodyPr/>
          <a:lstStyle>
            <a:lvl1pPr marL="0" indent="0" algn="l">
              <a:lnSpc>
                <a:spcPts val="1700"/>
              </a:lnSpc>
              <a:buNone/>
              <a:defRPr sz="1750">
                <a:solidFill>
                  <a:schemeClr val="tx1"/>
                </a:solidFill>
                <a:latin typeface="Calibri" panose="020F0502020204030204" pitchFamily="34" charset="0"/>
                <a:ea typeface="+mn-ea"/>
                <a:cs typeface="Calibri" panose="020F0502020204030204" pitchFamily="34" charset="0"/>
              </a:defRPr>
            </a:lvl1pPr>
          </a:lstStyle>
          <a:p>
            <a:pPr lvl="0"/>
            <a:r>
              <a:rPr lang="en-US" altLang="ko-KR" dirty="0"/>
              <a:t>Write text here</a:t>
            </a:r>
          </a:p>
          <a:p>
            <a:pPr lvl="0"/>
            <a:r>
              <a:rPr lang="en-US" altLang="ko-KR" dirty="0"/>
              <a:t>Write text here</a:t>
            </a:r>
          </a:p>
        </p:txBody>
      </p:sp>
      <p:sp>
        <p:nvSpPr>
          <p:cNvPr id="36" name="텍스트 개체 틀 5">
            <a:extLst>
              <a:ext uri="{FF2B5EF4-FFF2-40B4-BE49-F238E27FC236}">
                <a16:creationId xmlns:a16="http://schemas.microsoft.com/office/drawing/2014/main" id="{5DF84444-AC16-41C3-9344-915224196273}"/>
              </a:ext>
            </a:extLst>
          </p:cNvPr>
          <p:cNvSpPr>
            <a:spLocks noGrp="1"/>
          </p:cNvSpPr>
          <p:nvPr>
            <p:ph type="body" sz="quarter" idx="16" hasCustomPrompt="1"/>
          </p:nvPr>
        </p:nvSpPr>
        <p:spPr>
          <a:xfrm>
            <a:off x="5494439" y="3770206"/>
            <a:ext cx="2931713" cy="321518"/>
          </a:xfrm>
          <a:prstGeom prst="rect">
            <a:avLst/>
          </a:prstGeom>
        </p:spPr>
        <p:txBody>
          <a:bodyPr/>
          <a:lstStyle>
            <a:lvl1pPr marL="0" indent="0">
              <a:buNone/>
              <a:defRPr sz="2000">
                <a:solidFill>
                  <a:schemeClr val="tx1"/>
                </a:solidFill>
                <a:latin typeface="Calibri" panose="020F0502020204030204" pitchFamily="34" charset="0"/>
                <a:ea typeface="+mn-ea"/>
                <a:cs typeface="Calibri" panose="020F0502020204030204" pitchFamily="34" charset="0"/>
              </a:defRPr>
            </a:lvl1pPr>
          </a:lstStyle>
          <a:p>
            <a:pPr lvl="0"/>
            <a:r>
              <a:rPr lang="en-US" altLang="ko-KR" dirty="0"/>
              <a:t>03</a:t>
            </a:r>
          </a:p>
        </p:txBody>
      </p:sp>
      <p:sp>
        <p:nvSpPr>
          <p:cNvPr id="37" name="텍스트 개체 틀 5">
            <a:extLst>
              <a:ext uri="{FF2B5EF4-FFF2-40B4-BE49-F238E27FC236}">
                <a16:creationId xmlns:a16="http://schemas.microsoft.com/office/drawing/2014/main" id="{193257A3-EEF5-4694-A34F-33D910A45BBE}"/>
              </a:ext>
            </a:extLst>
          </p:cNvPr>
          <p:cNvSpPr>
            <a:spLocks noGrp="1"/>
          </p:cNvSpPr>
          <p:nvPr>
            <p:ph type="body" sz="quarter" idx="17" hasCustomPrompt="1"/>
          </p:nvPr>
        </p:nvSpPr>
        <p:spPr>
          <a:xfrm>
            <a:off x="5494438" y="4125906"/>
            <a:ext cx="2931713" cy="321519"/>
          </a:xfrm>
          <a:prstGeom prst="rect">
            <a:avLst/>
          </a:prstGeom>
          <a:ln>
            <a:noFill/>
          </a:ln>
        </p:spPr>
        <p:txBody>
          <a:bodyPr/>
          <a:lstStyle>
            <a:lvl1pPr marL="0" indent="0">
              <a:buNone/>
              <a:defRPr sz="1750" b="1">
                <a:solidFill>
                  <a:schemeClr val="tx1"/>
                </a:solidFill>
                <a:latin typeface="Calibri" panose="020F0502020204030204" pitchFamily="34" charset="0"/>
                <a:ea typeface="+mn-ea"/>
                <a:cs typeface="Calibri" panose="020F0502020204030204" pitchFamily="34" charset="0"/>
              </a:defRPr>
            </a:lvl1pPr>
          </a:lstStyle>
          <a:p>
            <a:pPr lvl="0"/>
            <a:r>
              <a:rPr lang="en-US" altLang="ko-KR" dirty="0"/>
              <a:t>Insert your section title</a:t>
            </a:r>
          </a:p>
          <a:p>
            <a:pPr lvl="0"/>
            <a:r>
              <a:rPr lang="en-US" altLang="ko-KR" b="0" i="0" dirty="0">
                <a:solidFill>
                  <a:srgbClr val="1A1A1B"/>
                </a:solidFill>
                <a:effectLst/>
                <a:latin typeface="Noto Sans" panose="020B0502040204020203" pitchFamily="34" charset="0"/>
              </a:rPr>
              <a:t> </a:t>
            </a:r>
            <a:endParaRPr lang="en-US" altLang="ko-KR" dirty="0"/>
          </a:p>
        </p:txBody>
      </p:sp>
      <p:sp>
        <p:nvSpPr>
          <p:cNvPr id="38" name="텍스트 개체 틀 5">
            <a:extLst>
              <a:ext uri="{FF2B5EF4-FFF2-40B4-BE49-F238E27FC236}">
                <a16:creationId xmlns:a16="http://schemas.microsoft.com/office/drawing/2014/main" id="{CA839D33-3F4E-4D30-9107-90DF2BD988D4}"/>
              </a:ext>
            </a:extLst>
          </p:cNvPr>
          <p:cNvSpPr>
            <a:spLocks noGrp="1"/>
          </p:cNvSpPr>
          <p:nvPr>
            <p:ph type="body" sz="quarter" idx="18" hasCustomPrompt="1"/>
          </p:nvPr>
        </p:nvSpPr>
        <p:spPr>
          <a:xfrm>
            <a:off x="5494438" y="4682567"/>
            <a:ext cx="2931713" cy="762644"/>
          </a:xfrm>
          <a:prstGeom prst="rect">
            <a:avLst/>
          </a:prstGeom>
        </p:spPr>
        <p:txBody>
          <a:bodyPr/>
          <a:lstStyle>
            <a:lvl1pPr marL="0" indent="0" algn="l">
              <a:lnSpc>
                <a:spcPts val="1700"/>
              </a:lnSpc>
              <a:buNone/>
              <a:defRPr sz="1750">
                <a:solidFill>
                  <a:schemeClr val="tx1"/>
                </a:solidFill>
                <a:latin typeface="Calibri" panose="020F0502020204030204" pitchFamily="34" charset="0"/>
                <a:ea typeface="+mn-ea"/>
                <a:cs typeface="Calibri" panose="020F0502020204030204" pitchFamily="34" charset="0"/>
              </a:defRPr>
            </a:lvl1pPr>
          </a:lstStyle>
          <a:p>
            <a:pPr lvl="0"/>
            <a:r>
              <a:rPr lang="en-US" altLang="ko-KR" dirty="0"/>
              <a:t>Write text here</a:t>
            </a:r>
          </a:p>
          <a:p>
            <a:pPr lvl="0"/>
            <a:r>
              <a:rPr lang="en-US" altLang="ko-KR" dirty="0"/>
              <a:t>Write text here</a:t>
            </a:r>
          </a:p>
        </p:txBody>
      </p:sp>
      <p:sp>
        <p:nvSpPr>
          <p:cNvPr id="39" name="텍스트 개체 틀 5">
            <a:extLst>
              <a:ext uri="{FF2B5EF4-FFF2-40B4-BE49-F238E27FC236}">
                <a16:creationId xmlns:a16="http://schemas.microsoft.com/office/drawing/2014/main" id="{9B227AB0-5106-4F4A-B039-A8CC9CDE5F79}"/>
              </a:ext>
            </a:extLst>
          </p:cNvPr>
          <p:cNvSpPr>
            <a:spLocks noGrp="1"/>
          </p:cNvSpPr>
          <p:nvPr>
            <p:ph type="body" sz="quarter" idx="19" hasCustomPrompt="1"/>
          </p:nvPr>
        </p:nvSpPr>
        <p:spPr>
          <a:xfrm>
            <a:off x="8663504" y="3770206"/>
            <a:ext cx="2931713" cy="321518"/>
          </a:xfrm>
          <a:prstGeom prst="rect">
            <a:avLst/>
          </a:prstGeom>
        </p:spPr>
        <p:txBody>
          <a:bodyPr/>
          <a:lstStyle>
            <a:lvl1pPr marL="0" indent="0">
              <a:buNone/>
              <a:defRPr sz="2000">
                <a:solidFill>
                  <a:schemeClr val="tx1"/>
                </a:solidFill>
                <a:latin typeface="Calibri" panose="020F0502020204030204" pitchFamily="34" charset="0"/>
                <a:ea typeface="+mn-ea"/>
                <a:cs typeface="Calibri" panose="020F0502020204030204" pitchFamily="34" charset="0"/>
              </a:defRPr>
            </a:lvl1pPr>
          </a:lstStyle>
          <a:p>
            <a:pPr lvl="0"/>
            <a:r>
              <a:rPr lang="en-US" altLang="ko-KR" dirty="0"/>
              <a:t>04</a:t>
            </a:r>
          </a:p>
        </p:txBody>
      </p:sp>
      <p:sp>
        <p:nvSpPr>
          <p:cNvPr id="40" name="텍스트 개체 틀 5">
            <a:extLst>
              <a:ext uri="{FF2B5EF4-FFF2-40B4-BE49-F238E27FC236}">
                <a16:creationId xmlns:a16="http://schemas.microsoft.com/office/drawing/2014/main" id="{EF4746A3-0A2C-42FF-8CA3-76CD26DE585A}"/>
              </a:ext>
            </a:extLst>
          </p:cNvPr>
          <p:cNvSpPr>
            <a:spLocks noGrp="1"/>
          </p:cNvSpPr>
          <p:nvPr>
            <p:ph type="body" sz="quarter" idx="20" hasCustomPrompt="1"/>
          </p:nvPr>
        </p:nvSpPr>
        <p:spPr>
          <a:xfrm>
            <a:off x="8663503" y="4125906"/>
            <a:ext cx="2931713" cy="321519"/>
          </a:xfrm>
          <a:prstGeom prst="rect">
            <a:avLst/>
          </a:prstGeom>
          <a:ln>
            <a:noFill/>
          </a:ln>
        </p:spPr>
        <p:txBody>
          <a:bodyPr/>
          <a:lstStyle>
            <a:lvl1pPr marL="0" indent="0">
              <a:buNone/>
              <a:defRPr sz="1750" b="1">
                <a:solidFill>
                  <a:schemeClr val="tx1"/>
                </a:solidFill>
                <a:latin typeface="Calibri" panose="020F0502020204030204" pitchFamily="34" charset="0"/>
                <a:ea typeface="+mn-ea"/>
                <a:cs typeface="Calibri" panose="020F0502020204030204" pitchFamily="34" charset="0"/>
              </a:defRPr>
            </a:lvl1pPr>
          </a:lstStyle>
          <a:p>
            <a:pPr lvl="0"/>
            <a:r>
              <a:rPr lang="en-US" altLang="ko-KR" dirty="0"/>
              <a:t>Insert your section title</a:t>
            </a:r>
          </a:p>
          <a:p>
            <a:pPr lvl="0"/>
            <a:r>
              <a:rPr lang="en-US" altLang="ko-KR" b="0" i="0" dirty="0">
                <a:solidFill>
                  <a:srgbClr val="1A1A1B"/>
                </a:solidFill>
                <a:effectLst/>
                <a:latin typeface="Noto Sans" panose="020B0502040204020203" pitchFamily="34" charset="0"/>
              </a:rPr>
              <a:t> </a:t>
            </a:r>
            <a:endParaRPr lang="en-US" altLang="ko-KR" dirty="0"/>
          </a:p>
        </p:txBody>
      </p:sp>
      <p:sp>
        <p:nvSpPr>
          <p:cNvPr id="41" name="텍스트 개체 틀 5">
            <a:extLst>
              <a:ext uri="{FF2B5EF4-FFF2-40B4-BE49-F238E27FC236}">
                <a16:creationId xmlns:a16="http://schemas.microsoft.com/office/drawing/2014/main" id="{D33F406A-736C-401E-981D-551AC6D8474C}"/>
              </a:ext>
            </a:extLst>
          </p:cNvPr>
          <p:cNvSpPr>
            <a:spLocks noGrp="1"/>
          </p:cNvSpPr>
          <p:nvPr>
            <p:ph type="body" sz="quarter" idx="21" hasCustomPrompt="1"/>
          </p:nvPr>
        </p:nvSpPr>
        <p:spPr>
          <a:xfrm>
            <a:off x="8663503" y="4682567"/>
            <a:ext cx="2931713" cy="762644"/>
          </a:xfrm>
          <a:prstGeom prst="rect">
            <a:avLst/>
          </a:prstGeom>
        </p:spPr>
        <p:txBody>
          <a:bodyPr/>
          <a:lstStyle>
            <a:lvl1pPr marL="0" indent="0" algn="l">
              <a:lnSpc>
                <a:spcPts val="1700"/>
              </a:lnSpc>
              <a:buNone/>
              <a:defRPr sz="1750">
                <a:solidFill>
                  <a:schemeClr val="tx1"/>
                </a:solidFill>
                <a:latin typeface="Calibri" panose="020F0502020204030204" pitchFamily="34" charset="0"/>
                <a:ea typeface="+mn-ea"/>
                <a:cs typeface="Calibri" panose="020F0502020204030204" pitchFamily="34" charset="0"/>
              </a:defRPr>
            </a:lvl1pPr>
          </a:lstStyle>
          <a:p>
            <a:pPr lvl="0"/>
            <a:r>
              <a:rPr lang="en-US" altLang="ko-KR" dirty="0"/>
              <a:t>Write text here</a:t>
            </a:r>
          </a:p>
          <a:p>
            <a:pPr lvl="0"/>
            <a:r>
              <a:rPr lang="en-US" altLang="ko-KR" dirty="0"/>
              <a:t>Write text here</a:t>
            </a:r>
          </a:p>
        </p:txBody>
      </p:sp>
      <p:sp>
        <p:nvSpPr>
          <p:cNvPr id="42" name="텍스트 개체 틀 5">
            <a:extLst>
              <a:ext uri="{FF2B5EF4-FFF2-40B4-BE49-F238E27FC236}">
                <a16:creationId xmlns:a16="http://schemas.microsoft.com/office/drawing/2014/main" id="{C2E909B3-7703-41FA-817B-D77B3655E1FB}"/>
              </a:ext>
            </a:extLst>
          </p:cNvPr>
          <p:cNvSpPr>
            <a:spLocks noGrp="1"/>
          </p:cNvSpPr>
          <p:nvPr>
            <p:ph type="body" sz="quarter" idx="22" hasCustomPrompt="1"/>
          </p:nvPr>
        </p:nvSpPr>
        <p:spPr>
          <a:xfrm>
            <a:off x="5494438" y="2006585"/>
            <a:ext cx="2931713" cy="321519"/>
          </a:xfrm>
          <a:prstGeom prst="rect">
            <a:avLst/>
          </a:prstGeom>
          <a:ln>
            <a:noFill/>
          </a:ln>
        </p:spPr>
        <p:txBody>
          <a:bodyPr/>
          <a:lstStyle>
            <a:lvl1pPr marL="0" indent="0">
              <a:buNone/>
              <a:defRPr sz="1750" b="1">
                <a:solidFill>
                  <a:schemeClr val="tx1"/>
                </a:solidFill>
                <a:latin typeface="Calibri" panose="020F0502020204030204" pitchFamily="34" charset="0"/>
                <a:ea typeface="+mn-ea"/>
                <a:cs typeface="Calibri" panose="020F0502020204030204" pitchFamily="34" charset="0"/>
              </a:defRPr>
            </a:lvl1pPr>
          </a:lstStyle>
          <a:p>
            <a:pPr lvl="0"/>
            <a:r>
              <a:rPr lang="en-US" altLang="ko-KR" dirty="0"/>
              <a:t>Insert your section title</a:t>
            </a:r>
          </a:p>
          <a:p>
            <a:pPr lvl="0"/>
            <a:r>
              <a:rPr lang="en-US" altLang="ko-KR" b="0" i="0" dirty="0">
                <a:solidFill>
                  <a:srgbClr val="1A1A1B"/>
                </a:solidFill>
                <a:effectLst/>
                <a:latin typeface="Noto Sans" panose="020B0502040204020203" pitchFamily="34" charset="0"/>
              </a:rPr>
              <a:t> </a:t>
            </a:r>
            <a:endParaRPr lang="en-US" altLang="ko-KR" dirty="0"/>
          </a:p>
        </p:txBody>
      </p:sp>
      <p:pic>
        <p:nvPicPr>
          <p:cNvPr id="17" name="Picture 2" descr="로그인 안내 | SAMSUNG"/>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11034372" y="6308321"/>
            <a:ext cx="1057928" cy="555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53867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ody1">
    <p:spTree>
      <p:nvGrpSpPr>
        <p:cNvPr id="1" name=""/>
        <p:cNvGrpSpPr/>
        <p:nvPr/>
      </p:nvGrpSpPr>
      <p:grpSpPr>
        <a:xfrm>
          <a:off x="0" y="0"/>
          <a:ext cx="0" cy="0"/>
          <a:chOff x="0" y="0"/>
          <a:chExt cx="0" cy="0"/>
        </a:xfrm>
      </p:grpSpPr>
      <p:pic>
        <p:nvPicPr>
          <p:cNvPr id="9" name="그림 8">
            <a:extLst>
              <a:ext uri="{FF2B5EF4-FFF2-40B4-BE49-F238E27FC236}">
                <a16:creationId xmlns:a16="http://schemas.microsoft.com/office/drawing/2014/main" id="{61BF948E-9853-4D2D-8771-94F279185C3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69"/>
            <a:ext cx="12192000" cy="837990"/>
          </a:xfrm>
          <a:prstGeom prst="rect">
            <a:avLst/>
          </a:prstGeom>
        </p:spPr>
      </p:pic>
      <p:sp>
        <p:nvSpPr>
          <p:cNvPr id="8" name="제목 1">
            <a:extLst>
              <a:ext uri="{FF2B5EF4-FFF2-40B4-BE49-F238E27FC236}">
                <a16:creationId xmlns:a16="http://schemas.microsoft.com/office/drawing/2014/main" id="{E8A1122F-339C-4300-8D5A-794E1DF0E844}"/>
              </a:ext>
            </a:extLst>
          </p:cNvPr>
          <p:cNvSpPr>
            <a:spLocks noGrp="1"/>
          </p:cNvSpPr>
          <p:nvPr>
            <p:ph type="title" hasCustomPrompt="1"/>
          </p:nvPr>
        </p:nvSpPr>
        <p:spPr>
          <a:xfrm>
            <a:off x="525779" y="118896"/>
            <a:ext cx="9508489" cy="614011"/>
          </a:xfrm>
          <a:prstGeom prst="rect">
            <a:avLst/>
          </a:prstGeom>
        </p:spPr>
        <p:txBody>
          <a:bodyPr wrap="none" lIns="0" anchor="ctr"/>
          <a:lstStyle>
            <a:lvl1pPr>
              <a:defRPr sz="3000" b="1">
                <a:solidFill>
                  <a:schemeClr val="tx1"/>
                </a:solidFill>
                <a:latin typeface="Arial" panose="020B0604020202020204" pitchFamily="34" charset="0"/>
                <a:cs typeface="Arial" panose="020B0604020202020204" pitchFamily="34" charset="0"/>
              </a:defRPr>
            </a:lvl1pPr>
          </a:lstStyle>
          <a:p>
            <a:r>
              <a:rPr lang="en-US" altLang="ko-KR" dirty="0" smtClean="0"/>
              <a:t>Insert your section title</a:t>
            </a:r>
            <a:endParaRPr lang="ko-KR" altLang="en-US" dirty="0"/>
          </a:p>
        </p:txBody>
      </p:sp>
      <p:sp>
        <p:nvSpPr>
          <p:cNvPr id="11" name="텍스트 개체 틀 14">
            <a:extLst>
              <a:ext uri="{FF2B5EF4-FFF2-40B4-BE49-F238E27FC236}">
                <a16:creationId xmlns:a16="http://schemas.microsoft.com/office/drawing/2014/main" id="{363301F8-5CF2-4AB5-8E68-73015DA6E2EB}"/>
              </a:ext>
            </a:extLst>
          </p:cNvPr>
          <p:cNvSpPr>
            <a:spLocks noGrp="1"/>
          </p:cNvSpPr>
          <p:nvPr>
            <p:ph type="body" sz="quarter" idx="14" hasCustomPrompt="1"/>
          </p:nvPr>
        </p:nvSpPr>
        <p:spPr>
          <a:xfrm>
            <a:off x="549865" y="1245235"/>
            <a:ext cx="11097305" cy="652145"/>
          </a:xfrm>
          <a:prstGeom prst="rect">
            <a:avLst/>
          </a:prstGeom>
        </p:spPr>
        <p:txBody>
          <a:bodyPr lIns="0"/>
          <a:lstStyle>
            <a:lvl1pPr marL="354013" indent="-354013">
              <a:lnSpc>
                <a:spcPct val="100000"/>
              </a:lnSpc>
              <a:spcBef>
                <a:spcPts val="300"/>
              </a:spcBef>
              <a:spcAft>
                <a:spcPts val="300"/>
              </a:spcAft>
              <a:buFont typeface="Wingdings" panose="05000000000000000000" pitchFamily="2" charset="2"/>
              <a:buChar char="§"/>
              <a:defRPr sz="2000" b="1">
                <a:solidFill>
                  <a:schemeClr val="tx1"/>
                </a:solidFill>
                <a:latin typeface="Arial" panose="020B0604020202020204" pitchFamily="34" charset="0"/>
                <a:cs typeface="Arial" panose="020B0604020202020204" pitchFamily="34" charset="0"/>
              </a:defRPr>
            </a:lvl1pPr>
            <a:lvl2pPr>
              <a:defRPr sz="1800">
                <a:latin typeface="Arial" panose="020B0604020202020204" pitchFamily="34" charset="0"/>
                <a:cs typeface="Arial" panose="020B0604020202020204" pitchFamily="34" charset="0"/>
              </a:defRPr>
            </a:lvl2pPr>
          </a:lstStyle>
          <a:p>
            <a:pPr lvl="0"/>
            <a:r>
              <a:rPr lang="en-US" altLang="ko-KR" dirty="0"/>
              <a:t>Write</a:t>
            </a:r>
            <a:r>
              <a:rPr lang="ko-KR" altLang="en-US" dirty="0"/>
              <a:t> </a:t>
            </a:r>
            <a:r>
              <a:rPr lang="en-US" altLang="ko-KR" dirty="0"/>
              <a:t>text</a:t>
            </a:r>
            <a:r>
              <a:rPr lang="ko-KR" altLang="en-US" dirty="0"/>
              <a:t> </a:t>
            </a:r>
            <a:r>
              <a:rPr lang="en-US" altLang="ko-KR" dirty="0" smtClean="0"/>
              <a:t>here</a:t>
            </a:r>
          </a:p>
          <a:p>
            <a:pPr lvl="1"/>
            <a:r>
              <a:rPr lang="en-US" altLang="ko-KR" dirty="0" err="1" smtClean="0"/>
              <a:t>sdfsdf</a:t>
            </a:r>
            <a:endParaRPr lang="ko-KR" altLang="en-US" dirty="0"/>
          </a:p>
        </p:txBody>
      </p:sp>
      <p:sp>
        <p:nvSpPr>
          <p:cNvPr id="15" name="내용 개체 틀 2">
            <a:extLst>
              <a:ext uri="{FF2B5EF4-FFF2-40B4-BE49-F238E27FC236}">
                <a16:creationId xmlns:a16="http://schemas.microsoft.com/office/drawing/2014/main" id="{BF8DC277-7059-4875-8827-264C9DF654A3}"/>
              </a:ext>
            </a:extLst>
          </p:cNvPr>
          <p:cNvSpPr>
            <a:spLocks noGrp="1"/>
          </p:cNvSpPr>
          <p:nvPr>
            <p:ph idx="13" hasCustomPrompt="1"/>
          </p:nvPr>
        </p:nvSpPr>
        <p:spPr>
          <a:xfrm>
            <a:off x="544830" y="2110811"/>
            <a:ext cx="11081385" cy="4049959"/>
          </a:xfrm>
          <a:prstGeom prst="rect">
            <a:avLst/>
          </a:prstGeom>
        </p:spPr>
        <p:txBody>
          <a:bodyPr lIns="90000" rIns="90000"/>
          <a:lstStyle>
            <a:lvl1pPr marL="285750" indent="-285750" latinLnBrk="0">
              <a:lnSpc>
                <a:spcPct val="100000"/>
              </a:lnSpc>
              <a:spcBef>
                <a:spcPts val="300"/>
              </a:spcBef>
              <a:spcAft>
                <a:spcPts val="300"/>
              </a:spcAft>
              <a:buFont typeface="Arial" panose="020B0604020202020204" pitchFamily="34" charset="0"/>
              <a:buChar char="•"/>
              <a:defRPr lang="ko-KR" altLang="en-US" sz="2000" b="1" spc="-30" baseline="0">
                <a:solidFill>
                  <a:schemeClr val="tx1"/>
                </a:solidFill>
                <a:latin typeface="Arial" panose="020B0604020202020204" pitchFamily="34" charset="0"/>
                <a:ea typeface="+mn-ea"/>
                <a:cs typeface="Arial" panose="020B0604020202020204" pitchFamily="34" charset="0"/>
              </a:defRPr>
            </a:lvl1pPr>
            <a:lvl2pPr marL="742950" indent="-342900">
              <a:lnSpc>
                <a:spcPct val="100000"/>
              </a:lnSpc>
              <a:spcBef>
                <a:spcPts val="300"/>
              </a:spcBef>
              <a:spcAft>
                <a:spcPts val="300"/>
              </a:spcAft>
              <a:buFont typeface="Calibri" panose="020F0502020204030204" pitchFamily="34" charset="0"/>
              <a:buChar char="─"/>
              <a:defRPr lang="ko-KR" altLang="en-US" sz="1800">
                <a:solidFill>
                  <a:schemeClr val="tx1"/>
                </a:solidFill>
                <a:latin typeface="Arial" panose="020B0604020202020204" pitchFamily="34" charset="0"/>
                <a:cs typeface="Arial" panose="020B0604020202020204" pitchFamily="34" charset="0"/>
              </a:defRPr>
            </a:lvl2pPr>
            <a:lvl3pPr marL="1085850" indent="-285750">
              <a:lnSpc>
                <a:spcPct val="100000"/>
              </a:lnSpc>
              <a:spcBef>
                <a:spcPts val="300"/>
              </a:spcBef>
              <a:spcAft>
                <a:spcPts val="300"/>
              </a:spcAft>
              <a:buFont typeface="Calibri" panose="020F0502020204030204" pitchFamily="34" charset="0"/>
              <a:buChar char="◦"/>
              <a:defRPr lang="ko-KR" altLang="en-US" sz="1600">
                <a:solidFill>
                  <a:schemeClr val="tx1"/>
                </a:solidFill>
                <a:latin typeface="Arial" panose="020B0604020202020204" pitchFamily="34" charset="0"/>
                <a:cs typeface="Arial" panose="020B0604020202020204" pitchFamily="34" charset="0"/>
              </a:defRPr>
            </a:lvl3pPr>
            <a:lvl4pPr>
              <a:defRPr lang="ko-KR" altLang="en-US" sz="1600">
                <a:solidFill>
                  <a:schemeClr val="tx1">
                    <a:tint val="75000"/>
                  </a:schemeClr>
                </a:solidFill>
              </a:defRPr>
            </a:lvl4pPr>
            <a:lvl5pPr>
              <a:defRPr lang="ko-KR" altLang="en-US" sz="1600">
                <a:solidFill>
                  <a:schemeClr val="tx1">
                    <a:tint val="75000"/>
                  </a:schemeClr>
                </a:solidFill>
              </a:defRPr>
            </a:lvl5pPr>
          </a:lstStyle>
          <a:p>
            <a:pPr marL="228600" lvl="0" indent="-228600"/>
            <a:r>
              <a:rPr lang="en-US" altLang="ko-KR" dirty="0" err="1" smtClean="0"/>
              <a:t>Xxxx</a:t>
            </a:r>
            <a:endParaRPr lang="en-US" altLang="ko-KR" dirty="0" smtClean="0"/>
          </a:p>
          <a:p>
            <a:pPr marL="628650" lvl="1" indent="-228600"/>
            <a:r>
              <a:rPr lang="en-US" altLang="ko-KR" dirty="0" err="1" smtClean="0"/>
              <a:t>Dfdfd</a:t>
            </a:r>
            <a:endParaRPr lang="en-US" altLang="ko-KR" dirty="0" smtClean="0"/>
          </a:p>
          <a:p>
            <a:pPr marL="1028700" lvl="2" indent="-228600"/>
            <a:r>
              <a:rPr lang="en-US" altLang="ko-KR" dirty="0" err="1" smtClean="0"/>
              <a:t>dfdfdf</a:t>
            </a:r>
            <a:endParaRPr lang="ko-KR" altLang="en-US" dirty="0"/>
          </a:p>
        </p:txBody>
      </p:sp>
      <p:pic>
        <p:nvPicPr>
          <p:cNvPr id="2050" name="Picture 2" descr="로그인 안내 | SAMSUNG"/>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11034372" y="-7026"/>
            <a:ext cx="1057928" cy="555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6486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ody2">
    <p:bg>
      <p:bgPr>
        <a:solidFill>
          <a:schemeClr val="bg1"/>
        </a:solidFill>
        <a:effectLst/>
      </p:bgPr>
    </p:bg>
    <p:spTree>
      <p:nvGrpSpPr>
        <p:cNvPr id="1" name=""/>
        <p:cNvGrpSpPr/>
        <p:nvPr/>
      </p:nvGrpSpPr>
      <p:grpSpPr>
        <a:xfrm>
          <a:off x="0" y="0"/>
          <a:ext cx="0" cy="0"/>
          <a:chOff x="0" y="0"/>
          <a:chExt cx="0" cy="0"/>
        </a:xfrm>
      </p:grpSpPr>
      <p:pic>
        <p:nvPicPr>
          <p:cNvPr id="9" name="그림 8">
            <a:extLst>
              <a:ext uri="{FF2B5EF4-FFF2-40B4-BE49-F238E27FC236}">
                <a16:creationId xmlns:a16="http://schemas.microsoft.com/office/drawing/2014/main" id="{8C46D9FE-247B-4F8B-897B-EB3C6A8A58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69"/>
            <a:ext cx="12192000" cy="837990"/>
          </a:xfrm>
          <a:prstGeom prst="rect">
            <a:avLst/>
          </a:prstGeom>
        </p:spPr>
      </p:pic>
      <p:sp>
        <p:nvSpPr>
          <p:cNvPr id="16" name="텍스트 개체 틀 14">
            <a:extLst>
              <a:ext uri="{FF2B5EF4-FFF2-40B4-BE49-F238E27FC236}">
                <a16:creationId xmlns:a16="http://schemas.microsoft.com/office/drawing/2014/main" id="{1AA544A9-2379-4838-B491-8AF31F0646AD}"/>
              </a:ext>
            </a:extLst>
          </p:cNvPr>
          <p:cNvSpPr>
            <a:spLocks noGrp="1"/>
          </p:cNvSpPr>
          <p:nvPr>
            <p:ph type="body" sz="quarter" idx="14" hasCustomPrompt="1"/>
          </p:nvPr>
        </p:nvSpPr>
        <p:spPr>
          <a:xfrm>
            <a:off x="549865" y="1245235"/>
            <a:ext cx="11097305" cy="652145"/>
          </a:xfrm>
          <a:prstGeom prst="rect">
            <a:avLst/>
          </a:prstGeom>
        </p:spPr>
        <p:txBody>
          <a:bodyPr lIns="0"/>
          <a:lstStyle>
            <a:lvl1pPr marL="354013" indent="-354013">
              <a:lnSpc>
                <a:spcPct val="100000"/>
              </a:lnSpc>
              <a:spcBef>
                <a:spcPts val="300"/>
              </a:spcBef>
              <a:spcAft>
                <a:spcPts val="300"/>
              </a:spcAft>
              <a:buFont typeface="Wingdings" panose="05000000000000000000" pitchFamily="2" charset="2"/>
              <a:buChar char="§"/>
              <a:defRPr sz="2000" b="1">
                <a:latin typeface="Arial" panose="020B0604020202020204" pitchFamily="34" charset="0"/>
                <a:cs typeface="Arial" panose="020B0604020202020204" pitchFamily="34" charset="0"/>
              </a:defRPr>
            </a:lvl1pPr>
          </a:lstStyle>
          <a:p>
            <a:pPr lvl="0"/>
            <a:r>
              <a:rPr lang="en-US" altLang="ko-KR" dirty="0" smtClean="0"/>
              <a:t>Write</a:t>
            </a:r>
            <a:r>
              <a:rPr lang="ko-KR" altLang="en-US" dirty="0" smtClean="0"/>
              <a:t> </a:t>
            </a:r>
            <a:r>
              <a:rPr lang="en-US" altLang="ko-KR" dirty="0" smtClean="0"/>
              <a:t>text</a:t>
            </a:r>
            <a:r>
              <a:rPr lang="ko-KR" altLang="en-US" dirty="0" smtClean="0"/>
              <a:t> </a:t>
            </a:r>
            <a:r>
              <a:rPr lang="en-US" altLang="ko-KR" dirty="0" smtClean="0"/>
              <a:t>here</a:t>
            </a:r>
            <a:endParaRPr lang="ko-KR" altLang="en-US" dirty="0"/>
          </a:p>
        </p:txBody>
      </p:sp>
      <p:sp>
        <p:nvSpPr>
          <p:cNvPr id="8" name="내용 개체 틀 2">
            <a:extLst>
              <a:ext uri="{FF2B5EF4-FFF2-40B4-BE49-F238E27FC236}">
                <a16:creationId xmlns:a16="http://schemas.microsoft.com/office/drawing/2014/main" id="{69C210F4-40CF-44C9-B82B-0AB5A3D97B40}"/>
              </a:ext>
            </a:extLst>
          </p:cNvPr>
          <p:cNvSpPr>
            <a:spLocks noGrp="1"/>
          </p:cNvSpPr>
          <p:nvPr>
            <p:ph idx="13" hasCustomPrompt="1"/>
          </p:nvPr>
        </p:nvSpPr>
        <p:spPr>
          <a:xfrm>
            <a:off x="537210" y="2580830"/>
            <a:ext cx="3577590" cy="3862698"/>
          </a:xfrm>
          <a:prstGeom prst="rect">
            <a:avLst/>
          </a:prstGeom>
          <a:ln w="19050">
            <a:solidFill>
              <a:srgbClr val="AFDAEB"/>
            </a:solidFill>
          </a:ln>
        </p:spPr>
        <p:txBody>
          <a:bodyPr lIns="154800" tIns="126000" rIns="154800" bIns="126000"/>
          <a:lstStyle>
            <a:lvl1pPr marL="179388" indent="-179388">
              <a:buFont typeface="Arial" panose="020B0604020202020204" pitchFamily="34" charset="0"/>
              <a:buChar char="•"/>
              <a:defRPr lang="ko-KR" altLang="en-US" sz="1600" spc="-30" baseline="0" dirty="0">
                <a:solidFill>
                  <a:srgbClr val="16314A"/>
                </a:solidFill>
                <a:latin typeface="Arial" panose="020B0604020202020204" pitchFamily="34" charset="0"/>
                <a:cs typeface="Arial" panose="020B0604020202020204" pitchFamily="34" charset="0"/>
              </a:defRPr>
            </a:lvl1pPr>
          </a:lstStyle>
          <a:p>
            <a:pPr marL="228600" lvl="0" indent="-228600" latinLnBrk="0"/>
            <a:r>
              <a:rPr lang="en-US" altLang="ko-KR" dirty="0" smtClean="0"/>
              <a:t>Text</a:t>
            </a:r>
            <a:endParaRPr lang="ko-KR" altLang="en-US" dirty="0"/>
          </a:p>
        </p:txBody>
      </p:sp>
      <p:sp>
        <p:nvSpPr>
          <p:cNvPr id="10" name="내용 개체 틀 2">
            <a:extLst>
              <a:ext uri="{FF2B5EF4-FFF2-40B4-BE49-F238E27FC236}">
                <a16:creationId xmlns:a16="http://schemas.microsoft.com/office/drawing/2014/main" id="{9997886D-EF20-40E5-84EA-4F8D0954096A}"/>
              </a:ext>
            </a:extLst>
          </p:cNvPr>
          <p:cNvSpPr>
            <a:spLocks noGrp="1"/>
          </p:cNvSpPr>
          <p:nvPr>
            <p:ph idx="15" hasCustomPrompt="1"/>
          </p:nvPr>
        </p:nvSpPr>
        <p:spPr>
          <a:xfrm>
            <a:off x="4297680" y="2580830"/>
            <a:ext cx="3577590" cy="3862698"/>
          </a:xfrm>
          <a:prstGeom prst="rect">
            <a:avLst/>
          </a:prstGeom>
          <a:ln w="19050">
            <a:solidFill>
              <a:srgbClr val="AFDAEB"/>
            </a:solidFill>
          </a:ln>
        </p:spPr>
        <p:txBody>
          <a:bodyPr lIns="154800" tIns="126000" rIns="154800" bIns="126000"/>
          <a:lstStyle>
            <a:lvl1pPr marL="285750" indent="-285750">
              <a:buFont typeface="Arial" panose="020B0604020202020204" pitchFamily="34" charset="0"/>
              <a:buChar char="•"/>
              <a:defRPr lang="ko-KR" altLang="en-US" sz="1600" spc="-30" baseline="0" dirty="0">
                <a:solidFill>
                  <a:srgbClr val="16314A"/>
                </a:solidFill>
                <a:latin typeface="Arial" panose="020B0604020202020204" pitchFamily="34" charset="0"/>
                <a:cs typeface="Arial" panose="020B0604020202020204" pitchFamily="34" charset="0"/>
              </a:defRPr>
            </a:lvl1pPr>
          </a:lstStyle>
          <a:p>
            <a:pPr marL="228600" lvl="0" indent="-228600" latinLnBrk="0"/>
            <a:r>
              <a:rPr lang="en-US" altLang="ko-KR" dirty="0"/>
              <a:t>Text</a:t>
            </a:r>
            <a:endParaRPr lang="ko-KR" altLang="en-US" dirty="0"/>
          </a:p>
        </p:txBody>
      </p:sp>
      <p:sp>
        <p:nvSpPr>
          <p:cNvPr id="11" name="내용 개체 틀 2">
            <a:extLst>
              <a:ext uri="{FF2B5EF4-FFF2-40B4-BE49-F238E27FC236}">
                <a16:creationId xmlns:a16="http://schemas.microsoft.com/office/drawing/2014/main" id="{39347F40-0FB4-4857-B6DB-2C1E8BCECDCD}"/>
              </a:ext>
            </a:extLst>
          </p:cNvPr>
          <p:cNvSpPr>
            <a:spLocks noGrp="1"/>
          </p:cNvSpPr>
          <p:nvPr>
            <p:ph idx="16" hasCustomPrompt="1"/>
          </p:nvPr>
        </p:nvSpPr>
        <p:spPr>
          <a:xfrm>
            <a:off x="8058150" y="2580830"/>
            <a:ext cx="3577590" cy="3862698"/>
          </a:xfrm>
          <a:prstGeom prst="rect">
            <a:avLst/>
          </a:prstGeom>
          <a:ln w="19050">
            <a:solidFill>
              <a:srgbClr val="AFDAEB"/>
            </a:solidFill>
          </a:ln>
        </p:spPr>
        <p:txBody>
          <a:bodyPr lIns="154800" tIns="126000" rIns="154800" bIns="126000"/>
          <a:lstStyle>
            <a:lvl1pPr marL="285750" indent="-285750">
              <a:buFont typeface="Arial" panose="020B0604020202020204" pitchFamily="34" charset="0"/>
              <a:buChar char="•"/>
              <a:defRPr lang="ko-KR" altLang="en-US" sz="1600" spc="-30" baseline="0" dirty="0">
                <a:solidFill>
                  <a:srgbClr val="16314A"/>
                </a:solidFill>
                <a:latin typeface="Arial" panose="020B0604020202020204" pitchFamily="34" charset="0"/>
                <a:cs typeface="Arial" panose="020B0604020202020204" pitchFamily="34" charset="0"/>
              </a:defRPr>
            </a:lvl1pPr>
          </a:lstStyle>
          <a:p>
            <a:pPr marL="228600" lvl="0" indent="-228600" latinLnBrk="0"/>
            <a:r>
              <a:rPr lang="en-US" altLang="ko-KR" dirty="0"/>
              <a:t>Text</a:t>
            </a:r>
            <a:endParaRPr lang="ko-KR" altLang="en-US" dirty="0"/>
          </a:p>
          <a:p>
            <a:pPr marL="228600" lvl="0" indent="-228600" latinLnBrk="0"/>
            <a:endParaRPr lang="ko-KR" altLang="en-US" dirty="0"/>
          </a:p>
        </p:txBody>
      </p:sp>
      <p:sp>
        <p:nvSpPr>
          <p:cNvPr id="12" name="제목 1">
            <a:extLst>
              <a:ext uri="{FF2B5EF4-FFF2-40B4-BE49-F238E27FC236}">
                <a16:creationId xmlns:a16="http://schemas.microsoft.com/office/drawing/2014/main" id="{E8A1122F-339C-4300-8D5A-794E1DF0E844}"/>
              </a:ext>
            </a:extLst>
          </p:cNvPr>
          <p:cNvSpPr>
            <a:spLocks noGrp="1"/>
          </p:cNvSpPr>
          <p:nvPr>
            <p:ph type="title" hasCustomPrompt="1"/>
          </p:nvPr>
        </p:nvSpPr>
        <p:spPr>
          <a:xfrm>
            <a:off x="525779" y="118896"/>
            <a:ext cx="9508489" cy="614011"/>
          </a:xfrm>
          <a:prstGeom prst="rect">
            <a:avLst/>
          </a:prstGeom>
        </p:spPr>
        <p:txBody>
          <a:bodyPr wrap="none" lIns="0" anchor="ctr"/>
          <a:lstStyle>
            <a:lvl1pPr>
              <a:defRPr sz="3000" b="1">
                <a:solidFill>
                  <a:schemeClr val="tx1"/>
                </a:solidFill>
                <a:latin typeface="Arial" panose="020B0604020202020204" pitchFamily="34" charset="0"/>
                <a:cs typeface="Arial" panose="020B0604020202020204" pitchFamily="34" charset="0"/>
              </a:defRPr>
            </a:lvl1pPr>
          </a:lstStyle>
          <a:p>
            <a:r>
              <a:rPr lang="en-US" altLang="ko-KR" dirty="0" smtClean="0"/>
              <a:t>Insert your section title</a:t>
            </a:r>
            <a:endParaRPr lang="ko-KR" altLang="en-US" dirty="0"/>
          </a:p>
        </p:txBody>
      </p:sp>
      <p:sp>
        <p:nvSpPr>
          <p:cNvPr id="13" name="텍스트 개체 틀 2">
            <a:extLst>
              <a:ext uri="{FF2B5EF4-FFF2-40B4-BE49-F238E27FC236}">
                <a16:creationId xmlns:a16="http://schemas.microsoft.com/office/drawing/2014/main" id="{298D4409-4C9D-4370-ADF5-5BAE51D4F49B}"/>
              </a:ext>
            </a:extLst>
          </p:cNvPr>
          <p:cNvSpPr>
            <a:spLocks noGrp="1"/>
          </p:cNvSpPr>
          <p:nvPr>
            <p:ph type="body" idx="19" hasCustomPrompt="1"/>
          </p:nvPr>
        </p:nvSpPr>
        <p:spPr>
          <a:xfrm>
            <a:off x="525779" y="2136449"/>
            <a:ext cx="3589021" cy="444381"/>
          </a:xfrm>
          <a:prstGeom prst="rect">
            <a:avLst/>
          </a:prstGeom>
          <a:solidFill>
            <a:srgbClr val="AFDAEB"/>
          </a:solidFill>
          <a:ln w="9525">
            <a:solidFill>
              <a:srgbClr val="AFDAEB"/>
            </a:solidFill>
          </a:ln>
        </p:spPr>
        <p:txBody>
          <a:bodyPr lIns="154800" tIns="126000" rIns="154800" bIns="126000" anchor="ctr"/>
          <a:lstStyle>
            <a:lvl1pPr marL="0" indent="0" algn="ctr" latinLnBrk="0">
              <a:buNone/>
              <a:defRPr lang="ko-KR" altLang="en-US" sz="1800" b="1" spc="-30" baseline="0" dirty="0">
                <a:solidFill>
                  <a:schemeClr val="tx1"/>
                </a:solidFill>
                <a:latin typeface="Arial" panose="020B0604020202020204" pitchFamily="34" charset="0"/>
                <a:cs typeface="Arial" panose="020B0604020202020204" pitchFamily="34" charset="0"/>
              </a:defRPr>
            </a:lvl1pPr>
          </a:lstStyle>
          <a:p>
            <a:pPr marL="228600" lvl="0" indent="-228600"/>
            <a:r>
              <a:rPr lang="en-US" altLang="ko-KR" dirty="0"/>
              <a:t>Text</a:t>
            </a:r>
            <a:endParaRPr lang="ko-KR" altLang="en-US" dirty="0"/>
          </a:p>
        </p:txBody>
      </p:sp>
      <p:sp>
        <p:nvSpPr>
          <p:cNvPr id="19" name="텍스트 개체 틀 2">
            <a:extLst>
              <a:ext uri="{FF2B5EF4-FFF2-40B4-BE49-F238E27FC236}">
                <a16:creationId xmlns:a16="http://schemas.microsoft.com/office/drawing/2014/main" id="{298D4409-4C9D-4370-ADF5-5BAE51D4F49B}"/>
              </a:ext>
            </a:extLst>
          </p:cNvPr>
          <p:cNvSpPr>
            <a:spLocks noGrp="1"/>
          </p:cNvSpPr>
          <p:nvPr>
            <p:ph type="body" idx="21" hasCustomPrompt="1"/>
          </p:nvPr>
        </p:nvSpPr>
        <p:spPr>
          <a:xfrm>
            <a:off x="4292943" y="2136449"/>
            <a:ext cx="3589021" cy="444381"/>
          </a:xfrm>
          <a:prstGeom prst="rect">
            <a:avLst/>
          </a:prstGeom>
          <a:solidFill>
            <a:srgbClr val="AFDAEB"/>
          </a:solidFill>
          <a:ln w="9525">
            <a:solidFill>
              <a:srgbClr val="AFDAEB"/>
            </a:solidFill>
          </a:ln>
        </p:spPr>
        <p:txBody>
          <a:bodyPr lIns="154800" tIns="126000" rIns="154800" bIns="126000" anchor="ctr"/>
          <a:lstStyle>
            <a:lvl1pPr marL="0" indent="0" algn="ctr" latinLnBrk="0">
              <a:buNone/>
              <a:defRPr lang="ko-KR" altLang="en-US" sz="1800" b="1" spc="-30" baseline="0" dirty="0">
                <a:solidFill>
                  <a:schemeClr val="tx1"/>
                </a:solidFill>
                <a:latin typeface="Arial" panose="020B0604020202020204" pitchFamily="34" charset="0"/>
                <a:cs typeface="Arial" panose="020B0604020202020204" pitchFamily="34" charset="0"/>
              </a:defRPr>
            </a:lvl1pPr>
          </a:lstStyle>
          <a:p>
            <a:pPr marL="228600" lvl="0" indent="-228600"/>
            <a:r>
              <a:rPr lang="en-US" altLang="ko-KR" dirty="0"/>
              <a:t>Text</a:t>
            </a:r>
            <a:endParaRPr lang="ko-KR" altLang="en-US" dirty="0"/>
          </a:p>
        </p:txBody>
      </p:sp>
      <p:sp>
        <p:nvSpPr>
          <p:cNvPr id="20" name="텍스트 개체 틀 2">
            <a:extLst>
              <a:ext uri="{FF2B5EF4-FFF2-40B4-BE49-F238E27FC236}">
                <a16:creationId xmlns:a16="http://schemas.microsoft.com/office/drawing/2014/main" id="{298D4409-4C9D-4370-ADF5-5BAE51D4F49B}"/>
              </a:ext>
            </a:extLst>
          </p:cNvPr>
          <p:cNvSpPr>
            <a:spLocks noGrp="1"/>
          </p:cNvSpPr>
          <p:nvPr>
            <p:ph type="body" idx="22" hasCustomPrompt="1"/>
          </p:nvPr>
        </p:nvSpPr>
        <p:spPr>
          <a:xfrm>
            <a:off x="8052434" y="2136449"/>
            <a:ext cx="3589021" cy="444381"/>
          </a:xfrm>
          <a:prstGeom prst="rect">
            <a:avLst/>
          </a:prstGeom>
          <a:solidFill>
            <a:srgbClr val="AFDAEB"/>
          </a:solidFill>
          <a:ln w="9525">
            <a:solidFill>
              <a:srgbClr val="AFDAEB"/>
            </a:solidFill>
          </a:ln>
        </p:spPr>
        <p:txBody>
          <a:bodyPr lIns="154800" tIns="126000" rIns="154800" bIns="126000" anchor="ctr"/>
          <a:lstStyle>
            <a:lvl1pPr marL="0" indent="0" algn="ctr" latinLnBrk="0">
              <a:buNone/>
              <a:defRPr lang="ko-KR" altLang="en-US" sz="1800" b="1" spc="-30" baseline="0" dirty="0">
                <a:solidFill>
                  <a:schemeClr val="tx1"/>
                </a:solidFill>
                <a:latin typeface="Arial" panose="020B0604020202020204" pitchFamily="34" charset="0"/>
                <a:cs typeface="Arial" panose="020B0604020202020204" pitchFamily="34" charset="0"/>
              </a:defRPr>
            </a:lvl1pPr>
          </a:lstStyle>
          <a:p>
            <a:pPr marL="228600" lvl="0" indent="-228600"/>
            <a:r>
              <a:rPr lang="en-US" altLang="ko-KR" dirty="0"/>
              <a:t>Text</a:t>
            </a:r>
            <a:endParaRPr lang="ko-KR" altLang="en-US" dirty="0"/>
          </a:p>
        </p:txBody>
      </p:sp>
      <p:pic>
        <p:nvPicPr>
          <p:cNvPr id="14" name="Picture 2" descr="로그인 안내 | SAMSUNG"/>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11034372" y="-7026"/>
            <a:ext cx="1057928" cy="555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17911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Body2">
    <p:bg>
      <p:bgPr>
        <a:solidFill>
          <a:schemeClr val="bg1"/>
        </a:solidFill>
        <a:effectLst/>
      </p:bgPr>
    </p:bg>
    <p:spTree>
      <p:nvGrpSpPr>
        <p:cNvPr id="1" name=""/>
        <p:cNvGrpSpPr/>
        <p:nvPr/>
      </p:nvGrpSpPr>
      <p:grpSpPr>
        <a:xfrm>
          <a:off x="0" y="0"/>
          <a:ext cx="0" cy="0"/>
          <a:chOff x="0" y="0"/>
          <a:chExt cx="0" cy="0"/>
        </a:xfrm>
      </p:grpSpPr>
      <p:pic>
        <p:nvPicPr>
          <p:cNvPr id="9" name="그림 8">
            <a:extLst>
              <a:ext uri="{FF2B5EF4-FFF2-40B4-BE49-F238E27FC236}">
                <a16:creationId xmlns:a16="http://schemas.microsoft.com/office/drawing/2014/main" id="{8C46D9FE-247B-4F8B-897B-EB3C6A8A58D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69"/>
            <a:ext cx="12192000" cy="837990"/>
          </a:xfrm>
          <a:prstGeom prst="rect">
            <a:avLst/>
          </a:prstGeom>
        </p:spPr>
      </p:pic>
      <p:sp>
        <p:nvSpPr>
          <p:cNvPr id="16" name="텍스트 개체 틀 14">
            <a:extLst>
              <a:ext uri="{FF2B5EF4-FFF2-40B4-BE49-F238E27FC236}">
                <a16:creationId xmlns:a16="http://schemas.microsoft.com/office/drawing/2014/main" id="{1AA544A9-2379-4838-B491-8AF31F0646AD}"/>
              </a:ext>
            </a:extLst>
          </p:cNvPr>
          <p:cNvSpPr>
            <a:spLocks noGrp="1"/>
          </p:cNvSpPr>
          <p:nvPr>
            <p:ph type="body" sz="quarter" idx="14" hasCustomPrompt="1"/>
          </p:nvPr>
        </p:nvSpPr>
        <p:spPr>
          <a:xfrm>
            <a:off x="549865" y="1245235"/>
            <a:ext cx="11097305" cy="652145"/>
          </a:xfrm>
          <a:prstGeom prst="rect">
            <a:avLst/>
          </a:prstGeom>
        </p:spPr>
        <p:txBody>
          <a:bodyPr lIns="0"/>
          <a:lstStyle>
            <a:lvl1pPr marL="354013" indent="-354013">
              <a:lnSpc>
                <a:spcPct val="100000"/>
              </a:lnSpc>
              <a:spcBef>
                <a:spcPts val="300"/>
              </a:spcBef>
              <a:spcAft>
                <a:spcPts val="300"/>
              </a:spcAft>
              <a:buFont typeface="Wingdings" panose="05000000000000000000" pitchFamily="2" charset="2"/>
              <a:buChar char="§"/>
              <a:defRPr sz="2000" b="1">
                <a:latin typeface="Arial" panose="020B0604020202020204" pitchFamily="34" charset="0"/>
                <a:cs typeface="Arial" panose="020B0604020202020204" pitchFamily="34" charset="0"/>
              </a:defRPr>
            </a:lvl1pPr>
          </a:lstStyle>
          <a:p>
            <a:pPr lvl="0"/>
            <a:r>
              <a:rPr lang="en-US" altLang="ko-KR" dirty="0" smtClean="0"/>
              <a:t>Write</a:t>
            </a:r>
            <a:r>
              <a:rPr lang="ko-KR" altLang="en-US" dirty="0" smtClean="0"/>
              <a:t> </a:t>
            </a:r>
            <a:r>
              <a:rPr lang="en-US" altLang="ko-KR" dirty="0" smtClean="0"/>
              <a:t>text</a:t>
            </a:r>
            <a:r>
              <a:rPr lang="ko-KR" altLang="en-US" dirty="0" smtClean="0"/>
              <a:t> </a:t>
            </a:r>
            <a:r>
              <a:rPr lang="en-US" altLang="ko-KR" dirty="0" smtClean="0"/>
              <a:t>here</a:t>
            </a:r>
            <a:endParaRPr lang="ko-KR" altLang="en-US" dirty="0"/>
          </a:p>
        </p:txBody>
      </p:sp>
      <p:sp>
        <p:nvSpPr>
          <p:cNvPr id="8" name="내용 개체 틀 2">
            <a:extLst>
              <a:ext uri="{FF2B5EF4-FFF2-40B4-BE49-F238E27FC236}">
                <a16:creationId xmlns:a16="http://schemas.microsoft.com/office/drawing/2014/main" id="{69C210F4-40CF-44C9-B82B-0AB5A3D97B40}"/>
              </a:ext>
            </a:extLst>
          </p:cNvPr>
          <p:cNvSpPr>
            <a:spLocks noGrp="1"/>
          </p:cNvSpPr>
          <p:nvPr>
            <p:ph idx="13" hasCustomPrompt="1"/>
          </p:nvPr>
        </p:nvSpPr>
        <p:spPr>
          <a:xfrm>
            <a:off x="537210" y="2156459"/>
            <a:ext cx="3577590" cy="4287069"/>
          </a:xfrm>
          <a:prstGeom prst="rect">
            <a:avLst/>
          </a:prstGeom>
          <a:ln w="19050">
            <a:solidFill>
              <a:srgbClr val="AFDAEB"/>
            </a:solidFill>
          </a:ln>
        </p:spPr>
        <p:txBody>
          <a:bodyPr lIns="154800" tIns="126000" rIns="154800" bIns="126000"/>
          <a:lstStyle>
            <a:lvl1pPr marL="0" indent="0">
              <a:buNone/>
              <a:defRPr lang="ko-KR" altLang="en-US" sz="1600" spc="-30" baseline="0" dirty="0">
                <a:solidFill>
                  <a:srgbClr val="16314A"/>
                </a:solidFill>
                <a:latin typeface="Arial" panose="020B0604020202020204" pitchFamily="34" charset="0"/>
                <a:cs typeface="Arial" panose="020B0604020202020204" pitchFamily="34" charset="0"/>
              </a:defRPr>
            </a:lvl1pPr>
          </a:lstStyle>
          <a:p>
            <a:pPr marL="228600" lvl="0" indent="-228600" latinLnBrk="0"/>
            <a:r>
              <a:rPr lang="en-US" altLang="ko-KR" dirty="0" smtClean="0"/>
              <a:t>Text</a:t>
            </a:r>
            <a:endParaRPr lang="ko-KR" altLang="en-US" dirty="0"/>
          </a:p>
        </p:txBody>
      </p:sp>
      <p:sp>
        <p:nvSpPr>
          <p:cNvPr id="10" name="내용 개체 틀 2">
            <a:extLst>
              <a:ext uri="{FF2B5EF4-FFF2-40B4-BE49-F238E27FC236}">
                <a16:creationId xmlns:a16="http://schemas.microsoft.com/office/drawing/2014/main" id="{9997886D-EF20-40E5-84EA-4F8D0954096A}"/>
              </a:ext>
            </a:extLst>
          </p:cNvPr>
          <p:cNvSpPr>
            <a:spLocks noGrp="1"/>
          </p:cNvSpPr>
          <p:nvPr>
            <p:ph idx="15" hasCustomPrompt="1"/>
          </p:nvPr>
        </p:nvSpPr>
        <p:spPr>
          <a:xfrm>
            <a:off x="4297680" y="2156459"/>
            <a:ext cx="3577590" cy="4287069"/>
          </a:xfrm>
          <a:prstGeom prst="rect">
            <a:avLst/>
          </a:prstGeom>
          <a:ln w="19050">
            <a:solidFill>
              <a:srgbClr val="AFDAEB"/>
            </a:solidFill>
          </a:ln>
        </p:spPr>
        <p:txBody>
          <a:bodyPr lIns="154800" tIns="126000" rIns="154800" bIns="126000"/>
          <a:lstStyle>
            <a:lvl1pPr marL="0" indent="0">
              <a:buNone/>
              <a:defRPr lang="ko-KR" altLang="en-US" sz="1600" spc="-30" baseline="0" dirty="0">
                <a:solidFill>
                  <a:srgbClr val="16314A"/>
                </a:solidFill>
                <a:latin typeface="Arial" panose="020B0604020202020204" pitchFamily="34" charset="0"/>
                <a:cs typeface="Arial" panose="020B0604020202020204" pitchFamily="34" charset="0"/>
              </a:defRPr>
            </a:lvl1pPr>
          </a:lstStyle>
          <a:p>
            <a:pPr marL="228600" lvl="0" indent="-228600" latinLnBrk="0"/>
            <a:r>
              <a:rPr lang="en-US" altLang="ko-KR" dirty="0"/>
              <a:t>Text</a:t>
            </a:r>
            <a:endParaRPr lang="ko-KR" altLang="en-US" dirty="0"/>
          </a:p>
        </p:txBody>
      </p:sp>
      <p:sp>
        <p:nvSpPr>
          <p:cNvPr id="11" name="내용 개체 틀 2">
            <a:extLst>
              <a:ext uri="{FF2B5EF4-FFF2-40B4-BE49-F238E27FC236}">
                <a16:creationId xmlns:a16="http://schemas.microsoft.com/office/drawing/2014/main" id="{39347F40-0FB4-4857-B6DB-2C1E8BCECDCD}"/>
              </a:ext>
            </a:extLst>
          </p:cNvPr>
          <p:cNvSpPr>
            <a:spLocks noGrp="1"/>
          </p:cNvSpPr>
          <p:nvPr>
            <p:ph idx="16" hasCustomPrompt="1"/>
          </p:nvPr>
        </p:nvSpPr>
        <p:spPr>
          <a:xfrm>
            <a:off x="8058150" y="2156459"/>
            <a:ext cx="3577590" cy="4287069"/>
          </a:xfrm>
          <a:prstGeom prst="rect">
            <a:avLst/>
          </a:prstGeom>
          <a:ln w="19050">
            <a:solidFill>
              <a:srgbClr val="AFDAEB"/>
            </a:solidFill>
          </a:ln>
        </p:spPr>
        <p:txBody>
          <a:bodyPr lIns="154800" tIns="126000" rIns="154800" bIns="126000"/>
          <a:lstStyle>
            <a:lvl1pPr marL="0" indent="0">
              <a:buNone/>
              <a:defRPr lang="ko-KR" altLang="en-US" sz="1600" spc="-30" baseline="0" dirty="0">
                <a:solidFill>
                  <a:srgbClr val="16314A"/>
                </a:solidFill>
                <a:latin typeface="Arial" panose="020B0604020202020204" pitchFamily="34" charset="0"/>
                <a:cs typeface="Arial" panose="020B0604020202020204" pitchFamily="34" charset="0"/>
              </a:defRPr>
            </a:lvl1pPr>
          </a:lstStyle>
          <a:p>
            <a:pPr marL="228600" lvl="0" indent="-228600" latinLnBrk="0"/>
            <a:r>
              <a:rPr lang="en-US" altLang="ko-KR" dirty="0"/>
              <a:t>Text</a:t>
            </a:r>
            <a:endParaRPr lang="ko-KR" altLang="en-US" dirty="0"/>
          </a:p>
          <a:p>
            <a:pPr marL="228600" lvl="0" indent="-228600" latinLnBrk="0"/>
            <a:endParaRPr lang="ko-KR" altLang="en-US" dirty="0"/>
          </a:p>
        </p:txBody>
      </p:sp>
      <p:sp>
        <p:nvSpPr>
          <p:cNvPr id="12" name="제목 1">
            <a:extLst>
              <a:ext uri="{FF2B5EF4-FFF2-40B4-BE49-F238E27FC236}">
                <a16:creationId xmlns:a16="http://schemas.microsoft.com/office/drawing/2014/main" id="{E8A1122F-339C-4300-8D5A-794E1DF0E844}"/>
              </a:ext>
            </a:extLst>
          </p:cNvPr>
          <p:cNvSpPr>
            <a:spLocks noGrp="1"/>
          </p:cNvSpPr>
          <p:nvPr>
            <p:ph type="title" hasCustomPrompt="1"/>
          </p:nvPr>
        </p:nvSpPr>
        <p:spPr>
          <a:xfrm>
            <a:off x="525779" y="118896"/>
            <a:ext cx="9508489" cy="614011"/>
          </a:xfrm>
          <a:prstGeom prst="rect">
            <a:avLst/>
          </a:prstGeom>
        </p:spPr>
        <p:txBody>
          <a:bodyPr wrap="none" lIns="0" anchor="ctr"/>
          <a:lstStyle>
            <a:lvl1pPr>
              <a:defRPr sz="3000" b="1">
                <a:solidFill>
                  <a:schemeClr val="tx1"/>
                </a:solidFill>
                <a:latin typeface="Arial" panose="020B0604020202020204" pitchFamily="34" charset="0"/>
                <a:cs typeface="Arial" panose="020B0604020202020204" pitchFamily="34" charset="0"/>
              </a:defRPr>
            </a:lvl1pPr>
          </a:lstStyle>
          <a:p>
            <a:r>
              <a:rPr lang="en-US" altLang="ko-KR" dirty="0" smtClean="0"/>
              <a:t>Insert your section title</a:t>
            </a:r>
            <a:endParaRPr lang="ko-KR" altLang="en-US" dirty="0"/>
          </a:p>
        </p:txBody>
      </p:sp>
      <p:pic>
        <p:nvPicPr>
          <p:cNvPr id="13" name="Picture 2" descr="로그인 안내 | SAMSUNG"/>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11034372" y="-7026"/>
            <a:ext cx="1057928" cy="555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0470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ody3">
    <p:bg>
      <p:bgPr>
        <a:solidFill>
          <a:schemeClr val="bg1"/>
        </a:solidFill>
        <a:effectLst/>
      </p:bgPr>
    </p:bg>
    <p:spTree>
      <p:nvGrpSpPr>
        <p:cNvPr id="1" name=""/>
        <p:cNvGrpSpPr/>
        <p:nvPr/>
      </p:nvGrpSpPr>
      <p:grpSpPr>
        <a:xfrm>
          <a:off x="0" y="0"/>
          <a:ext cx="0" cy="0"/>
          <a:chOff x="0" y="0"/>
          <a:chExt cx="0" cy="0"/>
        </a:xfrm>
      </p:grpSpPr>
      <p:pic>
        <p:nvPicPr>
          <p:cNvPr id="13" name="그림 12">
            <a:extLst>
              <a:ext uri="{FF2B5EF4-FFF2-40B4-BE49-F238E27FC236}">
                <a16:creationId xmlns:a16="http://schemas.microsoft.com/office/drawing/2014/main" id="{EF490C47-F8F0-4883-9931-6EABF46D4CB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6069"/>
            <a:ext cx="12192000" cy="837990"/>
          </a:xfrm>
          <a:prstGeom prst="rect">
            <a:avLst/>
          </a:prstGeom>
        </p:spPr>
      </p:pic>
      <p:sp>
        <p:nvSpPr>
          <p:cNvPr id="12" name="텍스트 개체 틀 14">
            <a:extLst>
              <a:ext uri="{FF2B5EF4-FFF2-40B4-BE49-F238E27FC236}">
                <a16:creationId xmlns:a16="http://schemas.microsoft.com/office/drawing/2014/main" id="{6DFA7F99-0274-4A2A-B818-76A4A316FC4A}"/>
              </a:ext>
            </a:extLst>
          </p:cNvPr>
          <p:cNvSpPr>
            <a:spLocks noGrp="1"/>
          </p:cNvSpPr>
          <p:nvPr>
            <p:ph type="body" sz="quarter" idx="14" hasCustomPrompt="1"/>
          </p:nvPr>
        </p:nvSpPr>
        <p:spPr>
          <a:xfrm>
            <a:off x="549865" y="1245235"/>
            <a:ext cx="11097305" cy="652145"/>
          </a:xfrm>
          <a:prstGeom prst="rect">
            <a:avLst/>
          </a:prstGeom>
        </p:spPr>
        <p:txBody>
          <a:bodyPr lIns="0"/>
          <a:lstStyle>
            <a:lvl1pPr marL="354013" indent="-354013">
              <a:buFont typeface="Wingdings" panose="05000000000000000000" pitchFamily="2" charset="2"/>
              <a:buChar char="§"/>
              <a:defRPr sz="2400" b="1">
                <a:solidFill>
                  <a:schemeClr val="tx1"/>
                </a:solidFill>
                <a:latin typeface="Arial" panose="020B0604020202020204" pitchFamily="34" charset="0"/>
                <a:cs typeface="Arial" panose="020B0604020202020204" pitchFamily="34" charset="0"/>
              </a:defRPr>
            </a:lvl1pPr>
          </a:lstStyle>
          <a:p>
            <a:pPr lvl="0"/>
            <a:r>
              <a:rPr lang="en-US" altLang="ko-KR" dirty="0"/>
              <a:t>Write</a:t>
            </a:r>
            <a:r>
              <a:rPr lang="ko-KR" altLang="en-US" dirty="0"/>
              <a:t> </a:t>
            </a:r>
            <a:r>
              <a:rPr lang="en-US" altLang="ko-KR" dirty="0"/>
              <a:t>text</a:t>
            </a:r>
            <a:r>
              <a:rPr lang="ko-KR" altLang="en-US" dirty="0"/>
              <a:t> </a:t>
            </a:r>
            <a:r>
              <a:rPr lang="en-US" altLang="ko-KR" dirty="0"/>
              <a:t>here</a:t>
            </a:r>
            <a:endParaRPr lang="ko-KR" altLang="en-US" dirty="0"/>
          </a:p>
        </p:txBody>
      </p:sp>
      <p:sp>
        <p:nvSpPr>
          <p:cNvPr id="25" name="내용 개체 틀 2">
            <a:extLst>
              <a:ext uri="{FF2B5EF4-FFF2-40B4-BE49-F238E27FC236}">
                <a16:creationId xmlns:a16="http://schemas.microsoft.com/office/drawing/2014/main" id="{A0B7FA3E-0D5A-4AC3-A58F-01C81FCB6DDA}"/>
              </a:ext>
            </a:extLst>
          </p:cNvPr>
          <p:cNvSpPr>
            <a:spLocks noGrp="1"/>
          </p:cNvSpPr>
          <p:nvPr>
            <p:ph idx="13" hasCustomPrompt="1"/>
          </p:nvPr>
        </p:nvSpPr>
        <p:spPr>
          <a:xfrm>
            <a:off x="525780" y="2578183"/>
            <a:ext cx="5491162" cy="1782286"/>
          </a:xfrm>
          <a:prstGeom prst="rect">
            <a:avLst/>
          </a:prstGeom>
          <a:ln w="19050">
            <a:solidFill>
              <a:srgbClr val="AFDAEB"/>
            </a:solidFill>
          </a:ln>
        </p:spPr>
        <p:txBody>
          <a:bodyPr lIns="154800" tIns="126000" rIns="154800" bIns="126000"/>
          <a:lstStyle>
            <a:lvl1pPr marL="0" indent="0" latinLnBrk="0">
              <a:buFontTx/>
              <a:buNone/>
              <a:defRPr lang="ko-KR" altLang="en-US" sz="1600" spc="-30" baseline="0">
                <a:solidFill>
                  <a:srgbClr val="16314A"/>
                </a:solidFill>
                <a:latin typeface="Arial" panose="020B0604020202020204" pitchFamily="34" charset="0"/>
                <a:cs typeface="Arial" panose="020B0604020202020204" pitchFamily="34" charset="0"/>
              </a:defRPr>
            </a:lvl1pPr>
            <a:lvl2pPr>
              <a:defRPr lang="ko-KR" altLang="en-US" sz="2000">
                <a:solidFill>
                  <a:schemeClr val="tx1">
                    <a:tint val="75000"/>
                  </a:schemeClr>
                </a:solidFill>
              </a:defRPr>
            </a:lvl2pPr>
            <a:lvl3pPr>
              <a:defRPr lang="ko-KR" altLang="en-US" sz="1800">
                <a:solidFill>
                  <a:schemeClr val="tx1">
                    <a:tint val="75000"/>
                  </a:schemeClr>
                </a:solidFill>
              </a:defRPr>
            </a:lvl3pPr>
            <a:lvl4pPr>
              <a:defRPr lang="ko-KR" altLang="en-US" sz="1600">
                <a:solidFill>
                  <a:schemeClr val="tx1">
                    <a:tint val="75000"/>
                  </a:schemeClr>
                </a:solidFill>
              </a:defRPr>
            </a:lvl4pPr>
            <a:lvl5pPr>
              <a:defRPr lang="ko-KR" altLang="en-US" sz="1600">
                <a:solidFill>
                  <a:schemeClr val="tx1">
                    <a:tint val="75000"/>
                  </a:schemeClr>
                </a:solidFill>
              </a:defRPr>
            </a:lvl5pPr>
          </a:lstStyle>
          <a:p>
            <a:pPr marL="228600" lvl="0" indent="-228600"/>
            <a:r>
              <a:rPr lang="en-US" altLang="ko-KR" dirty="0"/>
              <a:t>Text</a:t>
            </a:r>
          </a:p>
          <a:p>
            <a:pPr marL="228600" lvl="0" indent="-228600"/>
            <a:endParaRPr lang="ko-KR" altLang="en-US" dirty="0"/>
          </a:p>
        </p:txBody>
      </p:sp>
      <p:sp>
        <p:nvSpPr>
          <p:cNvPr id="26" name="내용 개체 틀 2">
            <a:extLst>
              <a:ext uri="{FF2B5EF4-FFF2-40B4-BE49-F238E27FC236}">
                <a16:creationId xmlns:a16="http://schemas.microsoft.com/office/drawing/2014/main" id="{5009FF05-3F22-4E0D-8CD6-0EDB6ED0D5EC}"/>
              </a:ext>
            </a:extLst>
          </p:cNvPr>
          <p:cNvSpPr>
            <a:spLocks noGrp="1"/>
          </p:cNvSpPr>
          <p:nvPr>
            <p:ph idx="18" hasCustomPrompt="1"/>
          </p:nvPr>
        </p:nvSpPr>
        <p:spPr>
          <a:xfrm>
            <a:off x="6156008" y="2578183"/>
            <a:ext cx="5491162" cy="1782286"/>
          </a:xfrm>
          <a:prstGeom prst="rect">
            <a:avLst/>
          </a:prstGeom>
          <a:ln w="19050">
            <a:solidFill>
              <a:srgbClr val="AFDAEB"/>
            </a:solidFill>
          </a:ln>
        </p:spPr>
        <p:txBody>
          <a:bodyPr lIns="154800" tIns="126000" rIns="154800" bIns="126000"/>
          <a:lstStyle>
            <a:lvl1pPr marL="0" indent="0" latinLnBrk="0">
              <a:buFontTx/>
              <a:buNone/>
              <a:defRPr lang="ko-KR" altLang="en-US" sz="1600" spc="-30" baseline="0">
                <a:solidFill>
                  <a:srgbClr val="16314A"/>
                </a:solidFill>
                <a:latin typeface="Arial" panose="020B0604020202020204" pitchFamily="34" charset="0"/>
                <a:cs typeface="Arial" panose="020B0604020202020204" pitchFamily="34" charset="0"/>
              </a:defRPr>
            </a:lvl1pPr>
            <a:lvl2pPr>
              <a:defRPr lang="ko-KR" altLang="en-US" sz="2000">
                <a:solidFill>
                  <a:schemeClr val="tx1">
                    <a:tint val="75000"/>
                  </a:schemeClr>
                </a:solidFill>
              </a:defRPr>
            </a:lvl2pPr>
            <a:lvl3pPr>
              <a:defRPr lang="ko-KR" altLang="en-US" sz="1800">
                <a:solidFill>
                  <a:schemeClr val="tx1">
                    <a:tint val="75000"/>
                  </a:schemeClr>
                </a:solidFill>
              </a:defRPr>
            </a:lvl3pPr>
            <a:lvl4pPr>
              <a:defRPr lang="ko-KR" altLang="en-US" sz="1600">
                <a:solidFill>
                  <a:schemeClr val="tx1">
                    <a:tint val="75000"/>
                  </a:schemeClr>
                </a:solidFill>
              </a:defRPr>
            </a:lvl4pPr>
            <a:lvl5pPr>
              <a:defRPr lang="ko-KR" altLang="en-US" sz="1600">
                <a:solidFill>
                  <a:schemeClr val="tx1">
                    <a:tint val="75000"/>
                  </a:schemeClr>
                </a:solidFill>
              </a:defRPr>
            </a:lvl5pPr>
          </a:lstStyle>
          <a:p>
            <a:pPr marL="228600" lvl="0" indent="-228600"/>
            <a:r>
              <a:rPr lang="en-US" altLang="ko-KR" dirty="0"/>
              <a:t>Text</a:t>
            </a:r>
            <a:endParaRPr lang="ko-KR" altLang="en-US" dirty="0"/>
          </a:p>
        </p:txBody>
      </p:sp>
      <p:sp>
        <p:nvSpPr>
          <p:cNvPr id="27" name="텍스트 개체 틀 2">
            <a:extLst>
              <a:ext uri="{FF2B5EF4-FFF2-40B4-BE49-F238E27FC236}">
                <a16:creationId xmlns:a16="http://schemas.microsoft.com/office/drawing/2014/main" id="{298D4409-4C9D-4370-ADF5-5BAE51D4F49B}"/>
              </a:ext>
            </a:extLst>
          </p:cNvPr>
          <p:cNvSpPr>
            <a:spLocks noGrp="1"/>
          </p:cNvSpPr>
          <p:nvPr>
            <p:ph type="body" idx="19" hasCustomPrompt="1"/>
          </p:nvPr>
        </p:nvSpPr>
        <p:spPr>
          <a:xfrm>
            <a:off x="525781" y="2122094"/>
            <a:ext cx="5491162" cy="456089"/>
          </a:xfrm>
          <a:prstGeom prst="rect">
            <a:avLst/>
          </a:prstGeom>
          <a:solidFill>
            <a:srgbClr val="AFDAEB"/>
          </a:solidFill>
          <a:ln w="9525">
            <a:solidFill>
              <a:srgbClr val="AFDAEB"/>
            </a:solidFill>
          </a:ln>
        </p:spPr>
        <p:txBody>
          <a:bodyPr lIns="154800" tIns="126000" rIns="154800" bIns="126000" anchor="ctr"/>
          <a:lstStyle>
            <a:lvl1pPr marL="0" indent="0" algn="ctr" latinLnBrk="0">
              <a:buNone/>
              <a:defRPr lang="ko-KR" altLang="en-US" sz="1800" b="1" spc="-30" baseline="0" dirty="0">
                <a:solidFill>
                  <a:schemeClr val="tx1"/>
                </a:solidFill>
                <a:latin typeface="Arial" panose="020B0604020202020204" pitchFamily="34" charset="0"/>
                <a:cs typeface="Arial" panose="020B0604020202020204" pitchFamily="34" charset="0"/>
              </a:defRPr>
            </a:lvl1pPr>
          </a:lstStyle>
          <a:p>
            <a:pPr marL="228600" lvl="0" indent="-228600"/>
            <a:r>
              <a:rPr lang="en-US" altLang="ko-KR" dirty="0"/>
              <a:t>Text</a:t>
            </a:r>
            <a:endParaRPr lang="ko-KR" altLang="en-US" dirty="0"/>
          </a:p>
        </p:txBody>
      </p:sp>
      <p:sp>
        <p:nvSpPr>
          <p:cNvPr id="28" name="텍스트 개체 틀 2">
            <a:extLst>
              <a:ext uri="{FF2B5EF4-FFF2-40B4-BE49-F238E27FC236}">
                <a16:creationId xmlns:a16="http://schemas.microsoft.com/office/drawing/2014/main" id="{66272D94-D36D-4538-AC4E-ADE56CF137D1}"/>
              </a:ext>
            </a:extLst>
          </p:cNvPr>
          <p:cNvSpPr>
            <a:spLocks noGrp="1"/>
          </p:cNvSpPr>
          <p:nvPr>
            <p:ph type="body" idx="20" hasCustomPrompt="1"/>
          </p:nvPr>
        </p:nvSpPr>
        <p:spPr>
          <a:xfrm>
            <a:off x="6156009" y="2122094"/>
            <a:ext cx="5491162" cy="456089"/>
          </a:xfrm>
          <a:prstGeom prst="rect">
            <a:avLst/>
          </a:prstGeom>
          <a:solidFill>
            <a:srgbClr val="AFDAEB"/>
          </a:solidFill>
          <a:ln w="9525">
            <a:solidFill>
              <a:srgbClr val="AFDAEB"/>
            </a:solidFill>
          </a:ln>
        </p:spPr>
        <p:txBody>
          <a:bodyPr lIns="154800" tIns="126000" rIns="154800" bIns="126000" anchor="ctr"/>
          <a:lstStyle>
            <a:lvl1pPr marL="0" indent="0" algn="ctr" latinLnBrk="0">
              <a:buNone/>
              <a:defRPr lang="ko-KR" altLang="en-US" sz="1800" b="1" spc="-30" baseline="0" dirty="0">
                <a:solidFill>
                  <a:schemeClr val="tx1"/>
                </a:solidFill>
                <a:latin typeface="Arial" panose="020B0604020202020204" pitchFamily="34" charset="0"/>
                <a:cs typeface="Arial" panose="020B0604020202020204" pitchFamily="34" charset="0"/>
              </a:defRPr>
            </a:lvl1pPr>
          </a:lstStyle>
          <a:p>
            <a:pPr marL="228600" lvl="0" indent="-228600"/>
            <a:r>
              <a:rPr lang="en-US" altLang="ko-KR" dirty="0"/>
              <a:t>Text</a:t>
            </a:r>
            <a:endParaRPr lang="ko-KR" altLang="en-US" dirty="0"/>
          </a:p>
        </p:txBody>
      </p:sp>
      <p:sp>
        <p:nvSpPr>
          <p:cNvPr id="14" name="제목 1">
            <a:extLst>
              <a:ext uri="{FF2B5EF4-FFF2-40B4-BE49-F238E27FC236}">
                <a16:creationId xmlns:a16="http://schemas.microsoft.com/office/drawing/2014/main" id="{E8A1122F-339C-4300-8D5A-794E1DF0E844}"/>
              </a:ext>
            </a:extLst>
          </p:cNvPr>
          <p:cNvSpPr>
            <a:spLocks noGrp="1"/>
          </p:cNvSpPr>
          <p:nvPr>
            <p:ph type="title" hasCustomPrompt="1"/>
          </p:nvPr>
        </p:nvSpPr>
        <p:spPr>
          <a:xfrm>
            <a:off x="525779" y="118896"/>
            <a:ext cx="9508489" cy="614011"/>
          </a:xfrm>
          <a:prstGeom prst="rect">
            <a:avLst/>
          </a:prstGeom>
        </p:spPr>
        <p:txBody>
          <a:bodyPr wrap="none" lIns="0" anchor="ctr"/>
          <a:lstStyle>
            <a:lvl1pPr>
              <a:defRPr sz="3000" b="1">
                <a:solidFill>
                  <a:schemeClr val="tx1"/>
                </a:solidFill>
                <a:latin typeface="Arial" panose="020B0604020202020204" pitchFamily="34" charset="0"/>
                <a:cs typeface="Arial" panose="020B0604020202020204" pitchFamily="34" charset="0"/>
              </a:defRPr>
            </a:lvl1pPr>
          </a:lstStyle>
          <a:p>
            <a:r>
              <a:rPr lang="en-US" altLang="ko-KR" dirty="0" smtClean="0"/>
              <a:t>Insert your section title</a:t>
            </a:r>
            <a:endParaRPr lang="ko-KR" altLang="en-US" dirty="0"/>
          </a:p>
        </p:txBody>
      </p:sp>
      <p:pic>
        <p:nvPicPr>
          <p:cNvPr id="15" name="Picture 2" descr="로그인 안내 | SAMSUNG"/>
          <p:cNvPicPr>
            <a:picLocks noChangeAspect="1" noChangeArrowheads="1"/>
          </p:cNvPicPr>
          <p:nvPr userDrawn="1"/>
        </p:nvPicPr>
        <p:blipFill>
          <a:blip r:embed="rId3" cstate="hqprint">
            <a:extLst>
              <a:ext uri="{28A0092B-C50C-407E-A947-70E740481C1C}">
                <a14:useLocalDpi xmlns:a14="http://schemas.microsoft.com/office/drawing/2010/main" val="0"/>
              </a:ext>
            </a:extLst>
          </a:blip>
          <a:srcRect/>
          <a:stretch>
            <a:fillRect/>
          </a:stretch>
        </p:blipFill>
        <p:spPr bwMode="auto">
          <a:xfrm>
            <a:off x="11034372" y="-7026"/>
            <a:ext cx="1057928" cy="555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3011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ank you">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텍스트 개체 틀 11">
            <a:extLst>
              <a:ext uri="{FF2B5EF4-FFF2-40B4-BE49-F238E27FC236}">
                <a16:creationId xmlns:a16="http://schemas.microsoft.com/office/drawing/2014/main" id="{E6068C67-0CF7-4A74-B3C8-0BEC9EC9837C}"/>
              </a:ext>
            </a:extLst>
          </p:cNvPr>
          <p:cNvSpPr>
            <a:spLocks noGrp="1"/>
          </p:cNvSpPr>
          <p:nvPr>
            <p:ph type="body" sz="quarter" idx="16" hasCustomPrompt="1"/>
          </p:nvPr>
        </p:nvSpPr>
        <p:spPr>
          <a:xfrm>
            <a:off x="807856" y="2992531"/>
            <a:ext cx="5759450" cy="733534"/>
          </a:xfrm>
          <a:prstGeom prst="rect">
            <a:avLst/>
          </a:prstGeom>
        </p:spPr>
        <p:txBody>
          <a:bodyPr>
            <a:spAutoFit/>
          </a:bodyPr>
          <a:lstStyle>
            <a:lvl1pPr marL="0" indent="0">
              <a:lnSpc>
                <a:spcPts val="5000"/>
              </a:lnSpc>
              <a:buNone/>
              <a:defRPr sz="5000" b="1">
                <a:solidFill>
                  <a:schemeClr val="tx1"/>
                </a:solidFill>
                <a:latin typeface="Arial" panose="020B0604020202020204" pitchFamily="34" charset="0"/>
                <a:cs typeface="Arial" panose="020B0604020202020204" pitchFamily="34" charset="0"/>
              </a:defRPr>
            </a:lvl1pPr>
          </a:lstStyle>
          <a:p>
            <a:pPr lvl="0"/>
            <a:r>
              <a:rPr lang="en-US" altLang="ko-KR" dirty="0"/>
              <a:t>Thank you</a:t>
            </a:r>
            <a:endParaRPr lang="ko-KR" altLang="en-US" dirty="0"/>
          </a:p>
        </p:txBody>
      </p:sp>
      <p:pic>
        <p:nvPicPr>
          <p:cNvPr id="5" name="Picture 2" descr="로그인 안내 | SAMSU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0025968" y="206449"/>
            <a:ext cx="1750137" cy="918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6854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4870607"/>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7" r:id="rId3"/>
    <p:sldLayoutId id="2147483664" r:id="rId4"/>
    <p:sldLayoutId id="2147483668" r:id="rId5"/>
    <p:sldLayoutId id="2147483665" r:id="rId6"/>
    <p:sldLayoutId id="2147483666" r:id="rId7"/>
  </p:sldLayoutIdLst>
  <p:txStyles>
    <p:titleStyle>
      <a:lvl1pPr algn="l" defTabSz="914400" rtl="0" eaLnBrk="1" latinLnBrk="1"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1"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텍스트 개체 틀 3"/>
          <p:cNvSpPr>
            <a:spLocks noGrp="1"/>
          </p:cNvSpPr>
          <p:nvPr>
            <p:ph type="body" sz="quarter" idx="16"/>
          </p:nvPr>
        </p:nvSpPr>
        <p:spPr>
          <a:xfrm>
            <a:off x="464947" y="2020173"/>
            <a:ext cx="10907895" cy="643253"/>
          </a:xfrm>
        </p:spPr>
        <p:txBody>
          <a:bodyPr/>
          <a:lstStyle/>
          <a:p>
            <a:r>
              <a:rPr lang="en-US" sz="2400" dirty="0" smtClean="0"/>
              <a:t>Title: On the work scope of Rel-18 NR NTN enhancements</a:t>
            </a:r>
            <a:endParaRPr lang="en-US" sz="2400" dirty="0"/>
          </a:p>
        </p:txBody>
      </p:sp>
      <p:sp>
        <p:nvSpPr>
          <p:cNvPr id="5" name="TextBox 4"/>
          <p:cNvSpPr txBox="1"/>
          <p:nvPr/>
        </p:nvSpPr>
        <p:spPr>
          <a:xfrm>
            <a:off x="536391" y="4396349"/>
            <a:ext cx="4322017" cy="1569660"/>
          </a:xfrm>
          <a:prstGeom prst="rect">
            <a:avLst/>
          </a:prstGeom>
          <a:noFill/>
        </p:spPr>
        <p:txBody>
          <a:bodyPr wrap="none" rtlCol="0">
            <a:spAutoFit/>
          </a:bodyPr>
          <a:lstStyle/>
          <a:p>
            <a:r>
              <a:rPr lang="en-US" sz="2400" b="1" dirty="0" smtClean="0">
                <a:latin typeface="Arial" panose="020B0604020202020204" pitchFamily="34" charset="0"/>
                <a:cs typeface="Arial" panose="020B0604020202020204" pitchFamily="34" charset="0"/>
              </a:rPr>
              <a:t>Agenda item: 	9.3.2.7</a:t>
            </a:r>
          </a:p>
          <a:p>
            <a:r>
              <a:rPr lang="en-US" sz="2400" b="1" dirty="0" smtClean="0">
                <a:latin typeface="Arial" panose="020B0604020202020204" pitchFamily="34" charset="0"/>
                <a:cs typeface="Arial" panose="020B0604020202020204" pitchFamily="34" charset="0"/>
              </a:rPr>
              <a:t>Source: 		Samsung</a:t>
            </a:r>
          </a:p>
          <a:p>
            <a:r>
              <a:rPr lang="en-US" sz="2400" b="1" dirty="0">
                <a:latin typeface="Arial" panose="020B0604020202020204" pitchFamily="34" charset="0"/>
                <a:cs typeface="Arial" panose="020B0604020202020204" pitchFamily="34" charset="0"/>
              </a:rPr>
              <a:t>Document for: </a:t>
            </a:r>
            <a:r>
              <a:rPr lang="en-US" sz="2400" b="1" dirty="0" smtClean="0">
                <a:latin typeface="Arial" panose="020B0604020202020204" pitchFamily="34" charset="0"/>
                <a:cs typeface="Arial" panose="020B0604020202020204" pitchFamily="34" charset="0"/>
              </a:rPr>
              <a:t>	Decision </a:t>
            </a:r>
          </a:p>
          <a:p>
            <a:endParaRPr lang="en-US" sz="2400" b="1" dirty="0">
              <a:latin typeface="Arial" panose="020B0604020202020204" pitchFamily="34" charset="0"/>
              <a:cs typeface="Arial" panose="020B0604020202020204" pitchFamily="34" charset="0"/>
            </a:endParaRPr>
          </a:p>
        </p:txBody>
      </p:sp>
      <p:sp>
        <p:nvSpPr>
          <p:cNvPr id="2" name="TextBox 1"/>
          <p:cNvSpPr txBox="1"/>
          <p:nvPr/>
        </p:nvSpPr>
        <p:spPr>
          <a:xfrm>
            <a:off x="322730" y="545969"/>
            <a:ext cx="4302781" cy="584775"/>
          </a:xfrm>
          <a:prstGeom prst="rect">
            <a:avLst/>
          </a:prstGeom>
          <a:noFill/>
        </p:spPr>
        <p:txBody>
          <a:bodyPr wrap="none" rtlCol="0">
            <a:spAutoFit/>
          </a:bodyPr>
          <a:lstStyle/>
          <a:p>
            <a:r>
              <a:rPr lang="en-US" sz="1600" dirty="0" smtClean="0">
                <a:latin typeface="Arial" panose="020B0604020202020204" pitchFamily="34" charset="0"/>
                <a:cs typeface="Arial" panose="020B0604020202020204" pitchFamily="34" charset="0"/>
              </a:rPr>
              <a:t>3GPP TSG RAN Meeting #97-e</a:t>
            </a:r>
          </a:p>
          <a:p>
            <a:r>
              <a:rPr lang="en-US" sz="1600" dirty="0" smtClean="0">
                <a:latin typeface="Arial" panose="020B0604020202020204" pitchFamily="34" charset="0"/>
                <a:cs typeface="Arial" panose="020B0604020202020204" pitchFamily="34" charset="0"/>
              </a:rPr>
              <a:t>Electronic Meeting, September 12 – 16, 2022</a:t>
            </a:r>
            <a:endParaRPr lang="en-US" sz="1600" dirty="0">
              <a:latin typeface="Arial" panose="020B0604020202020204" pitchFamily="34" charset="0"/>
              <a:cs typeface="Arial" panose="020B0604020202020204" pitchFamily="34" charset="0"/>
            </a:endParaRPr>
          </a:p>
        </p:txBody>
      </p:sp>
      <p:sp>
        <p:nvSpPr>
          <p:cNvPr id="6" name="TextBox 5"/>
          <p:cNvSpPr txBox="1"/>
          <p:nvPr/>
        </p:nvSpPr>
        <p:spPr>
          <a:xfrm>
            <a:off x="10641106" y="553594"/>
            <a:ext cx="1220206" cy="338554"/>
          </a:xfrm>
          <a:prstGeom prst="rect">
            <a:avLst/>
          </a:prstGeom>
          <a:noFill/>
        </p:spPr>
        <p:txBody>
          <a:bodyPr wrap="none" rtlCol="0">
            <a:spAutoFit/>
          </a:bodyPr>
          <a:lstStyle/>
          <a:p>
            <a:r>
              <a:rPr lang="en-US" altLang="ko-KR" sz="1600" b="1" dirty="0" smtClean="0">
                <a:latin typeface="Arial" panose="020B0604020202020204" pitchFamily="34" charset="0"/>
                <a:cs typeface="Arial" panose="020B0604020202020204" pitchFamily="34" charset="0"/>
              </a:rPr>
              <a:t>RP</a:t>
            </a:r>
            <a:r>
              <a:rPr lang="en-US" sz="1600" b="1" dirty="0" smtClean="0">
                <a:latin typeface="Arial" panose="020B0604020202020204" pitchFamily="34" charset="0"/>
                <a:cs typeface="Arial" panose="020B0604020202020204" pitchFamily="34" charset="0"/>
              </a:rPr>
              <a:t>-222234</a:t>
            </a:r>
            <a:endParaRPr lang="en-US"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205156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제목 14"/>
          <p:cNvSpPr>
            <a:spLocks noGrp="1"/>
          </p:cNvSpPr>
          <p:nvPr>
            <p:ph type="title"/>
          </p:nvPr>
        </p:nvSpPr>
        <p:spPr/>
        <p:txBody>
          <a:bodyPr/>
          <a:lstStyle/>
          <a:p>
            <a:r>
              <a:rPr lang="en-US" dirty="0" smtClean="0"/>
              <a:t>Background: Description in WID</a:t>
            </a:r>
            <a:endParaRPr lang="en-US" dirty="0"/>
          </a:p>
        </p:txBody>
      </p:sp>
      <p:sp>
        <p:nvSpPr>
          <p:cNvPr id="2" name="텍스트 개체 틀 1"/>
          <p:cNvSpPr>
            <a:spLocks noGrp="1"/>
          </p:cNvSpPr>
          <p:nvPr>
            <p:ph type="body" sz="quarter" idx="14"/>
          </p:nvPr>
        </p:nvSpPr>
        <p:spPr>
          <a:xfrm>
            <a:off x="525779" y="1210235"/>
            <a:ext cx="11155234" cy="5154706"/>
          </a:xfrm>
        </p:spPr>
        <p:txBody>
          <a:bodyPr/>
          <a:lstStyle/>
          <a:p>
            <a:pPr algn="just"/>
            <a:r>
              <a:rPr lang="en-US" altLang="ko-KR" b="0" dirty="0"/>
              <a:t>RAN1 have studied the following as described in </a:t>
            </a:r>
            <a:r>
              <a:rPr lang="en-US" altLang="ko-KR" b="0" dirty="0" smtClean="0"/>
              <a:t>WID</a:t>
            </a:r>
          </a:p>
          <a:p>
            <a:pPr algn="just"/>
            <a:endParaRPr lang="en-US" altLang="ko-KR" b="0" dirty="0"/>
          </a:p>
          <a:p>
            <a:pPr algn="just"/>
            <a:endParaRPr lang="en-US" altLang="ko-KR" b="0" dirty="0" smtClean="0"/>
          </a:p>
          <a:p>
            <a:pPr algn="just"/>
            <a:endParaRPr lang="en-US" altLang="ko-KR" b="0" dirty="0"/>
          </a:p>
          <a:p>
            <a:pPr lvl="1">
              <a:lnSpc>
                <a:spcPct val="100000"/>
              </a:lnSpc>
            </a:pPr>
            <a:endParaRPr lang="en-US" sz="2000" dirty="0" smtClean="0"/>
          </a:p>
          <a:p>
            <a:endParaRPr lang="en-US" altLang="ko-KR" dirty="0" smtClean="0"/>
          </a:p>
          <a:p>
            <a:endParaRPr lang="en-US" altLang="ko-KR" dirty="0"/>
          </a:p>
          <a:p>
            <a:endParaRPr lang="en-US" altLang="ko-KR" dirty="0" smtClean="0"/>
          </a:p>
          <a:p>
            <a:endParaRPr lang="en-US" altLang="ko-KR" dirty="0"/>
          </a:p>
          <a:p>
            <a:endParaRPr lang="en-US" altLang="ko-KR" dirty="0" smtClean="0"/>
          </a:p>
        </p:txBody>
      </p:sp>
      <p:sp>
        <p:nvSpPr>
          <p:cNvPr id="3" name="직사각형 2"/>
          <p:cNvSpPr/>
          <p:nvPr/>
        </p:nvSpPr>
        <p:spPr>
          <a:xfrm>
            <a:off x="525779" y="1712933"/>
            <a:ext cx="11351481" cy="297833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atinLnBrk="0">
              <a:lnSpc>
                <a:spcPts val="2400"/>
              </a:lnSpc>
            </a:pPr>
            <a:r>
              <a:rPr lang="en-US" dirty="0" smtClean="0">
                <a:solidFill>
                  <a:schemeClr val="tx1"/>
                </a:solidFill>
                <a:latin typeface="Times New Roman" panose="02020603050405020304" pitchFamily="18" charset="0"/>
                <a:cs typeface="Times New Roman" panose="02020603050405020304" pitchFamily="18" charset="0"/>
              </a:rPr>
              <a:t>&lt;omitted&gt;</a:t>
            </a:r>
          </a:p>
          <a:p>
            <a:pPr latinLnBrk="0">
              <a:lnSpc>
                <a:spcPts val="2400"/>
              </a:lnSpc>
            </a:pPr>
            <a:endParaRPr lang="en-US" dirty="0" smtClean="0">
              <a:solidFill>
                <a:schemeClr val="tx1"/>
              </a:solidFill>
              <a:latin typeface="Times New Roman" panose="02020603050405020304" pitchFamily="18" charset="0"/>
              <a:cs typeface="Times New Roman" panose="02020603050405020304" pitchFamily="18" charset="0"/>
            </a:endParaRPr>
          </a:p>
          <a:p>
            <a:pPr latinLnBrk="0">
              <a:lnSpc>
                <a:spcPts val="2400"/>
              </a:lnSpc>
            </a:pPr>
            <a:r>
              <a:rPr lang="en-US" dirty="0" smtClean="0">
                <a:solidFill>
                  <a:schemeClr val="tx1"/>
                </a:solidFill>
                <a:latin typeface="Times New Roman" panose="02020603050405020304" pitchFamily="18" charset="0"/>
                <a:cs typeface="Times New Roman" panose="02020603050405020304" pitchFamily="18" charset="0"/>
              </a:rPr>
              <a:t>The </a:t>
            </a:r>
            <a:r>
              <a:rPr lang="en-US" dirty="0">
                <a:solidFill>
                  <a:schemeClr val="tx1"/>
                </a:solidFill>
                <a:latin typeface="Times New Roman" panose="02020603050405020304" pitchFamily="18" charset="0"/>
                <a:cs typeface="Times New Roman" panose="02020603050405020304" pitchFamily="18" charset="0"/>
              </a:rPr>
              <a:t>evaluation should also take into account any related requirements, e.g., ITU limitation of power flux density.</a:t>
            </a:r>
          </a:p>
          <a:p>
            <a:pPr latinLnBrk="0">
              <a:lnSpc>
                <a:spcPts val="2400"/>
              </a:lnSpc>
            </a:pPr>
            <a:r>
              <a:rPr lang="en-US" dirty="0" smtClean="0">
                <a:solidFill>
                  <a:schemeClr val="tx1"/>
                </a:solidFill>
                <a:latin typeface="Times New Roman" panose="02020603050405020304" pitchFamily="18" charset="0"/>
                <a:cs typeface="Times New Roman" panose="02020603050405020304" pitchFamily="18" charset="0"/>
              </a:rPr>
              <a:t>Have </a:t>
            </a:r>
            <a:r>
              <a:rPr lang="en-US" dirty="0">
                <a:solidFill>
                  <a:schemeClr val="tx1"/>
                </a:solidFill>
                <a:latin typeface="Times New Roman" panose="02020603050405020304" pitchFamily="18" charset="0"/>
                <a:cs typeface="Times New Roman" panose="02020603050405020304" pitchFamily="18" charset="0"/>
              </a:rPr>
              <a:t>a 1-TU 6-month study phase focusing on the following (to derive clear &amp; limited scope):</a:t>
            </a:r>
          </a:p>
          <a:p>
            <a:pPr marL="285750" indent="-285750" latinLnBrk="0">
              <a:lnSpc>
                <a:spcPts val="2400"/>
              </a:lnSpc>
              <a:buFont typeface="Arial" panose="020B0604020202020204" pitchFamily="34" charset="0"/>
              <a:buChar char="•"/>
            </a:pPr>
            <a:r>
              <a:rPr lang="en-US" dirty="0">
                <a:solidFill>
                  <a:schemeClr val="tx1"/>
                </a:solidFill>
                <a:latin typeface="Times New Roman" panose="02020603050405020304" pitchFamily="18" charset="0"/>
                <a:cs typeface="Times New Roman" panose="02020603050405020304" pitchFamily="18" charset="0"/>
              </a:rPr>
              <a:t>Evaluate the coverage performance and identify the candidate physical radio channels that have coverage issues specific to NTN with following target services taking into account the studies in TR38.830 where appropriate, as well as general coverage enhancement techniques specified in Rel-18 [RAN1,RAN2,RAN4</a:t>
            </a:r>
            <a:r>
              <a:rPr lang="en-US" dirty="0" smtClean="0">
                <a:solidFill>
                  <a:schemeClr val="tx1"/>
                </a:solidFill>
                <a:latin typeface="Times New Roman" panose="02020603050405020304" pitchFamily="18" charset="0"/>
                <a:cs typeface="Times New Roman" panose="02020603050405020304" pitchFamily="18" charset="0"/>
              </a:rPr>
              <a:t>]</a:t>
            </a:r>
          </a:p>
          <a:p>
            <a:pPr latinLnBrk="0">
              <a:lnSpc>
                <a:spcPts val="2400"/>
              </a:lnSpc>
            </a:pPr>
            <a:endParaRPr lang="en-US" dirty="0" smtClean="0">
              <a:solidFill>
                <a:schemeClr val="tx1"/>
              </a:solidFill>
              <a:latin typeface="Times New Roman" panose="02020603050405020304" pitchFamily="18" charset="0"/>
              <a:cs typeface="Times New Roman" panose="02020603050405020304" pitchFamily="18" charset="0"/>
            </a:endParaRPr>
          </a:p>
          <a:p>
            <a:pPr latinLnBrk="0">
              <a:lnSpc>
                <a:spcPts val="2400"/>
              </a:lnSpc>
            </a:pPr>
            <a:r>
              <a:rPr lang="en-US" dirty="0" smtClean="0">
                <a:solidFill>
                  <a:schemeClr val="tx1"/>
                </a:solidFill>
                <a:latin typeface="Times New Roman" panose="02020603050405020304" pitchFamily="18" charset="0"/>
                <a:cs typeface="Times New Roman" panose="02020603050405020304" pitchFamily="18" charset="0"/>
              </a:rPr>
              <a:t>&lt;omitted&gt;</a:t>
            </a:r>
          </a:p>
        </p:txBody>
      </p:sp>
    </p:spTree>
    <p:extLst>
      <p:ext uri="{BB962C8B-B14F-4D97-AF65-F5344CB8AC3E}">
        <p14:creationId xmlns:p14="http://schemas.microsoft.com/office/powerpoint/2010/main" val="300203392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Discussion in </a:t>
            </a:r>
            <a:r>
              <a:rPr lang="en-US" dirty="0" smtClean="0"/>
              <a:t>RAN1#110</a:t>
            </a:r>
            <a:endParaRPr lang="en-US" dirty="0"/>
          </a:p>
        </p:txBody>
      </p:sp>
      <p:graphicFrame>
        <p:nvGraphicFramePr>
          <p:cNvPr id="17" name="표 16"/>
          <p:cNvGraphicFramePr>
            <a:graphicFrameLocks noGrp="1"/>
          </p:cNvGraphicFramePr>
          <p:nvPr>
            <p:extLst>
              <p:ext uri="{D42A27DB-BD31-4B8C-83A1-F6EECF244321}">
                <p14:modId xmlns:p14="http://schemas.microsoft.com/office/powerpoint/2010/main" val="1727195254"/>
              </p:ext>
            </p:extLst>
          </p:nvPr>
        </p:nvGraphicFramePr>
        <p:xfrm>
          <a:off x="932329" y="2124635"/>
          <a:ext cx="10408024" cy="3343834"/>
        </p:xfrm>
        <a:graphic>
          <a:graphicData uri="http://schemas.openxmlformats.org/drawingml/2006/table">
            <a:tbl>
              <a:tblPr firstRow="1" bandRow="1">
                <a:tableStyleId>{5C22544A-7EE6-4342-B048-85BDC9FD1C3A}</a:tableStyleId>
              </a:tblPr>
              <a:tblGrid>
                <a:gridCol w="3301309">
                  <a:extLst>
                    <a:ext uri="{9D8B030D-6E8A-4147-A177-3AD203B41FA5}">
                      <a16:colId xmlns:a16="http://schemas.microsoft.com/office/drawing/2014/main" val="2802273521"/>
                    </a:ext>
                  </a:extLst>
                </a:gridCol>
                <a:gridCol w="7106715">
                  <a:extLst>
                    <a:ext uri="{9D8B030D-6E8A-4147-A177-3AD203B41FA5}">
                      <a16:colId xmlns:a16="http://schemas.microsoft.com/office/drawing/2014/main" val="227804227"/>
                    </a:ext>
                  </a:extLst>
                </a:gridCol>
              </a:tblGrid>
              <a:tr h="399373">
                <a:tc>
                  <a:txBody>
                    <a:bodyPr/>
                    <a:lstStyle/>
                    <a:p>
                      <a:pPr algn="ctr"/>
                      <a:r>
                        <a:rPr lang="en-US" sz="1600" b="1" dirty="0" smtClean="0">
                          <a:solidFill>
                            <a:schemeClr val="tx1"/>
                          </a:solidFill>
                          <a:latin typeface="Arial" panose="020B0604020202020204" pitchFamily="34" charset="0"/>
                          <a:cs typeface="Arial" panose="020B0604020202020204" pitchFamily="34" charset="0"/>
                        </a:rPr>
                        <a:t>Physical channel / signal</a:t>
                      </a:r>
                      <a:endParaRPr lang="en-US" sz="16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algn="ctr"/>
                      <a:r>
                        <a:rPr lang="en-US" sz="1600" b="1" dirty="0" smtClean="0">
                          <a:solidFill>
                            <a:schemeClr val="tx1"/>
                          </a:solidFill>
                          <a:latin typeface="Arial" panose="020B0604020202020204" pitchFamily="34" charset="0"/>
                          <a:cs typeface="Arial" panose="020B0604020202020204" pitchFamily="34" charset="0"/>
                        </a:rPr>
                        <a:t>RAN1 conclusion &amp; observation</a:t>
                      </a:r>
                      <a:endParaRPr lang="en-US" sz="1600" b="1"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711676156"/>
                  </a:ext>
                </a:extLst>
              </a:tr>
              <a:tr h="399373">
                <a:tc>
                  <a:txBody>
                    <a:bodyPr/>
                    <a:lstStyle/>
                    <a:p>
                      <a:pPr algn="ctr"/>
                      <a:r>
                        <a:rPr lang="en-US" sz="1400" b="0" dirty="0" smtClean="0">
                          <a:solidFill>
                            <a:schemeClr val="tx1"/>
                          </a:solidFill>
                          <a:latin typeface="Arial" panose="020B0604020202020204" pitchFamily="34" charset="0"/>
                          <a:cs typeface="Arial" panose="020B0604020202020204" pitchFamily="34" charset="0"/>
                        </a:rPr>
                        <a:t>PUCCH</a:t>
                      </a:r>
                      <a:r>
                        <a:rPr lang="en-US" sz="1400" b="0" baseline="0" dirty="0" smtClean="0">
                          <a:solidFill>
                            <a:schemeClr val="tx1"/>
                          </a:solidFill>
                          <a:latin typeface="Arial" panose="020B0604020202020204" pitchFamily="34" charset="0"/>
                          <a:cs typeface="Arial" panose="020B0604020202020204" pitchFamily="34" charset="0"/>
                        </a:rPr>
                        <a:t> format 1</a:t>
                      </a:r>
                      <a:endParaRPr lang="en-US" sz="14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lang="en-US" altLang="ko-KR" sz="1400" b="0" kern="1200" dirty="0" smtClean="0">
                          <a:solidFill>
                            <a:schemeClr val="dk1"/>
                          </a:solidFill>
                          <a:effectLst/>
                          <a:latin typeface="Arial" panose="020B0604020202020204" pitchFamily="34" charset="0"/>
                          <a:ea typeface="+mn-ea"/>
                          <a:cs typeface="Arial" panose="020B0604020202020204" pitchFamily="34" charset="0"/>
                        </a:rPr>
                        <a:t>Enhancement is unnecessary</a:t>
                      </a:r>
                      <a:endParaRPr lang="ko-KR" altLang="ko-KR" sz="1400" b="0" kern="1200" dirty="0" smtClean="0">
                        <a:solidFill>
                          <a:schemeClr val="dk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67941977"/>
                  </a:ext>
                </a:extLst>
              </a:tr>
              <a:tr h="399373">
                <a:tc>
                  <a:txBody>
                    <a:bodyPr/>
                    <a:lstStyle/>
                    <a:p>
                      <a:pPr algn="ctr"/>
                      <a:r>
                        <a:rPr lang="en-US" sz="1400" b="0" dirty="0" smtClean="0">
                          <a:solidFill>
                            <a:schemeClr val="tx1"/>
                          </a:solidFill>
                          <a:latin typeface="Arial" panose="020B0604020202020204" pitchFamily="34" charset="0"/>
                          <a:cs typeface="Arial" panose="020B0604020202020204" pitchFamily="34" charset="0"/>
                        </a:rPr>
                        <a:t>PUCCH format 3</a:t>
                      </a:r>
                      <a:endParaRPr lang="en-US" sz="14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US" altLang="ko-KR" sz="1400" b="0" kern="1200" dirty="0" smtClean="0">
                          <a:solidFill>
                            <a:schemeClr val="dk1"/>
                          </a:solidFill>
                          <a:effectLst/>
                          <a:latin typeface="Arial" panose="020B0604020202020204" pitchFamily="34" charset="0"/>
                          <a:ea typeface="+mn-ea"/>
                          <a:cs typeface="Arial" panose="020B0604020202020204" pitchFamily="34" charset="0"/>
                        </a:rPr>
                        <a:t>Enhancement is unnecessary</a:t>
                      </a:r>
                      <a:endParaRPr lang="ko-KR" altLang="ko-KR" sz="1400" b="0" kern="1200" dirty="0" smtClean="0">
                        <a:solidFill>
                          <a:schemeClr val="dk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727979011"/>
                  </a:ext>
                </a:extLst>
              </a:tr>
              <a:tr h="399373">
                <a:tc>
                  <a:txBody>
                    <a:bodyPr/>
                    <a:lstStyle/>
                    <a:p>
                      <a:pPr marL="0" algn="ctr" defTabSz="914400" rtl="0" eaLnBrk="1" latinLnBrk="1" hangingPunct="1"/>
                      <a:r>
                        <a:rPr lang="en-US" altLang="ko-KR" sz="1400" b="0" kern="1200" dirty="0" smtClean="0">
                          <a:solidFill>
                            <a:schemeClr val="dk1"/>
                          </a:solidFill>
                          <a:effectLst/>
                          <a:latin typeface="Arial" panose="020B0604020202020204" pitchFamily="34" charset="0"/>
                          <a:ea typeface="+mn-ea"/>
                          <a:cs typeface="Arial" panose="020B0604020202020204" pitchFamily="34" charset="0"/>
                        </a:rPr>
                        <a:t>PUCCH for Msg4 HARQ-ACK </a:t>
                      </a:r>
                      <a:endParaRPr lang="en-US" sz="1400" b="0" kern="1200" dirty="0">
                        <a:solidFill>
                          <a:schemeClr val="dk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indent="0" latinLnBrk="0">
                        <a:spcAft>
                          <a:spcPts val="300"/>
                        </a:spcAft>
                        <a:buFont typeface="Arial" panose="020B0604020202020204" pitchFamily="34" charset="0"/>
                        <a:buNone/>
                      </a:pPr>
                      <a:r>
                        <a:rPr lang="en-US" altLang="ko-KR" sz="1400" b="0" kern="1200" dirty="0" smtClean="0">
                          <a:solidFill>
                            <a:srgbClr val="0070C0"/>
                          </a:solidFill>
                          <a:effectLst/>
                          <a:latin typeface="Arial" panose="020B0604020202020204" pitchFamily="34" charset="0"/>
                          <a:ea typeface="+mn-ea"/>
                          <a:cs typeface="Arial" panose="020B0604020202020204" pitchFamily="34" charset="0"/>
                        </a:rPr>
                        <a:t>It</a:t>
                      </a:r>
                      <a:r>
                        <a:rPr lang="en-US" altLang="ko-KR" sz="1400" b="0" kern="1200" baseline="0" dirty="0" smtClean="0">
                          <a:solidFill>
                            <a:srgbClr val="0070C0"/>
                          </a:solidFill>
                          <a:effectLst/>
                          <a:latin typeface="Arial" panose="020B0604020202020204" pitchFamily="34" charset="0"/>
                          <a:ea typeface="+mn-ea"/>
                          <a:cs typeface="Arial" panose="020B0604020202020204" pitchFamily="34" charset="0"/>
                        </a:rPr>
                        <a:t> </a:t>
                      </a:r>
                      <a:r>
                        <a:rPr lang="en-US" altLang="ko-KR" sz="1400" b="0" kern="1200" dirty="0" smtClean="0">
                          <a:solidFill>
                            <a:srgbClr val="0070C0"/>
                          </a:solidFill>
                          <a:effectLst/>
                          <a:latin typeface="Arial" panose="020B0604020202020204" pitchFamily="34" charset="0"/>
                          <a:ea typeface="+mn-ea"/>
                          <a:cs typeface="Arial" panose="020B0604020202020204" pitchFamily="34" charset="0"/>
                        </a:rPr>
                        <a:t>should be enhanced to meet the coverage requirements </a:t>
                      </a:r>
                      <a:endParaRPr lang="en-US" sz="1400" b="0" dirty="0">
                        <a:solidFill>
                          <a:srgbClr val="0070C0"/>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6468602"/>
                  </a:ext>
                </a:extLst>
              </a:tr>
              <a:tr h="399373">
                <a:tc>
                  <a:txBody>
                    <a:bodyPr/>
                    <a:lstStyle/>
                    <a:p>
                      <a:pPr algn="ctr"/>
                      <a:r>
                        <a:rPr lang="en-US" altLang="ko-KR" sz="1400" b="0" kern="1200" dirty="0" smtClean="0">
                          <a:solidFill>
                            <a:schemeClr val="dk1"/>
                          </a:solidFill>
                          <a:effectLst/>
                          <a:latin typeface="Arial" panose="020B0604020202020204" pitchFamily="34" charset="0"/>
                          <a:ea typeface="+mn-ea"/>
                          <a:cs typeface="Arial" panose="020B0604020202020204" pitchFamily="34" charset="0"/>
                        </a:rPr>
                        <a:t>PUSCH for low data rate of 3 kbps </a:t>
                      </a:r>
                      <a:endParaRPr lang="en-US" sz="14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indent="0" latinLnBrk="0">
                        <a:spcAft>
                          <a:spcPts val="300"/>
                        </a:spcAft>
                        <a:buFont typeface="Arial" panose="020B0604020202020204" pitchFamily="34" charset="0"/>
                        <a:buNone/>
                      </a:pPr>
                      <a:r>
                        <a:rPr lang="en-US" altLang="ko-KR" sz="1400" b="0" kern="1200" dirty="0" smtClean="0">
                          <a:solidFill>
                            <a:schemeClr val="tx1"/>
                          </a:solidFill>
                          <a:effectLst/>
                          <a:latin typeface="Arial" panose="020B0604020202020204" pitchFamily="34" charset="0"/>
                          <a:ea typeface="+mn-ea"/>
                          <a:cs typeface="Arial" panose="020B0604020202020204" pitchFamily="34" charset="0"/>
                        </a:rPr>
                        <a:t>Enhancement is unnecessary </a:t>
                      </a:r>
                      <a:endParaRPr lang="en-US" sz="14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133010321"/>
                  </a:ext>
                </a:extLst>
              </a:tr>
              <a:tr h="947596">
                <a:tc>
                  <a:txBody>
                    <a:bodyPr/>
                    <a:lstStyle/>
                    <a:p>
                      <a:pPr algn="ctr"/>
                      <a:r>
                        <a:rPr lang="en-US" sz="1400" b="0" dirty="0" smtClean="0">
                          <a:solidFill>
                            <a:schemeClr val="tx1"/>
                          </a:solidFill>
                          <a:latin typeface="Arial" panose="020B0604020202020204" pitchFamily="34" charset="0"/>
                          <a:cs typeface="Arial" panose="020B0604020202020204" pitchFamily="34" charset="0"/>
                        </a:rPr>
                        <a:t>PUSCH for VoIP</a:t>
                      </a:r>
                      <a:endParaRPr lang="en-US" sz="14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US" altLang="ko-KR" sz="1400" b="0" kern="1200" dirty="0" smtClean="0">
                          <a:solidFill>
                            <a:schemeClr val="tx1"/>
                          </a:solidFill>
                          <a:effectLst/>
                          <a:latin typeface="Arial" panose="020B0604020202020204" pitchFamily="34" charset="0"/>
                          <a:ea typeface="+mn-ea"/>
                          <a:cs typeface="Arial" panose="020B0604020202020204" pitchFamily="34" charset="0"/>
                        </a:rPr>
                        <a:t>Enhancement may be needed to meet the coverage requirements</a:t>
                      </a:r>
                      <a:r>
                        <a:rPr lang="en-GB" altLang="ko-KR" sz="1400" b="0" kern="1200" dirty="0" smtClean="0">
                          <a:solidFill>
                            <a:schemeClr val="tx1"/>
                          </a:solidFill>
                          <a:effectLst/>
                          <a:latin typeface="Arial" panose="020B0604020202020204" pitchFamily="34" charset="0"/>
                          <a:ea typeface="+mn-ea"/>
                          <a:cs typeface="Arial" panose="020B0604020202020204" pitchFamily="34" charset="0"/>
                        </a:rPr>
                        <a:t>, when DMRS bundling is not applied. (When</a:t>
                      </a:r>
                      <a:r>
                        <a:rPr lang="en-GB" altLang="ko-KR" sz="1400" b="0" kern="1200" baseline="0" dirty="0" smtClean="0">
                          <a:solidFill>
                            <a:schemeClr val="tx1"/>
                          </a:solidFill>
                          <a:effectLst/>
                          <a:latin typeface="Arial" panose="020B0604020202020204" pitchFamily="34" charset="0"/>
                          <a:ea typeface="+mn-ea"/>
                          <a:cs typeface="Arial" panose="020B0604020202020204" pitchFamily="34" charset="0"/>
                        </a:rPr>
                        <a:t> DMRS bundling is applied, 4 companies observed to meet the coverage requirements while 1 company observed not to meet the coverage requirement)</a:t>
                      </a:r>
                      <a:endParaRPr lang="ko-KR" altLang="ko-KR" sz="1400" b="0" kern="1200" dirty="0" smtClean="0">
                        <a:solidFill>
                          <a:schemeClr val="tx1"/>
                        </a:solidFill>
                        <a:effectLst/>
                        <a:latin typeface="Arial" panose="020B0604020202020204" pitchFamily="34" charset="0"/>
                        <a:ea typeface="+mn-ea"/>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894232312"/>
                  </a:ext>
                </a:extLst>
              </a:tr>
              <a:tr h="399373">
                <a:tc>
                  <a:txBody>
                    <a:bodyPr/>
                    <a:lstStyle/>
                    <a:p>
                      <a:pPr algn="ctr"/>
                      <a:r>
                        <a:rPr lang="en-US" altLang="ko-KR" sz="1400" b="0" kern="1200" dirty="0" smtClean="0">
                          <a:solidFill>
                            <a:schemeClr val="dk1"/>
                          </a:solidFill>
                          <a:effectLst/>
                          <a:latin typeface="Arial" panose="020B0604020202020204" pitchFamily="34" charset="0"/>
                          <a:ea typeface="+mn-ea"/>
                          <a:cs typeface="Arial" panose="020B0604020202020204" pitchFamily="34" charset="0"/>
                        </a:rPr>
                        <a:t>Msg3 PUSCH </a:t>
                      </a:r>
                      <a:endParaRPr lang="en-US" sz="1400" b="0" dirty="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300"/>
                        </a:spcAft>
                        <a:buClrTx/>
                        <a:buSzTx/>
                        <a:buFont typeface="Arial" panose="020B0604020202020204" pitchFamily="34" charset="0"/>
                        <a:buNone/>
                        <a:tabLst/>
                        <a:defRPr/>
                      </a:pPr>
                      <a:r>
                        <a:rPr lang="en-US" altLang="ko-KR" sz="1400" b="0" kern="1200" dirty="0" smtClean="0">
                          <a:solidFill>
                            <a:schemeClr val="tx1"/>
                          </a:solidFill>
                          <a:effectLst/>
                          <a:latin typeface="Arial" panose="020B0604020202020204" pitchFamily="34" charset="0"/>
                          <a:ea typeface="+mn-ea"/>
                          <a:cs typeface="Arial" panose="020B0604020202020204" pitchFamily="34" charset="0"/>
                        </a:rPr>
                        <a:t>Enhancement is unnecessary </a:t>
                      </a:r>
                      <a:endParaRPr lang="en-US" altLang="ko-KR" sz="1400" b="0" dirty="0" smtClean="0">
                        <a:solidFill>
                          <a:schemeClr val="tx1"/>
                        </a:solidFill>
                        <a:latin typeface="Arial" panose="020B0604020202020204" pitchFamily="34" charset="0"/>
                        <a:cs typeface="Arial" panose="020B0604020202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17210905"/>
                  </a:ext>
                </a:extLst>
              </a:tr>
            </a:tbl>
          </a:graphicData>
        </a:graphic>
      </p:graphicFrame>
      <p:sp>
        <p:nvSpPr>
          <p:cNvPr id="18" name="텍스트 개체 틀 1"/>
          <p:cNvSpPr>
            <a:spLocks noGrp="1"/>
          </p:cNvSpPr>
          <p:nvPr>
            <p:ph type="body" sz="quarter" idx="14"/>
          </p:nvPr>
        </p:nvSpPr>
        <p:spPr>
          <a:xfrm>
            <a:off x="356348" y="983012"/>
            <a:ext cx="11517406" cy="1021365"/>
          </a:xfrm>
        </p:spPr>
        <p:txBody>
          <a:bodyPr/>
          <a:lstStyle/>
          <a:p>
            <a:pPr algn="just"/>
            <a:r>
              <a:rPr lang="en-US" altLang="ko-KR" b="0" dirty="0" smtClean="0"/>
              <a:t>RAN1 has studied on whether or not it is necessary to enhance coverage with the assumption of </a:t>
            </a:r>
            <a:r>
              <a:rPr lang="en-US" altLang="ko-KR" b="0" dirty="0"/>
              <a:t>LEO (1200km), LOS, -5dBi UE antenna </a:t>
            </a:r>
            <a:r>
              <a:rPr lang="en-US" altLang="ko-KR" b="0" dirty="0" smtClean="0"/>
              <a:t>gain and </a:t>
            </a:r>
            <a:r>
              <a:rPr lang="en-US" altLang="ko-KR" b="0" dirty="0"/>
              <a:t>satellite configuration (set-1</a:t>
            </a:r>
            <a:r>
              <a:rPr lang="en-US" altLang="ko-KR" b="0" dirty="0" smtClean="0"/>
              <a:t>). The following table is summary of what RAN1 observed and concluded from study. </a:t>
            </a:r>
            <a:endParaRPr lang="en-US" altLang="ko-KR" b="0" dirty="0"/>
          </a:p>
        </p:txBody>
      </p:sp>
      <p:sp>
        <p:nvSpPr>
          <p:cNvPr id="19" name="텍스트 개체 틀 1"/>
          <p:cNvSpPr txBox="1">
            <a:spLocks/>
          </p:cNvSpPr>
          <p:nvPr/>
        </p:nvSpPr>
        <p:spPr>
          <a:xfrm>
            <a:off x="356348" y="5588727"/>
            <a:ext cx="11517406" cy="1100737"/>
          </a:xfrm>
          <a:prstGeom prst="rect">
            <a:avLst/>
          </a:prstGeom>
        </p:spPr>
        <p:txBody>
          <a:bodyPr lIns="0"/>
          <a:lstStyle>
            <a:lvl1pPr marL="354013" indent="-354013" algn="l" defTabSz="914400" rtl="0" eaLnBrk="1" latinLnBrk="1" hangingPunct="1">
              <a:lnSpc>
                <a:spcPct val="100000"/>
              </a:lnSpc>
              <a:spcBef>
                <a:spcPts val="300"/>
              </a:spcBef>
              <a:spcAft>
                <a:spcPts val="300"/>
              </a:spcAft>
              <a:buFont typeface="Wingdings" panose="05000000000000000000" pitchFamily="2" charset="2"/>
              <a:buChar char="§"/>
              <a:defRPr sz="2000" b="1"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1"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ko-KR" b="0" dirty="0"/>
              <a:t>Also</a:t>
            </a:r>
            <a:r>
              <a:rPr lang="en-US" altLang="ko-KR" b="0" dirty="0" smtClean="0"/>
              <a:t>, there </a:t>
            </a:r>
            <a:r>
              <a:rPr lang="en-US" altLang="ko-KR" b="0" dirty="0"/>
              <a:t>was a discussion about regulatory requirements, e.g., ITU limitation of power flux density (PFD) but RAN1 couldn’t make consensus on whether the satellite transmission power reduction is to be applied or not</a:t>
            </a:r>
          </a:p>
        </p:txBody>
      </p:sp>
    </p:spTree>
    <p:extLst>
      <p:ext uri="{BB962C8B-B14F-4D97-AF65-F5344CB8AC3E}">
        <p14:creationId xmlns:p14="http://schemas.microsoft.com/office/powerpoint/2010/main" val="16493686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제목 14"/>
          <p:cNvSpPr>
            <a:spLocks noGrp="1"/>
          </p:cNvSpPr>
          <p:nvPr>
            <p:ph type="title"/>
          </p:nvPr>
        </p:nvSpPr>
        <p:spPr/>
        <p:txBody>
          <a:bodyPr/>
          <a:lstStyle/>
          <a:p>
            <a:r>
              <a:rPr lang="en-US" dirty="0" smtClean="0"/>
              <a:t>Proposals</a:t>
            </a:r>
            <a:endParaRPr lang="en-US" dirty="0"/>
          </a:p>
        </p:txBody>
      </p:sp>
      <p:sp>
        <p:nvSpPr>
          <p:cNvPr id="2" name="텍스트 개체 틀 1"/>
          <p:cNvSpPr>
            <a:spLocks noGrp="1"/>
          </p:cNvSpPr>
          <p:nvPr>
            <p:ph type="body" sz="quarter" idx="14"/>
          </p:nvPr>
        </p:nvSpPr>
        <p:spPr>
          <a:xfrm>
            <a:off x="342901" y="1281953"/>
            <a:ext cx="11517406" cy="5082987"/>
          </a:xfrm>
        </p:spPr>
        <p:txBody>
          <a:bodyPr/>
          <a:lstStyle/>
          <a:p>
            <a:pPr algn="just" latinLnBrk="0"/>
            <a:r>
              <a:rPr lang="en-US" sz="2400" u="sng" dirty="0" smtClean="0">
                <a:latin typeface="Calibri" panose="020F0502020204030204" pitchFamily="34" charset="0"/>
                <a:cs typeface="Calibri" panose="020F0502020204030204" pitchFamily="34" charset="0"/>
              </a:rPr>
              <a:t>Proposal 1</a:t>
            </a:r>
            <a:r>
              <a:rPr lang="en-US" sz="2400" dirty="0" smtClean="0">
                <a:latin typeface="Calibri" panose="020F0502020204030204" pitchFamily="34" charset="0"/>
                <a:cs typeface="Calibri" panose="020F0502020204030204" pitchFamily="34" charset="0"/>
              </a:rPr>
              <a:t>: </a:t>
            </a:r>
            <a:r>
              <a:rPr lang="en-US" altLang="ko-KR" sz="2400" dirty="0" smtClean="0">
                <a:latin typeface="Calibri" panose="020F0502020204030204" pitchFamily="34" charset="0"/>
                <a:cs typeface="Calibri" panose="020F0502020204030204" pitchFamily="34" charset="0"/>
              </a:rPr>
              <a:t>As </a:t>
            </a:r>
            <a:r>
              <a:rPr lang="en-US" altLang="ko-KR" sz="2400" dirty="0">
                <a:latin typeface="Calibri" panose="020F0502020204030204" pitchFamily="34" charset="0"/>
                <a:cs typeface="Calibri" panose="020F0502020204030204" pitchFamily="34" charset="0"/>
              </a:rPr>
              <a:t>per RAN1 conclusion, coverage enhancement for Rel-18 NTN </a:t>
            </a:r>
            <a:r>
              <a:rPr lang="en-US" altLang="ko-KR" sz="2400" dirty="0" smtClean="0">
                <a:latin typeface="Calibri" panose="020F0502020204030204" pitchFamily="34" charset="0"/>
                <a:cs typeface="Calibri" panose="020F0502020204030204" pitchFamily="34" charset="0"/>
              </a:rPr>
              <a:t>is focused </a:t>
            </a:r>
            <a:r>
              <a:rPr lang="en-US" altLang="ko-KR" sz="2400" dirty="0" smtClean="0">
                <a:latin typeface="Calibri" panose="020F0502020204030204" pitchFamily="34" charset="0"/>
                <a:cs typeface="Calibri" panose="020F0502020204030204" pitchFamily="34" charset="0"/>
              </a:rPr>
              <a:t>on </a:t>
            </a:r>
            <a:r>
              <a:rPr lang="en-US" altLang="ko-KR" sz="2400" dirty="0">
                <a:latin typeface="Calibri" panose="020F0502020204030204" pitchFamily="34" charset="0"/>
                <a:cs typeface="Calibri" panose="020F0502020204030204" pitchFamily="34" charset="0"/>
              </a:rPr>
              <a:t>PUCCH for Msg4 </a:t>
            </a:r>
            <a:r>
              <a:rPr lang="en-US" altLang="ko-KR" sz="2400" dirty="0" smtClean="0">
                <a:latin typeface="Calibri" panose="020F0502020204030204" pitchFamily="34" charset="0"/>
                <a:cs typeface="Calibri" panose="020F0502020204030204" pitchFamily="34" charset="0"/>
              </a:rPr>
              <a:t>HARQ-ACK</a:t>
            </a:r>
            <a:r>
              <a:rPr lang="en-US" altLang="ko-KR" sz="2400" dirty="0" smtClean="0">
                <a:latin typeface="Calibri" panose="020F0502020204030204" pitchFamily="34" charset="0"/>
                <a:cs typeface="Calibri" panose="020F0502020204030204" pitchFamily="34" charset="0"/>
              </a:rPr>
              <a:t>.</a:t>
            </a:r>
          </a:p>
          <a:p>
            <a:pPr algn="just" latinLnBrk="0"/>
            <a:endParaRPr lang="en-US" altLang="ko-KR" sz="2400" dirty="0">
              <a:latin typeface="Calibri" panose="020F0502020204030204" pitchFamily="34" charset="0"/>
              <a:cs typeface="Calibri" panose="020F0502020204030204" pitchFamily="34" charset="0"/>
            </a:endParaRPr>
          </a:p>
          <a:p>
            <a:pPr algn="just" latinLnBrk="0"/>
            <a:r>
              <a:rPr lang="en-US" altLang="ko-KR" sz="2400" u="sng" dirty="0" smtClean="0">
                <a:latin typeface="Calibri" panose="020F0502020204030204" pitchFamily="34" charset="0"/>
                <a:cs typeface="Calibri" panose="020F0502020204030204" pitchFamily="34" charset="0"/>
              </a:rPr>
              <a:t>Proposal 2</a:t>
            </a:r>
            <a:r>
              <a:rPr lang="en-US" altLang="ko-KR" sz="2400" dirty="0" smtClean="0">
                <a:latin typeface="Calibri" panose="020F0502020204030204" pitchFamily="34" charset="0"/>
                <a:cs typeface="Calibri" panose="020F0502020204030204" pitchFamily="34" charset="0"/>
              </a:rPr>
              <a:t>: Rel-17 coverage enhancements schemes </a:t>
            </a:r>
            <a:r>
              <a:rPr lang="en-US" altLang="ko-KR" sz="2400" dirty="0" smtClean="0">
                <a:latin typeface="Calibri" panose="020F0502020204030204" pitchFamily="34" charset="0"/>
                <a:cs typeface="Calibri" panose="020F0502020204030204" pitchFamily="34" charset="0"/>
              </a:rPr>
              <a:t>for TN are reused </a:t>
            </a:r>
            <a:r>
              <a:rPr lang="en-US" altLang="ko-KR" sz="2400" smtClean="0">
                <a:latin typeface="Calibri" panose="020F0502020204030204" pitchFamily="34" charset="0"/>
                <a:cs typeface="Calibri" panose="020F0502020204030204" pitchFamily="34" charset="0"/>
              </a:rPr>
              <a:t>for PUSCH </a:t>
            </a:r>
            <a:r>
              <a:rPr lang="en-US" altLang="ko-KR" sz="2400" dirty="0" smtClean="0">
                <a:latin typeface="Calibri" panose="020F0502020204030204" pitchFamily="34" charset="0"/>
                <a:cs typeface="Calibri" panose="020F0502020204030204" pitchFamily="34" charset="0"/>
              </a:rPr>
              <a:t>for VoIP in Rel-18 NTN.</a:t>
            </a:r>
            <a:endParaRPr lang="en-US" altLang="ko-KR" sz="2400" dirty="0">
              <a:latin typeface="Calibri" panose="020F0502020204030204" pitchFamily="34" charset="0"/>
              <a:cs typeface="Calibri" panose="020F0502020204030204" pitchFamily="34" charset="0"/>
            </a:endParaRPr>
          </a:p>
          <a:p>
            <a:pPr algn="just" latinLnBrk="0"/>
            <a:endParaRPr lang="en-US" sz="2400" dirty="0" smtClean="0">
              <a:latin typeface="Calibri" panose="020F0502020204030204" pitchFamily="34" charset="0"/>
              <a:cs typeface="Calibri" panose="020F0502020204030204" pitchFamily="34" charset="0"/>
            </a:endParaRPr>
          </a:p>
          <a:p>
            <a:pPr latinLnBrk="0"/>
            <a:r>
              <a:rPr lang="en-US" altLang="ko-KR" sz="2400" u="sng" dirty="0" smtClean="0">
                <a:latin typeface="Calibri" panose="020F0502020204030204" pitchFamily="34" charset="0"/>
                <a:cs typeface="Calibri" panose="020F0502020204030204" pitchFamily="34" charset="0"/>
              </a:rPr>
              <a:t>Proposal </a:t>
            </a:r>
            <a:r>
              <a:rPr lang="en-US" altLang="ko-KR" sz="2400" u="sng" dirty="0" smtClean="0">
                <a:latin typeface="Calibri" panose="020F0502020204030204" pitchFamily="34" charset="0"/>
                <a:cs typeface="Calibri" panose="020F0502020204030204" pitchFamily="34" charset="0"/>
              </a:rPr>
              <a:t>3</a:t>
            </a:r>
            <a:r>
              <a:rPr lang="en-US" altLang="ko-KR" sz="2400" dirty="0" smtClean="0">
                <a:latin typeface="Calibri" panose="020F0502020204030204" pitchFamily="34" charset="0"/>
                <a:cs typeface="Calibri" panose="020F0502020204030204" pitchFamily="34" charset="0"/>
              </a:rPr>
              <a:t>: Discussion on the PFD (power flux density), i.e., whether satellite transmission power reduction is applied or not is postponed to </a:t>
            </a:r>
            <a:r>
              <a:rPr lang="en-US" altLang="ko-KR" sz="2400" dirty="0">
                <a:latin typeface="Calibri" panose="020F0502020204030204" pitchFamily="34" charset="0"/>
                <a:cs typeface="Calibri" panose="020F0502020204030204" pitchFamily="34" charset="0"/>
              </a:rPr>
              <a:t>next </a:t>
            </a:r>
            <a:r>
              <a:rPr lang="en-US" altLang="ko-KR" sz="2400" dirty="0" smtClean="0">
                <a:latin typeface="Calibri" panose="020F0502020204030204" pitchFamily="34" charset="0"/>
                <a:cs typeface="Calibri" panose="020F0502020204030204" pitchFamily="34" charset="0"/>
              </a:rPr>
              <a:t>release.</a:t>
            </a:r>
            <a:endParaRPr lang="en-GB" altLang="ko-KR" sz="2400" dirty="0">
              <a:latin typeface="Calibri" panose="020F0502020204030204" pitchFamily="34" charset="0"/>
              <a:cs typeface="Calibri" panose="020F0502020204030204" pitchFamily="34" charset="0"/>
            </a:endParaRPr>
          </a:p>
          <a:p>
            <a:pPr latinLnBrk="0"/>
            <a:endParaRPr lang="en-US"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9769395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18854</TotalTime>
  <Words>400</Words>
  <Application>Microsoft Office PowerPoint</Application>
  <PresentationFormat>와이드스크린</PresentationFormat>
  <Paragraphs>46</Paragraphs>
  <Slides>4</Slides>
  <Notes>0</Notes>
  <HiddenSlides>0</HiddenSlides>
  <MMClips>0</MMClips>
  <ScaleCrop>false</ScaleCrop>
  <HeadingPairs>
    <vt:vector size="6" baseType="variant">
      <vt:variant>
        <vt:lpstr>사용한 글꼴</vt:lpstr>
      </vt:variant>
      <vt:variant>
        <vt:i4>6</vt:i4>
      </vt:variant>
      <vt:variant>
        <vt:lpstr>테마</vt:lpstr>
      </vt:variant>
      <vt:variant>
        <vt:i4>1</vt:i4>
      </vt:variant>
      <vt:variant>
        <vt:lpstr>슬라이드 제목</vt:lpstr>
      </vt:variant>
      <vt:variant>
        <vt:i4>4</vt:i4>
      </vt:variant>
    </vt:vector>
  </HeadingPairs>
  <TitlesOfParts>
    <vt:vector size="11" baseType="lpstr">
      <vt:lpstr>Noto Sans</vt:lpstr>
      <vt:lpstr>맑은 고딕</vt:lpstr>
      <vt:lpstr>Arial</vt:lpstr>
      <vt:lpstr>Calibri</vt:lpstr>
      <vt:lpstr>Times New Roman</vt:lpstr>
      <vt:lpstr>Wingdings</vt:lpstr>
      <vt:lpstr>Office 테마</vt:lpstr>
      <vt:lpstr>PowerPoint 프레젠테이션</vt:lpstr>
      <vt:lpstr>Background: Description in WID</vt:lpstr>
      <vt:lpstr>Discussion in RAN1#110</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QK6156</dc:creator>
  <cp:lastModifiedBy>류현석/표준연구팀(SR)/삼성전자</cp:lastModifiedBy>
  <cp:revision>1043</cp:revision>
  <dcterms:created xsi:type="dcterms:W3CDTF">2022-01-24T04:20:26Z</dcterms:created>
  <dcterms:modified xsi:type="dcterms:W3CDTF">2022-09-05T02:09:56Z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