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8"/>
  </p:notesMasterIdLst>
  <p:sldIdLst>
    <p:sldId id="434" r:id="rId3"/>
    <p:sldId id="1094" r:id="rId4"/>
    <p:sldId id="1097" r:id="rId5"/>
    <p:sldId id="1096" r:id="rId6"/>
    <p:sldId id="1089" r:id="rId7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E51B"/>
    <a:srgbClr val="53FFA1"/>
    <a:srgbClr val="C800BE"/>
    <a:srgbClr val="FBFADD"/>
    <a:srgbClr val="FBFBDD"/>
    <a:srgbClr val="F5F6E2"/>
    <a:srgbClr val="F1F2E6"/>
    <a:srgbClr val="FFA7A7"/>
    <a:srgbClr val="0066FF"/>
    <a:srgbClr val="C5C5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FDE19A-A5D7-49EE-A9B3-B983CA6B23BD}" v="3" dt="2022-09-07T16:22:53.095"/>
    <p1510:client id="{CAACC937-3C9B-40D7-8F50-9D6748A5EF0A}" v="3" dt="2022-09-06T22:30:14.0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B1FDE19A-A5D7-49EE-A9B3-B983CA6B23BD}"/>
    <pc:docChg chg="undo custSel modSld">
      <pc:chgData name="Wanshi Chen" userId="3a7dbef4-3474-47c6-9897-007f5734efb0" providerId="ADAL" clId="{B1FDE19A-A5D7-49EE-A9B3-B983CA6B23BD}" dt="2022-09-07T16:22:53.093" v="212" actId="14100"/>
      <pc:docMkLst>
        <pc:docMk/>
      </pc:docMkLst>
      <pc:sldChg chg="addSp modSp mod">
        <pc:chgData name="Wanshi Chen" userId="3a7dbef4-3474-47c6-9897-007f5734efb0" providerId="ADAL" clId="{B1FDE19A-A5D7-49EE-A9B3-B983CA6B23BD}" dt="2022-09-07T16:19:22.403" v="46" actId="20577"/>
        <pc:sldMkLst>
          <pc:docMk/>
          <pc:sldMk cId="399343419" sldId="434"/>
        </pc:sldMkLst>
        <pc:spChg chg="mod">
          <ac:chgData name="Wanshi Chen" userId="3a7dbef4-3474-47c6-9897-007f5734efb0" providerId="ADAL" clId="{B1FDE19A-A5D7-49EE-A9B3-B983CA6B23BD}" dt="2022-09-07T16:19:22.403" v="46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B1FDE19A-A5D7-49EE-A9B3-B983CA6B23BD}" dt="2022-09-07T16:19:12.131" v="33" actId="1076"/>
          <ac:spMkLst>
            <pc:docMk/>
            <pc:sldMk cId="399343419" sldId="434"/>
            <ac:spMk id="5" creationId="{55BB95B6-96F8-4C7B-843E-16CFF3CC2E82}"/>
          </ac:spMkLst>
        </pc:spChg>
        <pc:spChg chg="add mod">
          <ac:chgData name="Wanshi Chen" userId="3a7dbef4-3474-47c6-9897-007f5734efb0" providerId="ADAL" clId="{B1FDE19A-A5D7-49EE-A9B3-B983CA6B23BD}" dt="2022-09-07T16:19:06.154" v="32" actId="1076"/>
          <ac:spMkLst>
            <pc:docMk/>
            <pc:sldMk cId="399343419" sldId="434"/>
            <ac:spMk id="7" creationId="{D57D054B-F966-4400-801F-FEBF7BC69D3B}"/>
          </ac:spMkLst>
        </pc:spChg>
      </pc:sldChg>
      <pc:sldChg chg="modSp mod">
        <pc:chgData name="Wanshi Chen" userId="3a7dbef4-3474-47c6-9897-007f5734efb0" providerId="ADAL" clId="{B1FDE19A-A5D7-49EE-A9B3-B983CA6B23BD}" dt="2022-09-07T16:22:53.093" v="212" actId="14100"/>
        <pc:sldMkLst>
          <pc:docMk/>
          <pc:sldMk cId="118730087" sldId="1094"/>
        </pc:sldMkLst>
        <pc:spChg chg="mod">
          <ac:chgData name="Wanshi Chen" userId="3a7dbef4-3474-47c6-9897-007f5734efb0" providerId="ADAL" clId="{B1FDE19A-A5D7-49EE-A9B3-B983CA6B23BD}" dt="2022-09-07T16:22:53.093" v="212" actId="14100"/>
          <ac:spMkLst>
            <pc:docMk/>
            <pc:sldMk cId="118730087" sldId="1094"/>
            <ac:spMk id="2" creationId="{12DD0395-6E2A-4D67-A1A6-3A5C1DB567C4}"/>
          </ac:spMkLst>
        </pc:spChg>
        <pc:spChg chg="mod">
          <ac:chgData name="Wanshi Chen" userId="3a7dbef4-3474-47c6-9897-007f5734efb0" providerId="ADAL" clId="{B1FDE19A-A5D7-49EE-A9B3-B983CA6B23BD}" dt="2022-09-07T16:22:49.106" v="211" actId="1076"/>
          <ac:spMkLst>
            <pc:docMk/>
            <pc:sldMk cId="118730087" sldId="1094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B1FDE19A-A5D7-49EE-A9B3-B983CA6B23BD}" dt="2022-09-07T16:20:10.732" v="148" actId="20577"/>
        <pc:sldMkLst>
          <pc:docMk/>
          <pc:sldMk cId="3655983376" sldId="1096"/>
        </pc:sldMkLst>
        <pc:spChg chg="mod">
          <ac:chgData name="Wanshi Chen" userId="3a7dbef4-3474-47c6-9897-007f5734efb0" providerId="ADAL" clId="{B1FDE19A-A5D7-49EE-A9B3-B983CA6B23BD}" dt="2022-09-07T16:20:10.732" v="148" actId="20577"/>
          <ac:spMkLst>
            <pc:docMk/>
            <pc:sldMk cId="3655983376" sldId="1096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CAACC937-3C9B-40D7-8F50-9D6748A5EF0A}"/>
    <pc:docChg chg="undo custSel modSld">
      <pc:chgData name="Wanshi Chen" userId="3a7dbef4-3474-47c6-9897-007f5734efb0" providerId="ADAL" clId="{CAACC937-3C9B-40D7-8F50-9D6748A5EF0A}" dt="2022-09-06T22:30:17.273" v="111" actId="20577"/>
      <pc:docMkLst>
        <pc:docMk/>
      </pc:docMkLst>
      <pc:sldChg chg="modSp mod">
        <pc:chgData name="Wanshi Chen" userId="3a7dbef4-3474-47c6-9897-007f5734efb0" providerId="ADAL" clId="{CAACC937-3C9B-40D7-8F50-9D6748A5EF0A}" dt="2022-09-06T22:28:08.811" v="0" actId="20577"/>
        <pc:sldMkLst>
          <pc:docMk/>
          <pc:sldMk cId="399343419" sldId="434"/>
        </pc:sldMkLst>
        <pc:spChg chg="mod">
          <ac:chgData name="Wanshi Chen" userId="3a7dbef4-3474-47c6-9897-007f5734efb0" providerId="ADAL" clId="{CAACC937-3C9B-40D7-8F50-9D6748A5EF0A}" dt="2022-09-06T22:28:08.811" v="0" actId="20577"/>
          <ac:spMkLst>
            <pc:docMk/>
            <pc:sldMk cId="399343419" sldId="434"/>
            <ac:spMk id="2" creationId="{D5F8CA0F-D8F1-4A1D-B054-9C9D5323BB36}"/>
          </ac:spMkLst>
        </pc:spChg>
      </pc:sldChg>
      <pc:sldChg chg="modSp mod">
        <pc:chgData name="Wanshi Chen" userId="3a7dbef4-3474-47c6-9897-007f5734efb0" providerId="ADAL" clId="{CAACC937-3C9B-40D7-8F50-9D6748A5EF0A}" dt="2022-09-06T22:30:17.273" v="111" actId="20577"/>
        <pc:sldMkLst>
          <pc:docMk/>
          <pc:sldMk cId="3655983376" sldId="1096"/>
        </pc:sldMkLst>
        <pc:spChg chg="mod">
          <ac:chgData name="Wanshi Chen" userId="3a7dbef4-3474-47c6-9897-007f5734efb0" providerId="ADAL" clId="{CAACC937-3C9B-40D7-8F50-9D6748A5EF0A}" dt="2022-09-06T22:28:33.788" v="46" actId="20577"/>
          <ac:spMkLst>
            <pc:docMk/>
            <pc:sldMk cId="3655983376" sldId="1096"/>
            <ac:spMk id="2" creationId="{12DD0395-6E2A-4D67-A1A6-3A5C1DB567C4}"/>
          </ac:spMkLst>
        </pc:spChg>
        <pc:spChg chg="mod">
          <ac:chgData name="Wanshi Chen" userId="3a7dbef4-3474-47c6-9897-007f5734efb0" providerId="ADAL" clId="{CAACC937-3C9B-40D7-8F50-9D6748A5EF0A}" dt="2022-09-06T22:30:17.273" v="111" actId="20577"/>
          <ac:spMkLst>
            <pc:docMk/>
            <pc:sldMk cId="3655983376" sldId="1096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939962C0-250D-40AE-8B97-026975F92D1C}"/>
    <pc:docChg chg="custSel delSld modSld">
      <pc:chgData name="Wanshi Chen" userId="3a7dbef4-3474-47c6-9897-007f5734efb0" providerId="ADAL" clId="{939962C0-250D-40AE-8B97-026975F92D1C}" dt="2022-09-05T14:43:46.349" v="1554" actId="20577"/>
      <pc:docMkLst>
        <pc:docMk/>
      </pc:docMkLst>
      <pc:sldChg chg="modSp mod">
        <pc:chgData name="Wanshi Chen" userId="3a7dbef4-3474-47c6-9897-007f5734efb0" providerId="ADAL" clId="{939962C0-250D-40AE-8B97-026975F92D1C}" dt="2022-09-05T13:24:21.747" v="586" actId="20577"/>
        <pc:sldMkLst>
          <pc:docMk/>
          <pc:sldMk cId="2540480853" sldId="1089"/>
        </pc:sldMkLst>
        <pc:spChg chg="mod">
          <ac:chgData name="Wanshi Chen" userId="3a7dbef4-3474-47c6-9897-007f5734efb0" providerId="ADAL" clId="{939962C0-250D-40AE-8B97-026975F92D1C}" dt="2022-09-05T13:24:21.747" v="586" actId="20577"/>
          <ac:spMkLst>
            <pc:docMk/>
            <pc:sldMk cId="2540480853" sldId="1089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939962C0-250D-40AE-8B97-026975F92D1C}" dt="2022-09-05T13:20:57.864" v="391" actId="20577"/>
        <pc:sldMkLst>
          <pc:docMk/>
          <pc:sldMk cId="118730087" sldId="1094"/>
        </pc:sldMkLst>
        <pc:spChg chg="mod">
          <ac:chgData name="Wanshi Chen" userId="3a7dbef4-3474-47c6-9897-007f5734efb0" providerId="ADAL" clId="{939962C0-250D-40AE-8B97-026975F92D1C}" dt="2022-09-05T13:20:57.864" v="391" actId="20577"/>
          <ac:spMkLst>
            <pc:docMk/>
            <pc:sldMk cId="118730087" sldId="1094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939962C0-250D-40AE-8B97-026975F92D1C}" dt="2022-09-05T13:13:49.952" v="0" actId="47"/>
        <pc:sldMkLst>
          <pc:docMk/>
          <pc:sldMk cId="1592248134" sldId="1095"/>
        </pc:sldMkLst>
      </pc:sldChg>
      <pc:sldChg chg="modSp mod">
        <pc:chgData name="Wanshi Chen" userId="3a7dbef4-3474-47c6-9897-007f5734efb0" providerId="ADAL" clId="{939962C0-250D-40AE-8B97-026975F92D1C}" dt="2022-09-05T14:43:46.349" v="1554" actId="20577"/>
        <pc:sldMkLst>
          <pc:docMk/>
          <pc:sldMk cId="3655983376" sldId="1096"/>
        </pc:sldMkLst>
        <pc:spChg chg="mod">
          <ac:chgData name="Wanshi Chen" userId="3a7dbef4-3474-47c6-9897-007f5734efb0" providerId="ADAL" clId="{939962C0-250D-40AE-8B97-026975F92D1C}" dt="2022-09-05T14:43:46.349" v="1554" actId="20577"/>
          <ac:spMkLst>
            <pc:docMk/>
            <pc:sldMk cId="3655983376" sldId="1096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939962C0-250D-40AE-8B97-026975F92D1C}" dt="2022-09-05T13:17:03.211" v="32" actId="14100"/>
        <pc:sldMkLst>
          <pc:docMk/>
          <pc:sldMk cId="2781028501" sldId="1097"/>
        </pc:sldMkLst>
        <pc:spChg chg="mod">
          <ac:chgData name="Wanshi Chen" userId="3a7dbef4-3474-47c6-9897-007f5734efb0" providerId="ADAL" clId="{939962C0-250D-40AE-8B97-026975F92D1C}" dt="2022-09-05T13:15:07.319" v="17" actId="20577"/>
          <ac:spMkLst>
            <pc:docMk/>
            <pc:sldMk cId="2781028501" sldId="1097"/>
            <ac:spMk id="61" creationId="{6D325E3E-B06B-48EC-8033-6BAB8081E8F2}"/>
          </ac:spMkLst>
        </pc:spChg>
        <pc:spChg chg="mod">
          <ac:chgData name="Wanshi Chen" userId="3a7dbef4-3474-47c6-9897-007f5734efb0" providerId="ADAL" clId="{939962C0-250D-40AE-8B97-026975F92D1C}" dt="2022-09-05T13:15:09.481" v="19" actId="20577"/>
          <ac:spMkLst>
            <pc:docMk/>
            <pc:sldMk cId="2781028501" sldId="1097"/>
            <ac:spMk id="62" creationId="{773CFA53-8772-43AC-AC55-34284FCDF7FE}"/>
          </ac:spMkLst>
        </pc:spChg>
        <pc:spChg chg="mod">
          <ac:chgData name="Wanshi Chen" userId="3a7dbef4-3474-47c6-9897-007f5734efb0" providerId="ADAL" clId="{939962C0-250D-40AE-8B97-026975F92D1C}" dt="2022-09-05T13:15:11.995" v="21" actId="20577"/>
          <ac:spMkLst>
            <pc:docMk/>
            <pc:sldMk cId="2781028501" sldId="1097"/>
            <ac:spMk id="63" creationId="{114DC4E2-9418-4974-8E74-A8F0A0B4AB77}"/>
          </ac:spMkLst>
        </pc:spChg>
        <pc:spChg chg="mod">
          <ac:chgData name="Wanshi Chen" userId="3a7dbef4-3474-47c6-9897-007f5734efb0" providerId="ADAL" clId="{939962C0-250D-40AE-8B97-026975F92D1C}" dt="2022-09-05T13:15:14.292" v="23" actId="20577"/>
          <ac:spMkLst>
            <pc:docMk/>
            <pc:sldMk cId="2781028501" sldId="1097"/>
            <ac:spMk id="64" creationId="{07059A34-5321-4E98-B609-E1D53DBD28C1}"/>
          </ac:spMkLst>
        </pc:spChg>
        <pc:spChg chg="mod">
          <ac:chgData name="Wanshi Chen" userId="3a7dbef4-3474-47c6-9897-007f5734efb0" providerId="ADAL" clId="{939962C0-250D-40AE-8B97-026975F92D1C}" dt="2022-09-05T13:15:18.916" v="25" actId="20577"/>
          <ac:spMkLst>
            <pc:docMk/>
            <pc:sldMk cId="2781028501" sldId="1097"/>
            <ac:spMk id="65" creationId="{60E4FCD1-6C0A-4C89-8A4F-46B1688AE3C4}"/>
          </ac:spMkLst>
        </pc:spChg>
        <pc:spChg chg="mod">
          <ac:chgData name="Wanshi Chen" userId="3a7dbef4-3474-47c6-9897-007f5734efb0" providerId="ADAL" clId="{939962C0-250D-40AE-8B97-026975F92D1C}" dt="2022-09-05T13:15:21.687" v="27" actId="20577"/>
          <ac:spMkLst>
            <pc:docMk/>
            <pc:sldMk cId="2781028501" sldId="1097"/>
            <ac:spMk id="66" creationId="{58F22648-D7B8-44C9-978F-FF770B5D12A4}"/>
          </ac:spMkLst>
        </pc:spChg>
        <pc:spChg chg="mod">
          <ac:chgData name="Wanshi Chen" userId="3a7dbef4-3474-47c6-9897-007f5734efb0" providerId="ADAL" clId="{939962C0-250D-40AE-8B97-026975F92D1C}" dt="2022-09-05T13:16:25.616" v="31" actId="6549"/>
          <ac:spMkLst>
            <pc:docMk/>
            <pc:sldMk cId="2781028501" sldId="1097"/>
            <ac:spMk id="120" creationId="{1AEACCB4-2C82-45FB-A3B6-CEC35C299C6A}"/>
          </ac:spMkLst>
        </pc:spChg>
        <pc:spChg chg="mod">
          <ac:chgData name="Wanshi Chen" userId="3a7dbef4-3474-47c6-9897-007f5734efb0" providerId="ADAL" clId="{939962C0-250D-40AE-8B97-026975F92D1C}" dt="2022-09-05T13:17:03.211" v="32" actId="14100"/>
          <ac:spMkLst>
            <pc:docMk/>
            <pc:sldMk cId="2781028501" sldId="1097"/>
            <ac:spMk id="208" creationId="{40DD660B-1B9A-4E0A-9F58-4037D9189438}"/>
          </ac:spMkLst>
        </pc:spChg>
        <pc:spChg chg="mod">
          <ac:chgData name="Wanshi Chen" userId="3a7dbef4-3474-47c6-9897-007f5734efb0" providerId="ADAL" clId="{939962C0-250D-40AE-8B97-026975F92D1C}" dt="2022-09-05T13:15:05.123" v="15" actId="20577"/>
          <ac:spMkLst>
            <pc:docMk/>
            <pc:sldMk cId="2781028501" sldId="1097"/>
            <ac:spMk id="254" creationId="{95FF5EBB-F3E3-4641-A0D5-7333C3BBA64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5629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672E946A-07AB-4632-B3F8-4E765F4A3B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14" y="207000"/>
            <a:ext cx="1777908" cy="110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/>
              <a:t>RAN/RAN WG Meeting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22246" y="3839312"/>
            <a:ext cx="11892588" cy="1752600"/>
          </a:xfrm>
        </p:spPr>
        <p:txBody>
          <a:bodyPr/>
          <a:lstStyle/>
          <a:p>
            <a:pPr algn="l"/>
            <a:r>
              <a:rPr lang="en-US" u="sng" dirty="0"/>
              <a:t>Source:</a:t>
            </a:r>
            <a:r>
              <a:rPr lang="en-US" dirty="0"/>
              <a:t> RAN Chair, RAN1 Chair, RAN2 Chair, RAN3 Chair, RAN4 Chair, RAN5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0957778" y="945546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RP-221928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F81FE9-D992-4A17-8843-189C0ADCB00E}"/>
              </a:ext>
            </a:extLst>
          </p:cNvPr>
          <p:cNvSpPr txBox="1"/>
          <p:nvPr/>
        </p:nvSpPr>
        <p:spPr>
          <a:xfrm>
            <a:off x="9347200" y="152708"/>
            <a:ext cx="30006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 RAN#97-e</a:t>
            </a:r>
          </a:p>
          <a:p>
            <a:r>
              <a:rPr lang="en-US" b="1" dirty="0"/>
              <a:t>12</a:t>
            </a:r>
            <a:r>
              <a:rPr lang="en-US" b="1" baseline="30000" dirty="0"/>
              <a:t>th</a:t>
            </a:r>
            <a:r>
              <a:rPr lang="en-US" b="1" dirty="0"/>
              <a:t> – 16</a:t>
            </a:r>
            <a:r>
              <a:rPr lang="en-US" b="1" baseline="30000" dirty="0"/>
              <a:t>th</a:t>
            </a:r>
            <a:r>
              <a:rPr lang="en-US" b="1" dirty="0"/>
              <a:t>, September 2022</a:t>
            </a:r>
          </a:p>
          <a:p>
            <a:endParaRPr lang="en-US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7D054B-F966-4400-801F-FEBF7BC69D3B}"/>
              </a:ext>
            </a:extLst>
          </p:cNvPr>
          <p:cNvSpPr txBox="1"/>
          <p:nvPr/>
        </p:nvSpPr>
        <p:spPr>
          <a:xfrm>
            <a:off x="9383532" y="965145"/>
            <a:ext cx="1140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Agenda: 5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85280"/>
          </a:xfrm>
        </p:spPr>
        <p:txBody>
          <a:bodyPr/>
          <a:lstStyle/>
          <a:p>
            <a:r>
              <a:rPr lang="en-US" dirty="0"/>
              <a:t>Background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6" y="1013883"/>
            <a:ext cx="13756312" cy="483023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the meeting decision group: p</a:t>
            </a:r>
            <a:r>
              <a:rPr lang="en-US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roposed 2023 meeting plan (</a:t>
            </a:r>
            <a:r>
              <a:rPr lang="en-US" sz="28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confirmed</a:t>
            </a:r>
            <a:r>
              <a:rPr lang="en-US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pending</a:t>
            </a:r>
            <a:r>
              <a:rPr lang="en-US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8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February WGs:                  F2F in Europe – Athens (RAN), TBD (SA/CT)</a:t>
            </a:r>
            <a:endParaRPr lang="en-US" sz="2000" dirty="0">
              <a:effectLst/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March TSGs:                      F2F in Europe (Rotterdam)</a:t>
            </a:r>
            <a:endParaRPr lang="en-US" sz="2000" dirty="0">
              <a:effectLst/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April WGs:                         Electronic</a:t>
            </a:r>
            <a:endParaRPr lang="en-US" sz="2000" dirty="0">
              <a:effectLst/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May WGs:                          F2F in Asia</a:t>
            </a:r>
          </a:p>
          <a:p>
            <a:pPr marL="1276321" lvl="2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RAN in Korea</a:t>
            </a:r>
            <a:endParaRPr lang="en-US" sz="2000" dirty="0">
              <a:highlight>
                <a:srgbClr val="00FF00"/>
              </a:highlight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1276321" lvl="2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u="sng" dirty="0">
                <a:solidFill>
                  <a:srgbClr val="FF0000"/>
                </a:solidFill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SA/CT in Europe</a:t>
            </a:r>
            <a:r>
              <a:rPr lang="en-US" sz="20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2000" u="sng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(check Singapore option latest by end of November)</a:t>
            </a:r>
            <a:endParaRPr lang="en-US" sz="2000" dirty="0">
              <a:effectLst/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June TSGs:                         Electronic</a:t>
            </a:r>
            <a:endParaRPr lang="en-US" sz="2000" dirty="0">
              <a:effectLst/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August WGs:                     F2F in Europe</a:t>
            </a:r>
            <a:endParaRPr lang="en-US" sz="2000" dirty="0">
              <a:effectLst/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September TSGs:             F2F in </a:t>
            </a:r>
            <a:r>
              <a:rPr lang="en-US" sz="2000" u="sng" dirty="0">
                <a:solidFill>
                  <a:srgbClr val="FF0000"/>
                </a:solidFill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Europe/India</a:t>
            </a:r>
            <a:r>
              <a:rPr lang="en-US" sz="20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2000" u="sng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(location TBD latest by end of November)</a:t>
            </a:r>
            <a:endParaRPr lang="en-US" sz="2000" dirty="0">
              <a:effectLst/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October WGs:                  Electronic</a:t>
            </a:r>
            <a:endParaRPr lang="en-US" sz="2000" dirty="0">
              <a:effectLst/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November WGs:              F2F i</a:t>
            </a:r>
            <a:r>
              <a:rPr lang="en-US" sz="2000" u="sng" dirty="0">
                <a:solidFill>
                  <a:srgbClr val="FF0000"/>
                </a:solidFill>
                <a:effectLst/>
                <a:highlight>
                  <a:srgbClr val="00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n NA (North America)</a:t>
            </a:r>
            <a:endParaRPr lang="en-US" sz="2000" dirty="0">
              <a:effectLst/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December TSGs:              </a:t>
            </a:r>
            <a:r>
              <a:rPr lang="en-US" sz="2000" u="sng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Electronic/India (TBC, next check end of November 2022)</a:t>
            </a:r>
            <a:endParaRPr lang="en-US" sz="2000" dirty="0">
              <a:effectLst/>
              <a:latin typeface="Calibri" panose="020F0502020204030204" pitchFamily="34" charset="0"/>
              <a:ea typeface="SimSun" panose="02010600030101010101" pitchFamily="2" charset="-12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The above decisions are the basis for the proposed RAN meeting planning (2023) in the next slide </a:t>
            </a:r>
          </a:p>
          <a:p>
            <a:pPr lvl="1"/>
            <a:r>
              <a:rPr lang="en-US" sz="2269" dirty="0"/>
              <a:t>Primarily, the new information is the dates for the planned e-meetings</a:t>
            </a:r>
          </a:p>
          <a:p>
            <a:pPr lvl="1"/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1873008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4116" y="145133"/>
            <a:ext cx="12755307" cy="555593"/>
          </a:xfrm>
        </p:spPr>
        <p:txBody>
          <a:bodyPr/>
          <a:lstStyle/>
          <a:p>
            <a:r>
              <a:rPr lang="en-US" sz="3200" dirty="0"/>
              <a:t>Proposed RAN meeting planning (2023)</a:t>
            </a:r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6C48EEAF-E6D0-4697-A007-78493DB61F1B}"/>
              </a:ext>
            </a:extLst>
          </p:cNvPr>
          <p:cNvSpPr/>
          <p:nvPr/>
        </p:nvSpPr>
        <p:spPr>
          <a:xfrm>
            <a:off x="7223056" y="2583814"/>
            <a:ext cx="262647" cy="345661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61" name="Rectangle: Rounded Corners 160">
            <a:extLst>
              <a:ext uri="{FF2B5EF4-FFF2-40B4-BE49-F238E27FC236}">
                <a16:creationId xmlns:a16="http://schemas.microsoft.com/office/drawing/2014/main" id="{8F5DCE42-106E-41C2-A343-498B8B7E0BBF}"/>
              </a:ext>
            </a:extLst>
          </p:cNvPr>
          <p:cNvSpPr/>
          <p:nvPr/>
        </p:nvSpPr>
        <p:spPr>
          <a:xfrm>
            <a:off x="5045084" y="2571715"/>
            <a:ext cx="258217" cy="37364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63" name="Rectangle: Rounded Corners 162">
            <a:extLst>
              <a:ext uri="{FF2B5EF4-FFF2-40B4-BE49-F238E27FC236}">
                <a16:creationId xmlns:a16="http://schemas.microsoft.com/office/drawing/2014/main" id="{B1C3CA22-1C07-4FD6-91F1-AA105FFB0309}"/>
              </a:ext>
            </a:extLst>
          </p:cNvPr>
          <p:cNvSpPr/>
          <p:nvPr/>
        </p:nvSpPr>
        <p:spPr>
          <a:xfrm>
            <a:off x="11648592" y="2589117"/>
            <a:ext cx="233527" cy="32856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8AA1C384-DB42-4F96-B6F5-5341FEDBB084}"/>
              </a:ext>
            </a:extLst>
          </p:cNvPr>
          <p:cNvSpPr txBox="1"/>
          <p:nvPr/>
        </p:nvSpPr>
        <p:spPr>
          <a:xfrm>
            <a:off x="4155128" y="945601"/>
            <a:ext cx="159011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6ED2FECC-F118-485A-A744-8D22423AE67A}"/>
              </a:ext>
            </a:extLst>
          </p:cNvPr>
          <p:cNvSpPr/>
          <p:nvPr/>
        </p:nvSpPr>
        <p:spPr>
          <a:xfrm>
            <a:off x="4304444" y="1443323"/>
            <a:ext cx="123885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9ECD1A57-D939-4764-915C-2CD22EE99F9C}"/>
              </a:ext>
            </a:extLst>
          </p:cNvPr>
          <p:cNvSpPr/>
          <p:nvPr/>
        </p:nvSpPr>
        <p:spPr>
          <a:xfrm>
            <a:off x="5543297" y="1449231"/>
            <a:ext cx="112373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C3E20012-74CA-4790-8FD4-6ECAB6B8AD31}"/>
              </a:ext>
            </a:extLst>
          </p:cNvPr>
          <p:cNvSpPr/>
          <p:nvPr/>
        </p:nvSpPr>
        <p:spPr>
          <a:xfrm>
            <a:off x="4742916" y="2048577"/>
            <a:ext cx="29407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C64CCE25-9E0F-42A3-AFA4-191C1304C8DA}"/>
              </a:ext>
            </a:extLst>
          </p:cNvPr>
          <p:cNvSpPr/>
          <p:nvPr/>
        </p:nvSpPr>
        <p:spPr>
          <a:xfrm>
            <a:off x="5033707" y="205671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592E853E-B24D-42DF-9379-4F297BA14144}"/>
              </a:ext>
            </a:extLst>
          </p:cNvPr>
          <p:cNvSpPr/>
          <p:nvPr/>
        </p:nvSpPr>
        <p:spPr>
          <a:xfrm>
            <a:off x="5297561" y="205671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556B1B69-0772-4D0D-BD56-FE2202FCAAF5}"/>
              </a:ext>
            </a:extLst>
          </p:cNvPr>
          <p:cNvSpPr/>
          <p:nvPr/>
        </p:nvSpPr>
        <p:spPr>
          <a:xfrm>
            <a:off x="5582314" y="205671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01-05</a:t>
            </a:r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id="{0EC7D304-DAD1-41CC-855A-F148CFFCBC78}"/>
              </a:ext>
            </a:extLst>
          </p:cNvPr>
          <p:cNvSpPr/>
          <p:nvPr/>
        </p:nvSpPr>
        <p:spPr>
          <a:xfrm>
            <a:off x="5850015" y="204910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08-12</a:t>
            </a:r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C90F3297-B472-4D2A-8F4F-6C8021A4382D}"/>
              </a:ext>
            </a:extLst>
          </p:cNvPr>
          <p:cNvSpPr/>
          <p:nvPr/>
        </p:nvSpPr>
        <p:spPr>
          <a:xfrm>
            <a:off x="6124751" y="204910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95FF5EBB-F3E3-4641-A0D5-7333C3BBA64D}"/>
              </a:ext>
            </a:extLst>
          </p:cNvPr>
          <p:cNvSpPr/>
          <p:nvPr/>
        </p:nvSpPr>
        <p:spPr>
          <a:xfrm>
            <a:off x="6627845" y="1449231"/>
            <a:ext cx="1178585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E7A6E381-4523-4207-8CA8-B197362D0AC2}"/>
              </a:ext>
            </a:extLst>
          </p:cNvPr>
          <p:cNvSpPr/>
          <p:nvPr/>
        </p:nvSpPr>
        <p:spPr>
          <a:xfrm>
            <a:off x="6411901" y="204910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0C12A63F-3E6D-4C44-9569-BB23C0D51BFE}"/>
              </a:ext>
            </a:extLst>
          </p:cNvPr>
          <p:cNvSpPr/>
          <p:nvPr/>
        </p:nvSpPr>
        <p:spPr>
          <a:xfrm>
            <a:off x="6678072" y="205671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29-02</a:t>
            </a:r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5CFBBEF4-2835-46C3-B482-7067DF33F3B2}"/>
              </a:ext>
            </a:extLst>
          </p:cNvPr>
          <p:cNvSpPr/>
          <p:nvPr/>
        </p:nvSpPr>
        <p:spPr>
          <a:xfrm>
            <a:off x="6952808" y="205671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05-09</a:t>
            </a:r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A33AC1A4-77C6-43C1-9249-58AFFE0C47E0}"/>
              </a:ext>
            </a:extLst>
          </p:cNvPr>
          <p:cNvSpPr/>
          <p:nvPr/>
        </p:nvSpPr>
        <p:spPr>
          <a:xfrm>
            <a:off x="7426295" y="2056718"/>
            <a:ext cx="304343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9F87C010-462C-432D-B315-02AD7C19E744}"/>
              </a:ext>
            </a:extLst>
          </p:cNvPr>
          <p:cNvSpPr/>
          <p:nvPr/>
        </p:nvSpPr>
        <p:spPr>
          <a:xfrm>
            <a:off x="7205782" y="2026776"/>
            <a:ext cx="266469" cy="26516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261" name="Left Brace 260">
            <a:extLst>
              <a:ext uri="{FF2B5EF4-FFF2-40B4-BE49-F238E27FC236}">
                <a16:creationId xmlns:a16="http://schemas.microsoft.com/office/drawing/2014/main" id="{17DC1FE0-A55C-4BDE-99A8-2F7C4F0C81CA}"/>
              </a:ext>
            </a:extLst>
          </p:cNvPr>
          <p:cNvSpPr/>
          <p:nvPr/>
        </p:nvSpPr>
        <p:spPr bwMode="auto">
          <a:xfrm rot="5400000">
            <a:off x="4892229" y="676014"/>
            <a:ext cx="115917" cy="1291490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0EF839F5-7FD1-4A3C-8270-A1FD481BB98D}"/>
              </a:ext>
            </a:extLst>
          </p:cNvPr>
          <p:cNvSpPr/>
          <p:nvPr/>
        </p:nvSpPr>
        <p:spPr>
          <a:xfrm>
            <a:off x="4411564" y="2048172"/>
            <a:ext cx="31482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63" name="Straight Connector 12">
            <a:extLst>
              <a:ext uri="{FF2B5EF4-FFF2-40B4-BE49-F238E27FC236}">
                <a16:creationId xmlns:a16="http://schemas.microsoft.com/office/drawing/2014/main" id="{2AFB8785-C1AE-4C4F-AF03-DDA7A3209BF3}"/>
              </a:ext>
            </a:extLst>
          </p:cNvPr>
          <p:cNvCxnSpPr>
            <a:cxnSpLocks/>
          </p:cNvCxnSpPr>
          <p:nvPr/>
        </p:nvCxnSpPr>
        <p:spPr bwMode="auto">
          <a:xfrm flipV="1">
            <a:off x="7741209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4" name="Straight Connector 12">
            <a:extLst>
              <a:ext uri="{FF2B5EF4-FFF2-40B4-BE49-F238E27FC236}">
                <a16:creationId xmlns:a16="http://schemas.microsoft.com/office/drawing/2014/main" id="{87AC8570-3B94-4C30-AF2F-74751DA0D4C3}"/>
              </a:ext>
            </a:extLst>
          </p:cNvPr>
          <p:cNvCxnSpPr>
            <a:cxnSpLocks/>
          </p:cNvCxnSpPr>
          <p:nvPr/>
        </p:nvCxnSpPr>
        <p:spPr bwMode="auto">
          <a:xfrm flipV="1">
            <a:off x="5033707" y="243790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5" name="Straight Connector 12">
            <a:extLst>
              <a:ext uri="{FF2B5EF4-FFF2-40B4-BE49-F238E27FC236}">
                <a16:creationId xmlns:a16="http://schemas.microsoft.com/office/drawing/2014/main" id="{5700FE83-8DC4-4964-ABF1-8327C3587445}"/>
              </a:ext>
            </a:extLst>
          </p:cNvPr>
          <p:cNvCxnSpPr>
            <a:cxnSpLocks/>
          </p:cNvCxnSpPr>
          <p:nvPr/>
        </p:nvCxnSpPr>
        <p:spPr bwMode="auto">
          <a:xfrm flipV="1">
            <a:off x="1531291" y="24031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" name="Straight Connector 12">
            <a:extLst>
              <a:ext uri="{FF2B5EF4-FFF2-40B4-BE49-F238E27FC236}">
                <a16:creationId xmlns:a16="http://schemas.microsoft.com/office/drawing/2014/main" id="{78B1E754-3EB3-47A6-A639-43A49B0D8133}"/>
              </a:ext>
            </a:extLst>
          </p:cNvPr>
          <p:cNvCxnSpPr>
            <a:cxnSpLocks/>
          </p:cNvCxnSpPr>
          <p:nvPr/>
        </p:nvCxnSpPr>
        <p:spPr bwMode="auto">
          <a:xfrm flipV="1">
            <a:off x="5582314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7" name="Straight Connector 12">
            <a:extLst>
              <a:ext uri="{FF2B5EF4-FFF2-40B4-BE49-F238E27FC236}">
                <a16:creationId xmlns:a16="http://schemas.microsoft.com/office/drawing/2014/main" id="{C5008238-C3A9-4BAA-978D-1FBC009523D3}"/>
              </a:ext>
            </a:extLst>
          </p:cNvPr>
          <p:cNvCxnSpPr>
            <a:cxnSpLocks/>
          </p:cNvCxnSpPr>
          <p:nvPr/>
        </p:nvCxnSpPr>
        <p:spPr bwMode="auto">
          <a:xfrm flipV="1">
            <a:off x="5848785" y="23758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8" name="Straight Connector 12">
            <a:extLst>
              <a:ext uri="{FF2B5EF4-FFF2-40B4-BE49-F238E27FC236}">
                <a16:creationId xmlns:a16="http://schemas.microsoft.com/office/drawing/2014/main" id="{C218A8C9-B45B-4664-AE99-A86F4232371C}"/>
              </a:ext>
            </a:extLst>
          </p:cNvPr>
          <p:cNvCxnSpPr>
            <a:cxnSpLocks/>
          </p:cNvCxnSpPr>
          <p:nvPr/>
        </p:nvCxnSpPr>
        <p:spPr bwMode="auto">
          <a:xfrm flipV="1">
            <a:off x="6098054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9" name="Straight Connector 12">
            <a:extLst>
              <a:ext uri="{FF2B5EF4-FFF2-40B4-BE49-F238E27FC236}">
                <a16:creationId xmlns:a16="http://schemas.microsoft.com/office/drawing/2014/main" id="{03F844D1-A71F-4AC5-93EE-121206CE45C5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3304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0" name="Straight Connector 12">
            <a:extLst>
              <a:ext uri="{FF2B5EF4-FFF2-40B4-BE49-F238E27FC236}">
                <a16:creationId xmlns:a16="http://schemas.microsoft.com/office/drawing/2014/main" id="{AFDC33B0-44F9-4FBE-98F0-CFD74F68E030}"/>
              </a:ext>
            </a:extLst>
          </p:cNvPr>
          <p:cNvCxnSpPr>
            <a:cxnSpLocks/>
          </p:cNvCxnSpPr>
          <p:nvPr/>
        </p:nvCxnSpPr>
        <p:spPr bwMode="auto">
          <a:xfrm flipV="1">
            <a:off x="6685315" y="238977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1" name="Straight Connector 12">
            <a:extLst>
              <a:ext uri="{FF2B5EF4-FFF2-40B4-BE49-F238E27FC236}">
                <a16:creationId xmlns:a16="http://schemas.microsoft.com/office/drawing/2014/main" id="{F0B919AE-BAD0-4D43-A10A-63114C1560E0}"/>
              </a:ext>
            </a:extLst>
          </p:cNvPr>
          <p:cNvCxnSpPr>
            <a:cxnSpLocks/>
          </p:cNvCxnSpPr>
          <p:nvPr/>
        </p:nvCxnSpPr>
        <p:spPr bwMode="auto">
          <a:xfrm flipV="1">
            <a:off x="6952808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9" name="Straight Connector 12">
            <a:extLst>
              <a:ext uri="{FF2B5EF4-FFF2-40B4-BE49-F238E27FC236}">
                <a16:creationId xmlns:a16="http://schemas.microsoft.com/office/drawing/2014/main" id="{C2B90273-639D-4B1D-8371-3FD852028702}"/>
              </a:ext>
            </a:extLst>
          </p:cNvPr>
          <p:cNvCxnSpPr>
            <a:cxnSpLocks/>
          </p:cNvCxnSpPr>
          <p:nvPr/>
        </p:nvCxnSpPr>
        <p:spPr bwMode="auto">
          <a:xfrm flipV="1">
            <a:off x="7219277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0" name="Straight Connector 12">
            <a:extLst>
              <a:ext uri="{FF2B5EF4-FFF2-40B4-BE49-F238E27FC236}">
                <a16:creationId xmlns:a16="http://schemas.microsoft.com/office/drawing/2014/main" id="{65A3CBC7-DDD4-4BE9-B8D4-B74720FBFC46}"/>
              </a:ext>
            </a:extLst>
          </p:cNvPr>
          <p:cNvCxnSpPr>
            <a:cxnSpLocks/>
          </p:cNvCxnSpPr>
          <p:nvPr/>
        </p:nvCxnSpPr>
        <p:spPr bwMode="auto">
          <a:xfrm flipV="1">
            <a:off x="7480517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" name="Straight Connector 12">
            <a:extLst>
              <a:ext uri="{FF2B5EF4-FFF2-40B4-BE49-F238E27FC236}">
                <a16:creationId xmlns:a16="http://schemas.microsoft.com/office/drawing/2014/main" id="{3D3A2A17-EAF4-4207-A4D5-FD53ACFBF5A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6946" y="239898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9" name="Straight Connector 12">
            <a:extLst>
              <a:ext uri="{FF2B5EF4-FFF2-40B4-BE49-F238E27FC236}">
                <a16:creationId xmlns:a16="http://schemas.microsoft.com/office/drawing/2014/main" id="{FB0C4E67-DE30-4513-955F-6B07D15D9F62}"/>
              </a:ext>
            </a:extLst>
          </p:cNvPr>
          <p:cNvCxnSpPr>
            <a:cxnSpLocks/>
          </p:cNvCxnSpPr>
          <p:nvPr/>
        </p:nvCxnSpPr>
        <p:spPr bwMode="auto">
          <a:xfrm flipV="1">
            <a:off x="5297561" y="23758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6D325E3E-B06B-48EC-8033-6BAB8081E8F2}"/>
              </a:ext>
            </a:extLst>
          </p:cNvPr>
          <p:cNvSpPr/>
          <p:nvPr/>
        </p:nvSpPr>
        <p:spPr>
          <a:xfrm>
            <a:off x="7788146" y="1458365"/>
            <a:ext cx="1171942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773CFA53-8772-43AC-AC55-34284FCDF7FE}"/>
              </a:ext>
            </a:extLst>
          </p:cNvPr>
          <p:cNvSpPr/>
          <p:nvPr/>
        </p:nvSpPr>
        <p:spPr>
          <a:xfrm>
            <a:off x="8973534" y="1466832"/>
            <a:ext cx="108454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114DC4E2-9418-4974-8E74-A8F0A0B4AB77}"/>
              </a:ext>
            </a:extLst>
          </p:cNvPr>
          <p:cNvSpPr/>
          <p:nvPr/>
        </p:nvSpPr>
        <p:spPr>
          <a:xfrm>
            <a:off x="10087941" y="1466832"/>
            <a:ext cx="125694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7059A34-5321-4E98-B609-E1D53DBD28C1}"/>
              </a:ext>
            </a:extLst>
          </p:cNvPr>
          <p:cNvSpPr/>
          <p:nvPr/>
        </p:nvSpPr>
        <p:spPr>
          <a:xfrm>
            <a:off x="11362027" y="1466832"/>
            <a:ext cx="108454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0E4FCD1-6C0A-4C89-8A4F-46B1688AE3C4}"/>
              </a:ext>
            </a:extLst>
          </p:cNvPr>
          <p:cNvSpPr/>
          <p:nvPr/>
        </p:nvSpPr>
        <p:spPr>
          <a:xfrm>
            <a:off x="12460455" y="1461950"/>
            <a:ext cx="1171942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58F22648-D7B8-44C9-978F-FF770B5D12A4}"/>
              </a:ext>
            </a:extLst>
          </p:cNvPr>
          <p:cNvSpPr/>
          <p:nvPr/>
        </p:nvSpPr>
        <p:spPr>
          <a:xfrm>
            <a:off x="13641390" y="1451790"/>
            <a:ext cx="119554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320319D-E61A-4413-8FA1-2761BD4EC2A9}"/>
              </a:ext>
            </a:extLst>
          </p:cNvPr>
          <p:cNvSpPr/>
          <p:nvPr/>
        </p:nvSpPr>
        <p:spPr>
          <a:xfrm>
            <a:off x="7717078" y="2057044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3A6E8BB-AEC4-426F-8D1D-1D51D30CB186}"/>
              </a:ext>
            </a:extLst>
          </p:cNvPr>
          <p:cNvSpPr/>
          <p:nvPr/>
        </p:nvSpPr>
        <p:spPr>
          <a:xfrm>
            <a:off x="7972025" y="2057044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6F56779-01CE-4A17-920D-6BED882C8AC0}"/>
              </a:ext>
            </a:extLst>
          </p:cNvPr>
          <p:cNvSpPr/>
          <p:nvPr/>
        </p:nvSpPr>
        <p:spPr>
          <a:xfrm>
            <a:off x="8220306" y="2055935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CFB9AE1-36F9-4F74-A38D-495AF98F89AC}"/>
              </a:ext>
            </a:extLst>
          </p:cNvPr>
          <p:cNvSpPr/>
          <p:nvPr/>
        </p:nvSpPr>
        <p:spPr>
          <a:xfrm>
            <a:off x="8475253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FEE78DE7-8B9D-4BC9-B127-0EA0D6AAC77A}"/>
              </a:ext>
            </a:extLst>
          </p:cNvPr>
          <p:cNvSpPr/>
          <p:nvPr/>
        </p:nvSpPr>
        <p:spPr>
          <a:xfrm>
            <a:off x="8707179" y="2063293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30A78BF-EAB4-4F08-B952-2CA04CCBACBE}"/>
              </a:ext>
            </a:extLst>
          </p:cNvPr>
          <p:cNvSpPr/>
          <p:nvPr/>
        </p:nvSpPr>
        <p:spPr>
          <a:xfrm>
            <a:off x="8962125" y="205447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DDC536BC-22DF-4AC5-B334-CD4B014881D6}"/>
              </a:ext>
            </a:extLst>
          </p:cNvPr>
          <p:cNvSpPr/>
          <p:nvPr/>
        </p:nvSpPr>
        <p:spPr>
          <a:xfrm>
            <a:off x="9223618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8EC78350-8BFD-41BD-BA02-BA37BCA51F21}"/>
              </a:ext>
            </a:extLst>
          </p:cNvPr>
          <p:cNvSpPr/>
          <p:nvPr/>
        </p:nvSpPr>
        <p:spPr>
          <a:xfrm>
            <a:off x="9485406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E56E0F0-6A9E-4960-A242-224306AF9DA8}"/>
              </a:ext>
            </a:extLst>
          </p:cNvPr>
          <p:cNvSpPr/>
          <p:nvPr/>
        </p:nvSpPr>
        <p:spPr>
          <a:xfrm>
            <a:off x="9733916" y="2057044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F667FCB-7502-4B63-A91C-CA0024586AB4}"/>
              </a:ext>
            </a:extLst>
          </p:cNvPr>
          <p:cNvSpPr/>
          <p:nvPr/>
        </p:nvSpPr>
        <p:spPr>
          <a:xfrm>
            <a:off x="10002781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29-01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AB324D6-F8B6-4E34-BF35-2D8580FD7F14}"/>
              </a:ext>
            </a:extLst>
          </p:cNvPr>
          <p:cNvSpPr/>
          <p:nvPr/>
        </p:nvSpPr>
        <p:spPr>
          <a:xfrm>
            <a:off x="10277465" y="206296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04-08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817F69B0-501F-4175-8FF8-4CDFB9007F52}"/>
              </a:ext>
            </a:extLst>
          </p:cNvPr>
          <p:cNvSpPr/>
          <p:nvPr/>
        </p:nvSpPr>
        <p:spPr>
          <a:xfrm>
            <a:off x="10553991" y="206974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603BCB38-52D0-4BC4-B5C4-330222B68200}"/>
              </a:ext>
            </a:extLst>
          </p:cNvPr>
          <p:cNvSpPr/>
          <p:nvPr/>
        </p:nvSpPr>
        <p:spPr>
          <a:xfrm>
            <a:off x="10825289" y="2071760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634BEA80-5C43-4AED-B921-2FBE991C27CD}"/>
              </a:ext>
            </a:extLst>
          </p:cNvPr>
          <p:cNvSpPr/>
          <p:nvPr/>
        </p:nvSpPr>
        <p:spPr>
          <a:xfrm>
            <a:off x="11091759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F2EBD0F1-CFCE-419E-A190-B1D15F5AE575}"/>
              </a:ext>
            </a:extLst>
          </p:cNvPr>
          <p:cNvSpPr/>
          <p:nvPr/>
        </p:nvSpPr>
        <p:spPr>
          <a:xfrm>
            <a:off x="11355497" y="2080227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02-06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F37286D-A505-4A5B-A717-9A0B37DF76DB}"/>
              </a:ext>
            </a:extLst>
          </p:cNvPr>
          <p:cNvSpPr/>
          <p:nvPr/>
        </p:nvSpPr>
        <p:spPr>
          <a:xfrm>
            <a:off x="11615952" y="2080227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09-13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40611C13-5060-41E2-B14B-40BBBC7B99B7}"/>
              </a:ext>
            </a:extLst>
          </p:cNvPr>
          <p:cNvSpPr/>
          <p:nvPr/>
        </p:nvSpPr>
        <p:spPr>
          <a:xfrm>
            <a:off x="11877960" y="208109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FCF720FB-AD8F-4609-9F8A-A5568EADA062}"/>
              </a:ext>
            </a:extLst>
          </p:cNvPr>
          <p:cNvSpPr/>
          <p:nvPr/>
        </p:nvSpPr>
        <p:spPr>
          <a:xfrm>
            <a:off x="12146498" y="206974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96B35534-3A8D-476C-8107-E6DD2FE30497}"/>
              </a:ext>
            </a:extLst>
          </p:cNvPr>
          <p:cNvSpPr/>
          <p:nvPr/>
        </p:nvSpPr>
        <p:spPr>
          <a:xfrm>
            <a:off x="12427957" y="206974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30-03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DED61F2E-4225-4286-B958-3E27FD3A21D8}"/>
              </a:ext>
            </a:extLst>
          </p:cNvPr>
          <p:cNvSpPr/>
          <p:nvPr/>
        </p:nvSpPr>
        <p:spPr>
          <a:xfrm>
            <a:off x="12697905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06-10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2D1198C-ECE1-4EC6-9C37-9FD89C28677F}"/>
              </a:ext>
            </a:extLst>
          </p:cNvPr>
          <p:cNvSpPr/>
          <p:nvPr/>
        </p:nvSpPr>
        <p:spPr>
          <a:xfrm>
            <a:off x="12967853" y="2062626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B8B27AA-4D52-4EB6-AD8E-AC502BD24318}"/>
              </a:ext>
            </a:extLst>
          </p:cNvPr>
          <p:cNvSpPr/>
          <p:nvPr/>
        </p:nvSpPr>
        <p:spPr>
          <a:xfrm>
            <a:off x="13237060" y="2063293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C010A24B-F014-4241-81F6-54AF8172DA0B}"/>
              </a:ext>
            </a:extLst>
          </p:cNvPr>
          <p:cNvSpPr/>
          <p:nvPr/>
        </p:nvSpPr>
        <p:spPr>
          <a:xfrm>
            <a:off x="13512524" y="2055935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27-01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F9BDA960-92B3-4914-9ED6-5E02CDD3E229}"/>
              </a:ext>
            </a:extLst>
          </p:cNvPr>
          <p:cNvSpPr/>
          <p:nvPr/>
        </p:nvSpPr>
        <p:spPr>
          <a:xfrm>
            <a:off x="13781962" y="2048577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04-08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5B536540-90EF-457D-AEE5-D0D4A36B262D}"/>
              </a:ext>
            </a:extLst>
          </p:cNvPr>
          <p:cNvSpPr/>
          <p:nvPr/>
        </p:nvSpPr>
        <p:spPr>
          <a:xfrm>
            <a:off x="14044302" y="2048577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50EDFDBB-8AC2-4581-BFFA-E750CB46C0FA}"/>
              </a:ext>
            </a:extLst>
          </p:cNvPr>
          <p:cNvSpPr/>
          <p:nvPr/>
        </p:nvSpPr>
        <p:spPr>
          <a:xfrm>
            <a:off x="14312736" y="2047468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E41EA6E1-2EC1-482B-825D-25ADB1FA1E34}"/>
              </a:ext>
            </a:extLst>
          </p:cNvPr>
          <p:cNvSpPr/>
          <p:nvPr/>
        </p:nvSpPr>
        <p:spPr>
          <a:xfrm>
            <a:off x="14570471" y="2042625"/>
            <a:ext cx="266469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94" name="Straight Connector 12">
            <a:extLst>
              <a:ext uri="{FF2B5EF4-FFF2-40B4-BE49-F238E27FC236}">
                <a16:creationId xmlns:a16="http://schemas.microsoft.com/office/drawing/2014/main" id="{6D091A74-6350-4446-929C-EB07510A7570}"/>
              </a:ext>
            </a:extLst>
          </p:cNvPr>
          <p:cNvCxnSpPr>
            <a:cxnSpLocks/>
          </p:cNvCxnSpPr>
          <p:nvPr/>
        </p:nvCxnSpPr>
        <p:spPr bwMode="auto">
          <a:xfrm flipV="1">
            <a:off x="7972025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5" name="Straight Connector 12">
            <a:extLst>
              <a:ext uri="{FF2B5EF4-FFF2-40B4-BE49-F238E27FC236}">
                <a16:creationId xmlns:a16="http://schemas.microsoft.com/office/drawing/2014/main" id="{020FA477-632F-4438-A706-CF85372B77B0}"/>
              </a:ext>
            </a:extLst>
          </p:cNvPr>
          <p:cNvCxnSpPr>
            <a:cxnSpLocks/>
          </p:cNvCxnSpPr>
          <p:nvPr/>
        </p:nvCxnSpPr>
        <p:spPr bwMode="auto">
          <a:xfrm flipV="1">
            <a:off x="8218348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" name="Straight Connector 12">
            <a:extLst>
              <a:ext uri="{FF2B5EF4-FFF2-40B4-BE49-F238E27FC236}">
                <a16:creationId xmlns:a16="http://schemas.microsoft.com/office/drawing/2014/main" id="{84A70668-4671-4444-9D59-BE48201370B0}"/>
              </a:ext>
            </a:extLst>
          </p:cNvPr>
          <p:cNvCxnSpPr>
            <a:cxnSpLocks/>
          </p:cNvCxnSpPr>
          <p:nvPr/>
        </p:nvCxnSpPr>
        <p:spPr bwMode="auto">
          <a:xfrm flipV="1">
            <a:off x="8475253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" name="Straight Connector 12">
            <a:extLst>
              <a:ext uri="{FF2B5EF4-FFF2-40B4-BE49-F238E27FC236}">
                <a16:creationId xmlns:a16="http://schemas.microsoft.com/office/drawing/2014/main" id="{0E714852-45A3-4EC4-B827-F665989F0739}"/>
              </a:ext>
            </a:extLst>
          </p:cNvPr>
          <p:cNvCxnSpPr>
            <a:cxnSpLocks/>
          </p:cNvCxnSpPr>
          <p:nvPr/>
        </p:nvCxnSpPr>
        <p:spPr bwMode="auto">
          <a:xfrm flipV="1">
            <a:off x="8741724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" name="Straight Connector 12">
            <a:extLst>
              <a:ext uri="{FF2B5EF4-FFF2-40B4-BE49-F238E27FC236}">
                <a16:creationId xmlns:a16="http://schemas.microsoft.com/office/drawing/2014/main" id="{B18EB21B-D0AB-4D3E-8C0C-F4D2ACDE723C}"/>
              </a:ext>
            </a:extLst>
          </p:cNvPr>
          <p:cNvCxnSpPr>
            <a:cxnSpLocks/>
          </p:cNvCxnSpPr>
          <p:nvPr/>
        </p:nvCxnSpPr>
        <p:spPr bwMode="auto">
          <a:xfrm flipV="1">
            <a:off x="8980281" y="240408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" name="Straight Connector 12">
            <a:extLst>
              <a:ext uri="{FF2B5EF4-FFF2-40B4-BE49-F238E27FC236}">
                <a16:creationId xmlns:a16="http://schemas.microsoft.com/office/drawing/2014/main" id="{91E73F41-D17B-4A52-AA6E-E077346EAC3A}"/>
              </a:ext>
            </a:extLst>
          </p:cNvPr>
          <p:cNvCxnSpPr>
            <a:cxnSpLocks/>
          </p:cNvCxnSpPr>
          <p:nvPr/>
        </p:nvCxnSpPr>
        <p:spPr bwMode="auto">
          <a:xfrm flipV="1">
            <a:off x="9223618" y="242087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0" name="Straight Connector 12">
            <a:extLst>
              <a:ext uri="{FF2B5EF4-FFF2-40B4-BE49-F238E27FC236}">
                <a16:creationId xmlns:a16="http://schemas.microsoft.com/office/drawing/2014/main" id="{DE4B229A-067C-43A1-B018-7956F535C985}"/>
              </a:ext>
            </a:extLst>
          </p:cNvPr>
          <p:cNvCxnSpPr>
            <a:cxnSpLocks/>
          </p:cNvCxnSpPr>
          <p:nvPr/>
        </p:nvCxnSpPr>
        <p:spPr bwMode="auto">
          <a:xfrm flipV="1">
            <a:off x="9471983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1" name="Straight Connector 12">
            <a:extLst>
              <a:ext uri="{FF2B5EF4-FFF2-40B4-BE49-F238E27FC236}">
                <a16:creationId xmlns:a16="http://schemas.microsoft.com/office/drawing/2014/main" id="{6A1B297B-1A9B-438E-B84A-7431DED56CED}"/>
              </a:ext>
            </a:extLst>
          </p:cNvPr>
          <p:cNvCxnSpPr>
            <a:cxnSpLocks/>
          </p:cNvCxnSpPr>
          <p:nvPr/>
        </p:nvCxnSpPr>
        <p:spPr bwMode="auto">
          <a:xfrm flipV="1">
            <a:off x="9703568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" name="Straight Connector 12">
            <a:extLst>
              <a:ext uri="{FF2B5EF4-FFF2-40B4-BE49-F238E27FC236}">
                <a16:creationId xmlns:a16="http://schemas.microsoft.com/office/drawing/2014/main" id="{971E04D3-7791-406B-B696-85AABE2712AA}"/>
              </a:ext>
            </a:extLst>
          </p:cNvPr>
          <p:cNvCxnSpPr>
            <a:cxnSpLocks/>
          </p:cNvCxnSpPr>
          <p:nvPr/>
        </p:nvCxnSpPr>
        <p:spPr bwMode="auto">
          <a:xfrm flipV="1">
            <a:off x="9993686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" name="Straight Connector 12">
            <a:extLst>
              <a:ext uri="{FF2B5EF4-FFF2-40B4-BE49-F238E27FC236}">
                <a16:creationId xmlns:a16="http://schemas.microsoft.com/office/drawing/2014/main" id="{BB4876A3-7CC4-4470-87FE-CFFF5425C79E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43872" y="239275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4" name="Straight Connector 12">
            <a:extLst>
              <a:ext uri="{FF2B5EF4-FFF2-40B4-BE49-F238E27FC236}">
                <a16:creationId xmlns:a16="http://schemas.microsoft.com/office/drawing/2014/main" id="{012E0BD3-BDE5-4343-824A-D50CF6D30E29}"/>
              </a:ext>
            </a:extLst>
          </p:cNvPr>
          <p:cNvCxnSpPr>
            <a:cxnSpLocks/>
          </p:cNvCxnSpPr>
          <p:nvPr/>
        </p:nvCxnSpPr>
        <p:spPr bwMode="auto">
          <a:xfrm flipV="1">
            <a:off x="10537235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5" name="Straight Connector 12">
            <a:extLst>
              <a:ext uri="{FF2B5EF4-FFF2-40B4-BE49-F238E27FC236}">
                <a16:creationId xmlns:a16="http://schemas.microsoft.com/office/drawing/2014/main" id="{66CF97D2-2FD5-44FB-98F9-F982B724EBB8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07037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" name="Straight Connector 12">
            <a:extLst>
              <a:ext uri="{FF2B5EF4-FFF2-40B4-BE49-F238E27FC236}">
                <a16:creationId xmlns:a16="http://schemas.microsoft.com/office/drawing/2014/main" id="{958CE934-A119-4D32-BAB3-C44A939E0631}"/>
              </a:ext>
            </a:extLst>
          </p:cNvPr>
          <p:cNvCxnSpPr>
            <a:cxnSpLocks/>
          </p:cNvCxnSpPr>
          <p:nvPr/>
        </p:nvCxnSpPr>
        <p:spPr bwMode="auto">
          <a:xfrm flipV="1">
            <a:off x="11091759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7" name="Straight Connector 12">
            <a:extLst>
              <a:ext uri="{FF2B5EF4-FFF2-40B4-BE49-F238E27FC236}">
                <a16:creationId xmlns:a16="http://schemas.microsoft.com/office/drawing/2014/main" id="{5024958A-907F-4E2A-912A-DFB6BA6B312B}"/>
              </a:ext>
            </a:extLst>
          </p:cNvPr>
          <p:cNvCxnSpPr>
            <a:cxnSpLocks/>
          </p:cNvCxnSpPr>
          <p:nvPr/>
        </p:nvCxnSpPr>
        <p:spPr bwMode="auto">
          <a:xfrm flipV="1">
            <a:off x="11355497" y="242454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" name="Straight Connector 12">
            <a:extLst>
              <a:ext uri="{FF2B5EF4-FFF2-40B4-BE49-F238E27FC236}">
                <a16:creationId xmlns:a16="http://schemas.microsoft.com/office/drawing/2014/main" id="{9D8416BE-9541-4F27-AF7A-496B2FD52A6E}"/>
              </a:ext>
            </a:extLst>
          </p:cNvPr>
          <p:cNvCxnSpPr>
            <a:cxnSpLocks/>
          </p:cNvCxnSpPr>
          <p:nvPr/>
        </p:nvCxnSpPr>
        <p:spPr bwMode="auto">
          <a:xfrm flipV="1">
            <a:off x="11642159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9" name="Straight Connector 12">
            <a:extLst>
              <a:ext uri="{FF2B5EF4-FFF2-40B4-BE49-F238E27FC236}">
                <a16:creationId xmlns:a16="http://schemas.microsoft.com/office/drawing/2014/main" id="{A592D981-9BB2-4E93-8163-83A549BC04A1}"/>
              </a:ext>
            </a:extLst>
          </p:cNvPr>
          <p:cNvCxnSpPr>
            <a:cxnSpLocks/>
          </p:cNvCxnSpPr>
          <p:nvPr/>
        </p:nvCxnSpPr>
        <p:spPr bwMode="auto">
          <a:xfrm flipV="1">
            <a:off x="11877960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0" name="Straight Connector 12">
            <a:extLst>
              <a:ext uri="{FF2B5EF4-FFF2-40B4-BE49-F238E27FC236}">
                <a16:creationId xmlns:a16="http://schemas.microsoft.com/office/drawing/2014/main" id="{48E19085-810D-4E90-AB73-B7D902FD50D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30982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1" name="Straight Connector 12">
            <a:extLst>
              <a:ext uri="{FF2B5EF4-FFF2-40B4-BE49-F238E27FC236}">
                <a16:creationId xmlns:a16="http://schemas.microsoft.com/office/drawing/2014/main" id="{A4C01E59-6570-41C3-AD2B-EE3AFEB710F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393413" y="24160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99607D3C-9280-49C7-ADC3-3FA27984B81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94427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45D341AA-C056-4692-8A43-11BBA478AF22}"/>
              </a:ext>
            </a:extLst>
          </p:cNvPr>
          <p:cNvCxnSpPr>
            <a:cxnSpLocks/>
          </p:cNvCxnSpPr>
          <p:nvPr/>
        </p:nvCxnSpPr>
        <p:spPr bwMode="auto">
          <a:xfrm flipV="1">
            <a:off x="12957675" y="242454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4" name="Straight Connector 12">
            <a:extLst>
              <a:ext uri="{FF2B5EF4-FFF2-40B4-BE49-F238E27FC236}">
                <a16:creationId xmlns:a16="http://schemas.microsoft.com/office/drawing/2014/main" id="{CB050FA1-685D-4E82-A448-5F86C06108A3}"/>
              </a:ext>
            </a:extLst>
          </p:cNvPr>
          <p:cNvCxnSpPr>
            <a:cxnSpLocks/>
          </p:cNvCxnSpPr>
          <p:nvPr/>
        </p:nvCxnSpPr>
        <p:spPr bwMode="auto">
          <a:xfrm flipV="1">
            <a:off x="13234322" y="242454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5" name="Straight Connector 12">
            <a:extLst>
              <a:ext uri="{FF2B5EF4-FFF2-40B4-BE49-F238E27FC236}">
                <a16:creationId xmlns:a16="http://schemas.microsoft.com/office/drawing/2014/main" id="{2CD379C3-A2D6-41FD-BCF4-FF52D280827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517001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6" name="Straight Connector 12">
            <a:extLst>
              <a:ext uri="{FF2B5EF4-FFF2-40B4-BE49-F238E27FC236}">
                <a16:creationId xmlns:a16="http://schemas.microsoft.com/office/drawing/2014/main" id="{6DCA761E-8001-4BE3-A090-45BEBBF69D7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779017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7" name="Straight Connector 12">
            <a:extLst>
              <a:ext uri="{FF2B5EF4-FFF2-40B4-BE49-F238E27FC236}">
                <a16:creationId xmlns:a16="http://schemas.microsoft.com/office/drawing/2014/main" id="{A58CBC3E-58EA-433C-8167-2501C42A66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044302" y="240384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8" name="Straight Connector 12">
            <a:extLst>
              <a:ext uri="{FF2B5EF4-FFF2-40B4-BE49-F238E27FC236}">
                <a16:creationId xmlns:a16="http://schemas.microsoft.com/office/drawing/2014/main" id="{55E314D9-8A9B-4974-95BB-91C8F3932E61}"/>
              </a:ext>
            </a:extLst>
          </p:cNvPr>
          <p:cNvCxnSpPr>
            <a:cxnSpLocks/>
          </p:cNvCxnSpPr>
          <p:nvPr/>
        </p:nvCxnSpPr>
        <p:spPr bwMode="auto">
          <a:xfrm flipV="1">
            <a:off x="14297348" y="24160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9" name="Straight Connector 12">
            <a:extLst>
              <a:ext uri="{FF2B5EF4-FFF2-40B4-BE49-F238E27FC236}">
                <a16:creationId xmlns:a16="http://schemas.microsoft.com/office/drawing/2014/main" id="{3FE6969F-FB80-42CC-A22A-81CE6EA7E0E4}"/>
              </a:ext>
            </a:extLst>
          </p:cNvPr>
          <p:cNvCxnSpPr>
            <a:cxnSpLocks/>
          </p:cNvCxnSpPr>
          <p:nvPr/>
        </p:nvCxnSpPr>
        <p:spPr bwMode="auto">
          <a:xfrm flipV="1">
            <a:off x="14579206" y="243790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D7D5C612-2885-4891-8B40-A4EFC712451E}"/>
              </a:ext>
            </a:extLst>
          </p:cNvPr>
          <p:cNvCxnSpPr>
            <a:cxnSpLocks/>
          </p:cNvCxnSpPr>
          <p:nvPr/>
        </p:nvCxnSpPr>
        <p:spPr bwMode="auto">
          <a:xfrm flipV="1">
            <a:off x="14836939" y="240384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" name="TextBox 122">
            <a:extLst>
              <a:ext uri="{FF2B5EF4-FFF2-40B4-BE49-F238E27FC236}">
                <a16:creationId xmlns:a16="http://schemas.microsoft.com/office/drawing/2014/main" id="{92E06B69-3E5E-474B-AEE1-4E6FA0D5E9C5}"/>
              </a:ext>
            </a:extLst>
          </p:cNvPr>
          <p:cNvSpPr txBox="1"/>
          <p:nvPr/>
        </p:nvSpPr>
        <p:spPr>
          <a:xfrm>
            <a:off x="2934703" y="946107"/>
            <a:ext cx="130517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F2F</a:t>
            </a:r>
          </a:p>
        </p:txBody>
      </p:sp>
      <p:sp>
        <p:nvSpPr>
          <p:cNvPr id="125" name="Rectangle: Rounded Corners 124">
            <a:extLst>
              <a:ext uri="{FF2B5EF4-FFF2-40B4-BE49-F238E27FC236}">
                <a16:creationId xmlns:a16="http://schemas.microsoft.com/office/drawing/2014/main" id="{BFBDDCA8-E299-4599-9BEF-FB228A32D513}"/>
              </a:ext>
            </a:extLst>
          </p:cNvPr>
          <p:cNvSpPr/>
          <p:nvPr/>
        </p:nvSpPr>
        <p:spPr>
          <a:xfrm>
            <a:off x="10527499" y="2584989"/>
            <a:ext cx="262647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26" name="Rectangle: Rounded Corners 125">
            <a:extLst>
              <a:ext uri="{FF2B5EF4-FFF2-40B4-BE49-F238E27FC236}">
                <a16:creationId xmlns:a16="http://schemas.microsoft.com/office/drawing/2014/main" id="{A159438B-B040-4E44-9536-41317EE59536}"/>
              </a:ext>
            </a:extLst>
          </p:cNvPr>
          <p:cNvSpPr/>
          <p:nvPr/>
        </p:nvSpPr>
        <p:spPr>
          <a:xfrm>
            <a:off x="14055961" y="2583814"/>
            <a:ext cx="248657" cy="345661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C628443A-2653-4243-A76F-4D1929D7B7C4}"/>
              </a:ext>
            </a:extLst>
          </p:cNvPr>
          <p:cNvSpPr/>
          <p:nvPr/>
        </p:nvSpPr>
        <p:spPr>
          <a:xfrm>
            <a:off x="9716857" y="2583814"/>
            <a:ext cx="258217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28" name="Rectangle: Rounded Corners 127">
            <a:extLst>
              <a:ext uri="{FF2B5EF4-FFF2-40B4-BE49-F238E27FC236}">
                <a16:creationId xmlns:a16="http://schemas.microsoft.com/office/drawing/2014/main" id="{1D441422-3D4B-44D7-92E9-177B0A381592}"/>
              </a:ext>
            </a:extLst>
          </p:cNvPr>
          <p:cNvSpPr/>
          <p:nvPr/>
        </p:nvSpPr>
        <p:spPr>
          <a:xfrm>
            <a:off x="6404362" y="2555830"/>
            <a:ext cx="258217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29" name="Rectangle: Rounded Corners 128">
            <a:extLst>
              <a:ext uri="{FF2B5EF4-FFF2-40B4-BE49-F238E27FC236}">
                <a16:creationId xmlns:a16="http://schemas.microsoft.com/office/drawing/2014/main" id="{F824E893-FDAB-48EE-ADA1-0B6B35013929}"/>
              </a:ext>
            </a:extLst>
          </p:cNvPr>
          <p:cNvSpPr/>
          <p:nvPr/>
        </p:nvSpPr>
        <p:spPr>
          <a:xfrm>
            <a:off x="12984197" y="2583813"/>
            <a:ext cx="258217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36" name="Left Brace 135">
            <a:extLst>
              <a:ext uri="{FF2B5EF4-FFF2-40B4-BE49-F238E27FC236}">
                <a16:creationId xmlns:a16="http://schemas.microsoft.com/office/drawing/2014/main" id="{6CDEDBF3-807B-4E17-A560-360F54B3235A}"/>
              </a:ext>
            </a:extLst>
          </p:cNvPr>
          <p:cNvSpPr/>
          <p:nvPr/>
        </p:nvSpPr>
        <p:spPr bwMode="auto">
          <a:xfrm rot="5400000">
            <a:off x="10001211" y="214383"/>
            <a:ext cx="170012" cy="2170731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3F78B401-C722-4581-9DAE-1A62E75C302F}"/>
              </a:ext>
            </a:extLst>
          </p:cNvPr>
          <p:cNvSpPr/>
          <p:nvPr/>
        </p:nvSpPr>
        <p:spPr>
          <a:xfrm>
            <a:off x="7998849" y="3100058"/>
            <a:ext cx="977485" cy="2668936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id="{970DA58D-C8A6-4E83-AB95-3838BB6FBE9C}"/>
              </a:ext>
            </a:extLst>
          </p:cNvPr>
          <p:cNvSpPr/>
          <p:nvPr/>
        </p:nvSpPr>
        <p:spPr>
          <a:xfrm>
            <a:off x="12125726" y="3080180"/>
            <a:ext cx="275799" cy="2688814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7" name="Left Brace 156">
            <a:extLst>
              <a:ext uri="{FF2B5EF4-FFF2-40B4-BE49-F238E27FC236}">
                <a16:creationId xmlns:a16="http://schemas.microsoft.com/office/drawing/2014/main" id="{9D71A13E-7210-4392-9B4B-B1BC85189828}"/>
              </a:ext>
            </a:extLst>
          </p:cNvPr>
          <p:cNvSpPr/>
          <p:nvPr/>
        </p:nvSpPr>
        <p:spPr bwMode="auto">
          <a:xfrm rot="5400000">
            <a:off x="13012278" y="738593"/>
            <a:ext cx="102233" cy="1138004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60" name="Left Brace 159">
            <a:extLst>
              <a:ext uri="{FF2B5EF4-FFF2-40B4-BE49-F238E27FC236}">
                <a16:creationId xmlns:a16="http://schemas.microsoft.com/office/drawing/2014/main" id="{1F0C890A-6D12-48D1-9C10-0E0B9F9BF283}"/>
              </a:ext>
            </a:extLst>
          </p:cNvPr>
          <p:cNvSpPr/>
          <p:nvPr/>
        </p:nvSpPr>
        <p:spPr bwMode="auto">
          <a:xfrm rot="5400000">
            <a:off x="11791190" y="809281"/>
            <a:ext cx="166527" cy="1037916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DD6B80F3-44D8-4FF2-BF43-5234334EB16D}"/>
              </a:ext>
            </a:extLst>
          </p:cNvPr>
          <p:cNvSpPr/>
          <p:nvPr/>
        </p:nvSpPr>
        <p:spPr>
          <a:xfrm>
            <a:off x="3077540" y="1444172"/>
            <a:ext cx="123885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4F8C176A-3CA7-413C-9867-ABB940BEB4D4}"/>
              </a:ext>
            </a:extLst>
          </p:cNvPr>
          <p:cNvSpPr/>
          <p:nvPr/>
        </p:nvSpPr>
        <p:spPr>
          <a:xfrm>
            <a:off x="1844012" y="1443322"/>
            <a:ext cx="123885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6BB033A0-CF6A-4123-A794-757BC7645CB2}"/>
              </a:ext>
            </a:extLst>
          </p:cNvPr>
          <p:cNvSpPr/>
          <p:nvPr/>
        </p:nvSpPr>
        <p:spPr>
          <a:xfrm>
            <a:off x="623843" y="1444251"/>
            <a:ext cx="123885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cxnSp>
        <p:nvCxnSpPr>
          <p:cNvPr id="192" name="Straight Connector 12">
            <a:extLst>
              <a:ext uri="{FF2B5EF4-FFF2-40B4-BE49-F238E27FC236}">
                <a16:creationId xmlns:a16="http://schemas.microsoft.com/office/drawing/2014/main" id="{324F6760-87A0-482E-8973-3C74505B4DCA}"/>
              </a:ext>
            </a:extLst>
          </p:cNvPr>
          <p:cNvCxnSpPr>
            <a:cxnSpLocks/>
          </p:cNvCxnSpPr>
          <p:nvPr/>
        </p:nvCxnSpPr>
        <p:spPr bwMode="auto">
          <a:xfrm flipV="1">
            <a:off x="1784755" y="24031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3" name="Straight Connector 12">
            <a:extLst>
              <a:ext uri="{FF2B5EF4-FFF2-40B4-BE49-F238E27FC236}">
                <a16:creationId xmlns:a16="http://schemas.microsoft.com/office/drawing/2014/main" id="{A0575F6F-169A-4E6E-98C1-6F2F0ED87352}"/>
              </a:ext>
            </a:extLst>
          </p:cNvPr>
          <p:cNvCxnSpPr>
            <a:cxnSpLocks/>
          </p:cNvCxnSpPr>
          <p:nvPr/>
        </p:nvCxnSpPr>
        <p:spPr bwMode="auto">
          <a:xfrm flipV="1">
            <a:off x="2068731" y="24031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" name="Rectangle 193">
            <a:extLst>
              <a:ext uri="{FF2B5EF4-FFF2-40B4-BE49-F238E27FC236}">
                <a16:creationId xmlns:a16="http://schemas.microsoft.com/office/drawing/2014/main" id="{1B2FEC8B-1A28-4D8D-A4A1-AC8DAF8D668A}"/>
              </a:ext>
            </a:extLst>
          </p:cNvPr>
          <p:cNvSpPr/>
          <p:nvPr/>
        </p:nvSpPr>
        <p:spPr>
          <a:xfrm>
            <a:off x="632269" y="2047468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02-06</a:t>
            </a:r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BF58D862-C66F-49E0-A91E-331A0BFBDD85}"/>
              </a:ext>
            </a:extLst>
          </p:cNvPr>
          <p:cNvSpPr/>
          <p:nvPr/>
        </p:nvSpPr>
        <p:spPr>
          <a:xfrm>
            <a:off x="924968" y="2045534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09-13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37257530-85B1-48BA-818B-48112129A192}"/>
              </a:ext>
            </a:extLst>
          </p:cNvPr>
          <p:cNvSpPr/>
          <p:nvPr/>
        </p:nvSpPr>
        <p:spPr>
          <a:xfrm>
            <a:off x="1203957" y="2046670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2FE32F56-D4A2-4DCD-BECB-1F09B6AF057B}"/>
              </a:ext>
            </a:extLst>
          </p:cNvPr>
          <p:cNvSpPr/>
          <p:nvPr/>
        </p:nvSpPr>
        <p:spPr>
          <a:xfrm>
            <a:off x="1485426" y="2046043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AAF4EBE2-05F8-423C-B6CB-089EB3B97FBB}"/>
              </a:ext>
            </a:extLst>
          </p:cNvPr>
          <p:cNvSpPr/>
          <p:nvPr/>
        </p:nvSpPr>
        <p:spPr>
          <a:xfrm>
            <a:off x="1784755" y="2047468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30-03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6FE66BC4-BA38-4A74-88F2-098B185D0D33}"/>
              </a:ext>
            </a:extLst>
          </p:cNvPr>
          <p:cNvSpPr/>
          <p:nvPr/>
        </p:nvSpPr>
        <p:spPr>
          <a:xfrm>
            <a:off x="2077454" y="2045534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06-10</a:t>
            </a:r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449C3A8F-A91A-426F-AEB9-8E6A1682A00B}"/>
              </a:ext>
            </a:extLst>
          </p:cNvPr>
          <p:cNvSpPr/>
          <p:nvPr/>
        </p:nvSpPr>
        <p:spPr>
          <a:xfrm>
            <a:off x="2356443" y="2046670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01" name="Rectangle 200">
            <a:extLst>
              <a:ext uri="{FF2B5EF4-FFF2-40B4-BE49-F238E27FC236}">
                <a16:creationId xmlns:a16="http://schemas.microsoft.com/office/drawing/2014/main" id="{98829733-8CBF-48F9-ACBF-3044634A22B5}"/>
              </a:ext>
            </a:extLst>
          </p:cNvPr>
          <p:cNvSpPr/>
          <p:nvPr/>
        </p:nvSpPr>
        <p:spPr>
          <a:xfrm>
            <a:off x="2637912" y="2046043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6FBDAAD8-327E-41ED-B041-D585572452D6}"/>
              </a:ext>
            </a:extLst>
          </p:cNvPr>
          <p:cNvSpPr/>
          <p:nvPr/>
        </p:nvSpPr>
        <p:spPr>
          <a:xfrm>
            <a:off x="2920573" y="2044559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27-03</a:t>
            </a:r>
          </a:p>
        </p:txBody>
      </p:sp>
      <p:sp>
        <p:nvSpPr>
          <p:cNvPr id="203" name="Rectangle 202">
            <a:extLst>
              <a:ext uri="{FF2B5EF4-FFF2-40B4-BE49-F238E27FC236}">
                <a16:creationId xmlns:a16="http://schemas.microsoft.com/office/drawing/2014/main" id="{C8335AB5-9FE5-40EA-9593-3EE862A9F25A}"/>
              </a:ext>
            </a:extLst>
          </p:cNvPr>
          <p:cNvSpPr/>
          <p:nvPr/>
        </p:nvSpPr>
        <p:spPr>
          <a:xfrm>
            <a:off x="3213272" y="2042625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06-10</a:t>
            </a:r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7832A191-F2C1-4357-8CB1-B073A25F6C1F}"/>
              </a:ext>
            </a:extLst>
          </p:cNvPr>
          <p:cNvSpPr/>
          <p:nvPr/>
        </p:nvSpPr>
        <p:spPr>
          <a:xfrm>
            <a:off x="3492261" y="2043761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61EA6F88-D5CB-478B-9303-1649F5FCB10D}"/>
              </a:ext>
            </a:extLst>
          </p:cNvPr>
          <p:cNvSpPr/>
          <p:nvPr/>
        </p:nvSpPr>
        <p:spPr>
          <a:xfrm>
            <a:off x="3773730" y="2043134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210" name="Rectangle 209">
            <a:extLst>
              <a:ext uri="{FF2B5EF4-FFF2-40B4-BE49-F238E27FC236}">
                <a16:creationId xmlns:a16="http://schemas.microsoft.com/office/drawing/2014/main" id="{E5D06557-B3BE-41A3-B827-A397CA623989}"/>
              </a:ext>
            </a:extLst>
          </p:cNvPr>
          <p:cNvSpPr/>
          <p:nvPr/>
        </p:nvSpPr>
        <p:spPr>
          <a:xfrm>
            <a:off x="4071412" y="2041706"/>
            <a:ext cx="327334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8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27-31</a:t>
            </a:r>
          </a:p>
        </p:txBody>
      </p: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9FED631D-088C-4E33-AE74-90B14407CB77}"/>
              </a:ext>
            </a:extLst>
          </p:cNvPr>
          <p:cNvCxnSpPr>
            <a:cxnSpLocks/>
          </p:cNvCxnSpPr>
          <p:nvPr/>
        </p:nvCxnSpPr>
        <p:spPr bwMode="auto">
          <a:xfrm flipV="1">
            <a:off x="2637912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2" name="Straight Connector 12">
            <a:extLst>
              <a:ext uri="{FF2B5EF4-FFF2-40B4-BE49-F238E27FC236}">
                <a16:creationId xmlns:a16="http://schemas.microsoft.com/office/drawing/2014/main" id="{00702AEC-2BF0-4D73-95AB-D9E8B7BC377D}"/>
              </a:ext>
            </a:extLst>
          </p:cNvPr>
          <p:cNvCxnSpPr>
            <a:cxnSpLocks/>
          </p:cNvCxnSpPr>
          <p:nvPr/>
        </p:nvCxnSpPr>
        <p:spPr bwMode="auto">
          <a:xfrm flipV="1">
            <a:off x="2356443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146F9175-1979-41D7-A5EB-8E9AA1249CBE}"/>
              </a:ext>
            </a:extLst>
          </p:cNvPr>
          <p:cNvCxnSpPr>
            <a:cxnSpLocks/>
          </p:cNvCxnSpPr>
          <p:nvPr/>
        </p:nvCxnSpPr>
        <p:spPr bwMode="auto">
          <a:xfrm flipV="1">
            <a:off x="2920573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FF99A061-4954-45D7-940A-CF491CF3BAB3}"/>
              </a:ext>
            </a:extLst>
          </p:cNvPr>
          <p:cNvCxnSpPr>
            <a:cxnSpLocks/>
          </p:cNvCxnSpPr>
          <p:nvPr/>
        </p:nvCxnSpPr>
        <p:spPr bwMode="auto">
          <a:xfrm flipV="1">
            <a:off x="3213272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9" name="Straight Connector 12">
            <a:extLst>
              <a:ext uri="{FF2B5EF4-FFF2-40B4-BE49-F238E27FC236}">
                <a16:creationId xmlns:a16="http://schemas.microsoft.com/office/drawing/2014/main" id="{E2A49141-C316-47A5-8CE8-A8052478E402}"/>
              </a:ext>
            </a:extLst>
          </p:cNvPr>
          <p:cNvCxnSpPr>
            <a:cxnSpLocks/>
          </p:cNvCxnSpPr>
          <p:nvPr/>
        </p:nvCxnSpPr>
        <p:spPr bwMode="auto">
          <a:xfrm flipV="1">
            <a:off x="3827768" y="241856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0" name="Straight Connector 12">
            <a:extLst>
              <a:ext uri="{FF2B5EF4-FFF2-40B4-BE49-F238E27FC236}">
                <a16:creationId xmlns:a16="http://schemas.microsoft.com/office/drawing/2014/main" id="{BD1555CE-3623-42B8-9493-A56FF2BDC811}"/>
              </a:ext>
            </a:extLst>
          </p:cNvPr>
          <p:cNvCxnSpPr>
            <a:cxnSpLocks/>
          </p:cNvCxnSpPr>
          <p:nvPr/>
        </p:nvCxnSpPr>
        <p:spPr bwMode="auto">
          <a:xfrm flipV="1">
            <a:off x="3513423" y="241438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1" name="Straight Connector 12">
            <a:extLst>
              <a:ext uri="{FF2B5EF4-FFF2-40B4-BE49-F238E27FC236}">
                <a16:creationId xmlns:a16="http://schemas.microsoft.com/office/drawing/2014/main" id="{2CF12427-F8E2-40A4-BB20-34CC0772EABE}"/>
              </a:ext>
            </a:extLst>
          </p:cNvPr>
          <p:cNvCxnSpPr>
            <a:cxnSpLocks/>
          </p:cNvCxnSpPr>
          <p:nvPr/>
        </p:nvCxnSpPr>
        <p:spPr bwMode="auto">
          <a:xfrm flipV="1">
            <a:off x="4081232" y="241856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2" name="Straight Connector 12">
            <a:extLst>
              <a:ext uri="{FF2B5EF4-FFF2-40B4-BE49-F238E27FC236}">
                <a16:creationId xmlns:a16="http://schemas.microsoft.com/office/drawing/2014/main" id="{7FEDEDBE-6042-4DDF-A21F-230C83F86FB7}"/>
              </a:ext>
            </a:extLst>
          </p:cNvPr>
          <p:cNvCxnSpPr>
            <a:cxnSpLocks/>
          </p:cNvCxnSpPr>
          <p:nvPr/>
        </p:nvCxnSpPr>
        <p:spPr bwMode="auto">
          <a:xfrm flipV="1">
            <a:off x="4365208" y="241856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3" name="Straight Connector 12">
            <a:extLst>
              <a:ext uri="{FF2B5EF4-FFF2-40B4-BE49-F238E27FC236}">
                <a16:creationId xmlns:a16="http://schemas.microsoft.com/office/drawing/2014/main" id="{1A1B3FF7-DE6C-468B-B0D5-AAA50CC51380}"/>
              </a:ext>
            </a:extLst>
          </p:cNvPr>
          <p:cNvCxnSpPr>
            <a:cxnSpLocks/>
          </p:cNvCxnSpPr>
          <p:nvPr/>
        </p:nvCxnSpPr>
        <p:spPr bwMode="auto">
          <a:xfrm flipV="1">
            <a:off x="4685805" y="241636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4" name="Rectangle: Rounded Corners 223">
            <a:extLst>
              <a:ext uri="{FF2B5EF4-FFF2-40B4-BE49-F238E27FC236}">
                <a16:creationId xmlns:a16="http://schemas.microsoft.com/office/drawing/2014/main" id="{BACCA976-D394-4C9E-A832-75052C14DD67}"/>
              </a:ext>
            </a:extLst>
          </p:cNvPr>
          <p:cNvSpPr/>
          <p:nvPr/>
        </p:nvSpPr>
        <p:spPr>
          <a:xfrm>
            <a:off x="2934703" y="2583813"/>
            <a:ext cx="258217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26" name="Rectangle: Rounded Corners 225">
            <a:extLst>
              <a:ext uri="{FF2B5EF4-FFF2-40B4-BE49-F238E27FC236}">
                <a16:creationId xmlns:a16="http://schemas.microsoft.com/office/drawing/2014/main" id="{13D53313-A915-44BA-86D4-84FE5B755F34}"/>
              </a:ext>
            </a:extLst>
          </p:cNvPr>
          <p:cNvSpPr/>
          <p:nvPr/>
        </p:nvSpPr>
        <p:spPr>
          <a:xfrm>
            <a:off x="3837036" y="2597804"/>
            <a:ext cx="257889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33" name="Rectangle: Rounded Corners 232">
            <a:extLst>
              <a:ext uri="{FF2B5EF4-FFF2-40B4-BE49-F238E27FC236}">
                <a16:creationId xmlns:a16="http://schemas.microsoft.com/office/drawing/2014/main" id="{8D811CF8-FDEB-42B0-899F-263FDC01B5D0}"/>
              </a:ext>
            </a:extLst>
          </p:cNvPr>
          <p:cNvSpPr/>
          <p:nvPr/>
        </p:nvSpPr>
        <p:spPr>
          <a:xfrm>
            <a:off x="7202934" y="3193805"/>
            <a:ext cx="280052" cy="257518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E0E51B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E0E51B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E0E51B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5" name="Rectangle: Rounded Corners 234">
            <a:extLst>
              <a:ext uri="{FF2B5EF4-FFF2-40B4-BE49-F238E27FC236}">
                <a16:creationId xmlns:a16="http://schemas.microsoft.com/office/drawing/2014/main" id="{BADF582A-D44B-4D85-A61E-1A4ABD6391C7}"/>
              </a:ext>
            </a:extLst>
          </p:cNvPr>
          <p:cNvSpPr/>
          <p:nvPr/>
        </p:nvSpPr>
        <p:spPr>
          <a:xfrm>
            <a:off x="4806946" y="3309713"/>
            <a:ext cx="493261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(3+5)</a:t>
            </a:r>
          </a:p>
        </p:txBody>
      </p:sp>
      <p:sp>
        <p:nvSpPr>
          <p:cNvPr id="236" name="Rectangle: Rounded Corners 235">
            <a:extLst>
              <a:ext uri="{FF2B5EF4-FFF2-40B4-BE49-F238E27FC236}">
                <a16:creationId xmlns:a16="http://schemas.microsoft.com/office/drawing/2014/main" id="{4943BB71-E95E-42AC-9662-94B172C68513}"/>
              </a:ext>
            </a:extLst>
          </p:cNvPr>
          <p:cNvSpPr/>
          <p:nvPr/>
        </p:nvSpPr>
        <p:spPr>
          <a:xfrm>
            <a:off x="4792850" y="4763558"/>
            <a:ext cx="527803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(3+5)</a:t>
            </a:r>
          </a:p>
        </p:txBody>
      </p:sp>
      <p:sp>
        <p:nvSpPr>
          <p:cNvPr id="238" name="Rectangle: Rounded Corners 237">
            <a:extLst>
              <a:ext uri="{FF2B5EF4-FFF2-40B4-BE49-F238E27FC236}">
                <a16:creationId xmlns:a16="http://schemas.microsoft.com/office/drawing/2014/main" id="{7301AD36-2EE6-4F5E-B3E3-C9379BCEA0BD}"/>
              </a:ext>
            </a:extLst>
          </p:cNvPr>
          <p:cNvSpPr/>
          <p:nvPr/>
        </p:nvSpPr>
        <p:spPr>
          <a:xfrm>
            <a:off x="4785359" y="4262091"/>
            <a:ext cx="532375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(3+5)</a:t>
            </a:r>
          </a:p>
        </p:txBody>
      </p:sp>
      <p:sp>
        <p:nvSpPr>
          <p:cNvPr id="239" name="Rectangle: Rounded Corners 238">
            <a:extLst>
              <a:ext uri="{FF2B5EF4-FFF2-40B4-BE49-F238E27FC236}">
                <a16:creationId xmlns:a16="http://schemas.microsoft.com/office/drawing/2014/main" id="{E44B63E4-753D-421F-BE81-608DF5F9FD0C}"/>
              </a:ext>
            </a:extLst>
          </p:cNvPr>
          <p:cNvSpPr/>
          <p:nvPr/>
        </p:nvSpPr>
        <p:spPr>
          <a:xfrm>
            <a:off x="4788800" y="3770786"/>
            <a:ext cx="523682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(3+5)</a:t>
            </a:r>
          </a:p>
        </p:txBody>
      </p:sp>
      <p:sp>
        <p:nvSpPr>
          <p:cNvPr id="273" name="Rectangle: Rounded Corners 272">
            <a:extLst>
              <a:ext uri="{FF2B5EF4-FFF2-40B4-BE49-F238E27FC236}">
                <a16:creationId xmlns:a16="http://schemas.microsoft.com/office/drawing/2014/main" id="{0427F128-15E1-4FB1-9992-79F7662A9B8D}"/>
              </a:ext>
            </a:extLst>
          </p:cNvPr>
          <p:cNvSpPr/>
          <p:nvPr/>
        </p:nvSpPr>
        <p:spPr>
          <a:xfrm>
            <a:off x="5595933" y="3123575"/>
            <a:ext cx="275799" cy="2645419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74" name="Rectangle: Rounded Corners 273">
            <a:extLst>
              <a:ext uri="{FF2B5EF4-FFF2-40B4-BE49-F238E27FC236}">
                <a16:creationId xmlns:a16="http://schemas.microsoft.com/office/drawing/2014/main" id="{10842633-E587-48BB-9126-18E7049D97BC}"/>
              </a:ext>
            </a:extLst>
          </p:cNvPr>
          <p:cNvSpPr/>
          <p:nvPr/>
        </p:nvSpPr>
        <p:spPr>
          <a:xfrm>
            <a:off x="11369574" y="3094246"/>
            <a:ext cx="275799" cy="2674748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75" name="Rectangle: Rounded Corners 274">
            <a:extLst>
              <a:ext uri="{FF2B5EF4-FFF2-40B4-BE49-F238E27FC236}">
                <a16:creationId xmlns:a16="http://schemas.microsoft.com/office/drawing/2014/main" id="{158C464A-B73F-441D-AB3D-DFC1040AD22A}"/>
              </a:ext>
            </a:extLst>
          </p:cNvPr>
          <p:cNvSpPr/>
          <p:nvPr/>
        </p:nvSpPr>
        <p:spPr>
          <a:xfrm>
            <a:off x="4416494" y="3135554"/>
            <a:ext cx="275799" cy="2573438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76" name="Rectangle: Rounded Corners 275">
            <a:extLst>
              <a:ext uri="{FF2B5EF4-FFF2-40B4-BE49-F238E27FC236}">
                <a16:creationId xmlns:a16="http://schemas.microsoft.com/office/drawing/2014/main" id="{94056915-14CB-4B39-B3C0-32BE1F73C6A9}"/>
              </a:ext>
            </a:extLst>
          </p:cNvPr>
          <p:cNvSpPr/>
          <p:nvPr/>
        </p:nvSpPr>
        <p:spPr>
          <a:xfrm>
            <a:off x="11611161" y="3297568"/>
            <a:ext cx="454944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77" name="Rectangle: Rounded Corners 276">
            <a:extLst>
              <a:ext uri="{FF2B5EF4-FFF2-40B4-BE49-F238E27FC236}">
                <a16:creationId xmlns:a16="http://schemas.microsoft.com/office/drawing/2014/main" id="{F81CDDDD-1B9D-4CD9-881A-0E1290E935CF}"/>
              </a:ext>
            </a:extLst>
          </p:cNvPr>
          <p:cNvSpPr/>
          <p:nvPr/>
        </p:nvSpPr>
        <p:spPr>
          <a:xfrm>
            <a:off x="11614248" y="4751036"/>
            <a:ext cx="47529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78" name="Rectangle: Rounded Corners 277">
            <a:extLst>
              <a:ext uri="{FF2B5EF4-FFF2-40B4-BE49-F238E27FC236}">
                <a16:creationId xmlns:a16="http://schemas.microsoft.com/office/drawing/2014/main" id="{6648D0E0-6622-483D-BE12-EBE0EA0FD74C}"/>
              </a:ext>
            </a:extLst>
          </p:cNvPr>
          <p:cNvSpPr/>
          <p:nvPr/>
        </p:nvSpPr>
        <p:spPr>
          <a:xfrm>
            <a:off x="11616277" y="4251601"/>
            <a:ext cx="45867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79" name="Rectangle: Rounded Corners 278">
            <a:extLst>
              <a:ext uri="{FF2B5EF4-FFF2-40B4-BE49-F238E27FC236}">
                <a16:creationId xmlns:a16="http://schemas.microsoft.com/office/drawing/2014/main" id="{81D492A5-71D9-4D7A-9AB4-BB55D2462BCD}"/>
              </a:ext>
            </a:extLst>
          </p:cNvPr>
          <p:cNvSpPr/>
          <p:nvPr/>
        </p:nvSpPr>
        <p:spPr>
          <a:xfrm>
            <a:off x="11610223" y="3762041"/>
            <a:ext cx="464729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E0E51B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189" name="Rectangle: Rounded Corners 188">
            <a:extLst>
              <a:ext uri="{FF2B5EF4-FFF2-40B4-BE49-F238E27FC236}">
                <a16:creationId xmlns:a16="http://schemas.microsoft.com/office/drawing/2014/main" id="{A258224F-52B8-4376-B679-2C839EA4B067}"/>
              </a:ext>
            </a:extLst>
          </p:cNvPr>
          <p:cNvSpPr/>
          <p:nvPr/>
        </p:nvSpPr>
        <p:spPr>
          <a:xfrm>
            <a:off x="2924193" y="3351106"/>
            <a:ext cx="307374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190" name="Rectangle: Rounded Corners 189">
            <a:extLst>
              <a:ext uri="{FF2B5EF4-FFF2-40B4-BE49-F238E27FC236}">
                <a16:creationId xmlns:a16="http://schemas.microsoft.com/office/drawing/2014/main" id="{C5746DF8-2B56-413A-ACAF-169E18169298}"/>
              </a:ext>
            </a:extLst>
          </p:cNvPr>
          <p:cNvSpPr/>
          <p:nvPr/>
        </p:nvSpPr>
        <p:spPr>
          <a:xfrm>
            <a:off x="2927279" y="4804574"/>
            <a:ext cx="29085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191" name="Rectangle: Rounded Corners 190">
            <a:extLst>
              <a:ext uri="{FF2B5EF4-FFF2-40B4-BE49-F238E27FC236}">
                <a16:creationId xmlns:a16="http://schemas.microsoft.com/office/drawing/2014/main" id="{FF0525BD-7067-4F00-B2D5-43AE39EC6656}"/>
              </a:ext>
            </a:extLst>
          </p:cNvPr>
          <p:cNvSpPr/>
          <p:nvPr/>
        </p:nvSpPr>
        <p:spPr>
          <a:xfrm>
            <a:off x="2929309" y="4305139"/>
            <a:ext cx="27286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5E7BD22F-BB0D-4B9D-AC6B-F4E79075035C}"/>
              </a:ext>
            </a:extLst>
          </p:cNvPr>
          <p:cNvSpPr/>
          <p:nvPr/>
        </p:nvSpPr>
        <p:spPr>
          <a:xfrm>
            <a:off x="2923255" y="3815579"/>
            <a:ext cx="306962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3842F596-00B9-4E60-8B20-5E22A4BCBB9D}"/>
              </a:ext>
            </a:extLst>
          </p:cNvPr>
          <p:cNvSpPr/>
          <p:nvPr/>
        </p:nvSpPr>
        <p:spPr>
          <a:xfrm>
            <a:off x="2940552" y="5294134"/>
            <a:ext cx="290859" cy="386456"/>
          </a:xfrm>
          <a:prstGeom prst="roundRect">
            <a:avLst/>
          </a:prstGeom>
          <a:solidFill>
            <a:srgbClr val="0070C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208" name="Rectangle: Rounded Corners 207">
            <a:extLst>
              <a:ext uri="{FF2B5EF4-FFF2-40B4-BE49-F238E27FC236}">
                <a16:creationId xmlns:a16="http://schemas.microsoft.com/office/drawing/2014/main" id="{40DD660B-1B9A-4E0A-9F58-4037D9189438}"/>
              </a:ext>
            </a:extLst>
          </p:cNvPr>
          <p:cNvSpPr/>
          <p:nvPr/>
        </p:nvSpPr>
        <p:spPr>
          <a:xfrm>
            <a:off x="3822553" y="3189215"/>
            <a:ext cx="280052" cy="254391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9" name="Left Brace 208">
            <a:extLst>
              <a:ext uri="{FF2B5EF4-FFF2-40B4-BE49-F238E27FC236}">
                <a16:creationId xmlns:a16="http://schemas.microsoft.com/office/drawing/2014/main" id="{67384E52-C58D-4453-A23C-E15B19E857D1}"/>
              </a:ext>
            </a:extLst>
          </p:cNvPr>
          <p:cNvSpPr/>
          <p:nvPr/>
        </p:nvSpPr>
        <p:spPr bwMode="auto">
          <a:xfrm rot="5400000">
            <a:off x="3528806" y="668216"/>
            <a:ext cx="115917" cy="1291490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A3C4CF1F-DFF0-4937-A025-2CEF8DC262FE}"/>
              </a:ext>
            </a:extLst>
          </p:cNvPr>
          <p:cNvCxnSpPr>
            <a:cxnSpLocks/>
          </p:cNvCxnSpPr>
          <p:nvPr/>
        </p:nvCxnSpPr>
        <p:spPr bwMode="auto">
          <a:xfrm flipV="1">
            <a:off x="927532" y="238691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6" name="Straight Connector 12">
            <a:extLst>
              <a:ext uri="{FF2B5EF4-FFF2-40B4-BE49-F238E27FC236}">
                <a16:creationId xmlns:a16="http://schemas.microsoft.com/office/drawing/2014/main" id="{18E30B66-7D5C-4D35-82A6-5F33613B9CFD}"/>
              </a:ext>
            </a:extLst>
          </p:cNvPr>
          <p:cNvCxnSpPr>
            <a:cxnSpLocks/>
          </p:cNvCxnSpPr>
          <p:nvPr/>
        </p:nvCxnSpPr>
        <p:spPr bwMode="auto">
          <a:xfrm flipV="1">
            <a:off x="632269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7" name="Rectangle: Rounded Corners 216">
            <a:extLst>
              <a:ext uri="{FF2B5EF4-FFF2-40B4-BE49-F238E27FC236}">
                <a16:creationId xmlns:a16="http://schemas.microsoft.com/office/drawing/2014/main" id="{70FD6B17-E569-4C99-BBB4-4721D5A6675C}"/>
              </a:ext>
            </a:extLst>
          </p:cNvPr>
          <p:cNvSpPr/>
          <p:nvPr/>
        </p:nvSpPr>
        <p:spPr>
          <a:xfrm>
            <a:off x="6407055" y="3329548"/>
            <a:ext cx="307374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218" name="Rectangle: Rounded Corners 217">
            <a:extLst>
              <a:ext uri="{FF2B5EF4-FFF2-40B4-BE49-F238E27FC236}">
                <a16:creationId xmlns:a16="http://schemas.microsoft.com/office/drawing/2014/main" id="{9988235B-0829-4CFB-BF65-7C965E0B7FD1}"/>
              </a:ext>
            </a:extLst>
          </p:cNvPr>
          <p:cNvSpPr/>
          <p:nvPr/>
        </p:nvSpPr>
        <p:spPr>
          <a:xfrm>
            <a:off x="6410141" y="4783016"/>
            <a:ext cx="29085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225" name="Rectangle: Rounded Corners 224">
            <a:extLst>
              <a:ext uri="{FF2B5EF4-FFF2-40B4-BE49-F238E27FC236}">
                <a16:creationId xmlns:a16="http://schemas.microsoft.com/office/drawing/2014/main" id="{11BDB1B0-32D5-4ED7-B398-1955A9EC519C}"/>
              </a:ext>
            </a:extLst>
          </p:cNvPr>
          <p:cNvSpPr/>
          <p:nvPr/>
        </p:nvSpPr>
        <p:spPr>
          <a:xfrm>
            <a:off x="6412171" y="4283581"/>
            <a:ext cx="27286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240" name="Rectangle: Rounded Corners 239">
            <a:extLst>
              <a:ext uri="{FF2B5EF4-FFF2-40B4-BE49-F238E27FC236}">
                <a16:creationId xmlns:a16="http://schemas.microsoft.com/office/drawing/2014/main" id="{5A56D8DF-9E88-4087-8021-272D2340ECDA}"/>
              </a:ext>
            </a:extLst>
          </p:cNvPr>
          <p:cNvSpPr/>
          <p:nvPr/>
        </p:nvSpPr>
        <p:spPr>
          <a:xfrm>
            <a:off x="6406117" y="3794021"/>
            <a:ext cx="306962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281" name="Rectangle: Rounded Corners 280">
            <a:extLst>
              <a:ext uri="{FF2B5EF4-FFF2-40B4-BE49-F238E27FC236}">
                <a16:creationId xmlns:a16="http://schemas.microsoft.com/office/drawing/2014/main" id="{69402776-A970-4E3D-87A5-EC9538225812}"/>
              </a:ext>
            </a:extLst>
          </p:cNvPr>
          <p:cNvSpPr/>
          <p:nvPr/>
        </p:nvSpPr>
        <p:spPr>
          <a:xfrm>
            <a:off x="6423414" y="5272576"/>
            <a:ext cx="290859" cy="386456"/>
          </a:xfrm>
          <a:prstGeom prst="roundRect">
            <a:avLst/>
          </a:prstGeom>
          <a:solidFill>
            <a:srgbClr val="0070C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282" name="TextBox 281">
            <a:extLst>
              <a:ext uri="{FF2B5EF4-FFF2-40B4-BE49-F238E27FC236}">
                <a16:creationId xmlns:a16="http://schemas.microsoft.com/office/drawing/2014/main" id="{9AD350B3-1176-4033-9799-56FA2844BBF8}"/>
              </a:ext>
            </a:extLst>
          </p:cNvPr>
          <p:cNvSpPr txBox="1"/>
          <p:nvPr/>
        </p:nvSpPr>
        <p:spPr>
          <a:xfrm>
            <a:off x="5797409" y="938395"/>
            <a:ext cx="130517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F2F</a:t>
            </a:r>
          </a:p>
        </p:txBody>
      </p:sp>
      <p:sp>
        <p:nvSpPr>
          <p:cNvPr id="283" name="Left Brace 282">
            <a:extLst>
              <a:ext uri="{FF2B5EF4-FFF2-40B4-BE49-F238E27FC236}">
                <a16:creationId xmlns:a16="http://schemas.microsoft.com/office/drawing/2014/main" id="{6DBE01B8-FB21-4665-8026-1E654CDCA13C}"/>
              </a:ext>
            </a:extLst>
          </p:cNvPr>
          <p:cNvSpPr/>
          <p:nvPr/>
        </p:nvSpPr>
        <p:spPr bwMode="auto">
          <a:xfrm rot="5400000">
            <a:off x="6483208" y="785395"/>
            <a:ext cx="53748" cy="1023823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84" name="Left Brace 283">
            <a:extLst>
              <a:ext uri="{FF2B5EF4-FFF2-40B4-BE49-F238E27FC236}">
                <a16:creationId xmlns:a16="http://schemas.microsoft.com/office/drawing/2014/main" id="{C15C8205-0C3A-49D3-A8EA-089F720FB487}"/>
              </a:ext>
            </a:extLst>
          </p:cNvPr>
          <p:cNvSpPr/>
          <p:nvPr/>
        </p:nvSpPr>
        <p:spPr bwMode="auto">
          <a:xfrm rot="5400000">
            <a:off x="7454349" y="924043"/>
            <a:ext cx="90325" cy="756226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85" name="TextBox 284">
            <a:extLst>
              <a:ext uri="{FF2B5EF4-FFF2-40B4-BE49-F238E27FC236}">
                <a16:creationId xmlns:a16="http://schemas.microsoft.com/office/drawing/2014/main" id="{B4EC4947-AC83-425F-81A9-A269520964CE}"/>
              </a:ext>
            </a:extLst>
          </p:cNvPr>
          <p:cNvSpPr txBox="1"/>
          <p:nvPr/>
        </p:nvSpPr>
        <p:spPr>
          <a:xfrm>
            <a:off x="6728092" y="919140"/>
            <a:ext cx="159011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</a:t>
            </a:r>
          </a:p>
        </p:txBody>
      </p:sp>
      <p:sp>
        <p:nvSpPr>
          <p:cNvPr id="286" name="Rectangle: Rounded Corners 285">
            <a:extLst>
              <a:ext uri="{FF2B5EF4-FFF2-40B4-BE49-F238E27FC236}">
                <a16:creationId xmlns:a16="http://schemas.microsoft.com/office/drawing/2014/main" id="{45631007-BB25-4BA0-877C-BDC0ADA5F8B7}"/>
              </a:ext>
            </a:extLst>
          </p:cNvPr>
          <p:cNvSpPr/>
          <p:nvPr/>
        </p:nvSpPr>
        <p:spPr>
          <a:xfrm>
            <a:off x="9681097" y="3310090"/>
            <a:ext cx="307374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287" name="Rectangle: Rounded Corners 286">
            <a:extLst>
              <a:ext uri="{FF2B5EF4-FFF2-40B4-BE49-F238E27FC236}">
                <a16:creationId xmlns:a16="http://schemas.microsoft.com/office/drawing/2014/main" id="{F1EF6551-4AC6-45E0-A987-BF944CAE8615}"/>
              </a:ext>
            </a:extLst>
          </p:cNvPr>
          <p:cNvSpPr/>
          <p:nvPr/>
        </p:nvSpPr>
        <p:spPr>
          <a:xfrm>
            <a:off x="9684183" y="4763558"/>
            <a:ext cx="29085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288" name="Rectangle: Rounded Corners 287">
            <a:extLst>
              <a:ext uri="{FF2B5EF4-FFF2-40B4-BE49-F238E27FC236}">
                <a16:creationId xmlns:a16="http://schemas.microsoft.com/office/drawing/2014/main" id="{FE215AB8-24D5-494A-A6F7-81F9BBF610F4}"/>
              </a:ext>
            </a:extLst>
          </p:cNvPr>
          <p:cNvSpPr/>
          <p:nvPr/>
        </p:nvSpPr>
        <p:spPr>
          <a:xfrm>
            <a:off x="9686212" y="4264123"/>
            <a:ext cx="292375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291" name="Rectangle: Rounded Corners 290">
            <a:extLst>
              <a:ext uri="{FF2B5EF4-FFF2-40B4-BE49-F238E27FC236}">
                <a16:creationId xmlns:a16="http://schemas.microsoft.com/office/drawing/2014/main" id="{39E3DF1E-1434-4FEA-8ADB-0A099BAD52D2}"/>
              </a:ext>
            </a:extLst>
          </p:cNvPr>
          <p:cNvSpPr/>
          <p:nvPr/>
        </p:nvSpPr>
        <p:spPr>
          <a:xfrm>
            <a:off x="9680159" y="3774563"/>
            <a:ext cx="306962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292" name="Rectangle: Rounded Corners 291">
            <a:extLst>
              <a:ext uri="{FF2B5EF4-FFF2-40B4-BE49-F238E27FC236}">
                <a16:creationId xmlns:a16="http://schemas.microsoft.com/office/drawing/2014/main" id="{8F3B67A5-4DF7-4AF1-9DCA-AF397B6C42B5}"/>
              </a:ext>
            </a:extLst>
          </p:cNvPr>
          <p:cNvSpPr/>
          <p:nvPr/>
        </p:nvSpPr>
        <p:spPr>
          <a:xfrm>
            <a:off x="9697456" y="5253118"/>
            <a:ext cx="290859" cy="386456"/>
          </a:xfrm>
          <a:prstGeom prst="roundRect">
            <a:avLst/>
          </a:prstGeom>
          <a:solidFill>
            <a:srgbClr val="0070C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293" name="Rectangle: Rounded Corners 292">
            <a:extLst>
              <a:ext uri="{FF2B5EF4-FFF2-40B4-BE49-F238E27FC236}">
                <a16:creationId xmlns:a16="http://schemas.microsoft.com/office/drawing/2014/main" id="{59612432-86C1-46C1-8566-EEE945A80864}"/>
              </a:ext>
            </a:extLst>
          </p:cNvPr>
          <p:cNvSpPr/>
          <p:nvPr/>
        </p:nvSpPr>
        <p:spPr>
          <a:xfrm>
            <a:off x="12968574" y="3292676"/>
            <a:ext cx="306961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294" name="Rectangle: Rounded Corners 293">
            <a:extLst>
              <a:ext uri="{FF2B5EF4-FFF2-40B4-BE49-F238E27FC236}">
                <a16:creationId xmlns:a16="http://schemas.microsoft.com/office/drawing/2014/main" id="{DBDD0185-4E3C-422F-949C-1FFB04E3D588}"/>
              </a:ext>
            </a:extLst>
          </p:cNvPr>
          <p:cNvSpPr/>
          <p:nvPr/>
        </p:nvSpPr>
        <p:spPr>
          <a:xfrm>
            <a:off x="12971660" y="4746144"/>
            <a:ext cx="29085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295" name="Rectangle: Rounded Corners 294">
            <a:extLst>
              <a:ext uri="{FF2B5EF4-FFF2-40B4-BE49-F238E27FC236}">
                <a16:creationId xmlns:a16="http://schemas.microsoft.com/office/drawing/2014/main" id="{C32FB2A8-CAAD-400F-9196-68186B996D2A}"/>
              </a:ext>
            </a:extLst>
          </p:cNvPr>
          <p:cNvSpPr/>
          <p:nvPr/>
        </p:nvSpPr>
        <p:spPr>
          <a:xfrm>
            <a:off x="12973690" y="4246709"/>
            <a:ext cx="27286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296" name="Rectangle: Rounded Corners 295">
            <a:extLst>
              <a:ext uri="{FF2B5EF4-FFF2-40B4-BE49-F238E27FC236}">
                <a16:creationId xmlns:a16="http://schemas.microsoft.com/office/drawing/2014/main" id="{FA0E9BFE-BACA-4B04-BC1C-40D3534143D4}"/>
              </a:ext>
            </a:extLst>
          </p:cNvPr>
          <p:cNvSpPr/>
          <p:nvPr/>
        </p:nvSpPr>
        <p:spPr>
          <a:xfrm>
            <a:off x="12967635" y="3757149"/>
            <a:ext cx="307897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297" name="Rectangle: Rounded Corners 296">
            <a:extLst>
              <a:ext uri="{FF2B5EF4-FFF2-40B4-BE49-F238E27FC236}">
                <a16:creationId xmlns:a16="http://schemas.microsoft.com/office/drawing/2014/main" id="{F882B104-8BD5-4391-BCC8-776FBFFB0579}"/>
              </a:ext>
            </a:extLst>
          </p:cNvPr>
          <p:cNvSpPr/>
          <p:nvPr/>
        </p:nvSpPr>
        <p:spPr>
          <a:xfrm>
            <a:off x="12984933" y="5235704"/>
            <a:ext cx="290859" cy="386456"/>
          </a:xfrm>
          <a:prstGeom prst="roundRect">
            <a:avLst/>
          </a:prstGeom>
          <a:solidFill>
            <a:srgbClr val="0070C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298" name="TextBox 297">
            <a:extLst>
              <a:ext uri="{FF2B5EF4-FFF2-40B4-BE49-F238E27FC236}">
                <a16:creationId xmlns:a16="http://schemas.microsoft.com/office/drawing/2014/main" id="{B6531DD9-19AE-4883-89B2-7EABD1A21F99}"/>
              </a:ext>
            </a:extLst>
          </p:cNvPr>
          <p:cNvSpPr txBox="1"/>
          <p:nvPr/>
        </p:nvSpPr>
        <p:spPr>
          <a:xfrm>
            <a:off x="9471983" y="879816"/>
            <a:ext cx="130517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F2F</a:t>
            </a:r>
          </a:p>
        </p:txBody>
      </p:sp>
      <p:sp>
        <p:nvSpPr>
          <p:cNvPr id="299" name="TextBox 298">
            <a:extLst>
              <a:ext uri="{FF2B5EF4-FFF2-40B4-BE49-F238E27FC236}">
                <a16:creationId xmlns:a16="http://schemas.microsoft.com/office/drawing/2014/main" id="{CD4D3730-9625-4C55-9423-1C7E13F72F37}"/>
              </a:ext>
            </a:extLst>
          </p:cNvPr>
          <p:cNvSpPr txBox="1"/>
          <p:nvPr/>
        </p:nvSpPr>
        <p:spPr>
          <a:xfrm>
            <a:off x="11091758" y="900270"/>
            <a:ext cx="159011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</a:t>
            </a:r>
          </a:p>
        </p:txBody>
      </p:sp>
      <p:sp>
        <p:nvSpPr>
          <p:cNvPr id="300" name="TextBox 299">
            <a:extLst>
              <a:ext uri="{FF2B5EF4-FFF2-40B4-BE49-F238E27FC236}">
                <a16:creationId xmlns:a16="http://schemas.microsoft.com/office/drawing/2014/main" id="{D1F64C5B-664A-4814-9C82-8788D2FE9DBA}"/>
              </a:ext>
            </a:extLst>
          </p:cNvPr>
          <p:cNvSpPr txBox="1"/>
          <p:nvPr/>
        </p:nvSpPr>
        <p:spPr>
          <a:xfrm>
            <a:off x="12388691" y="887303"/>
            <a:ext cx="130517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F2F</a:t>
            </a:r>
          </a:p>
        </p:txBody>
      </p:sp>
      <p:sp>
        <p:nvSpPr>
          <p:cNvPr id="301" name="Rectangle: Rounded Corners 300">
            <a:extLst>
              <a:ext uri="{FF2B5EF4-FFF2-40B4-BE49-F238E27FC236}">
                <a16:creationId xmlns:a16="http://schemas.microsoft.com/office/drawing/2014/main" id="{0F67FF56-7DCE-4538-A345-494A749B7653}"/>
              </a:ext>
            </a:extLst>
          </p:cNvPr>
          <p:cNvSpPr/>
          <p:nvPr/>
        </p:nvSpPr>
        <p:spPr>
          <a:xfrm>
            <a:off x="10526343" y="3167725"/>
            <a:ext cx="280052" cy="257518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02" name="Rectangle: Rounded Corners 301">
            <a:extLst>
              <a:ext uri="{FF2B5EF4-FFF2-40B4-BE49-F238E27FC236}">
                <a16:creationId xmlns:a16="http://schemas.microsoft.com/office/drawing/2014/main" id="{582C6700-30E3-4ED6-A02E-71B510D2A00E}"/>
              </a:ext>
            </a:extLst>
          </p:cNvPr>
          <p:cNvSpPr/>
          <p:nvPr/>
        </p:nvSpPr>
        <p:spPr>
          <a:xfrm>
            <a:off x="14041422" y="3189214"/>
            <a:ext cx="280052" cy="2575189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0000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</p:txBody>
      </p:sp>
      <p:sp>
        <p:nvSpPr>
          <p:cNvPr id="303" name="Left Brace 302">
            <a:extLst>
              <a:ext uri="{FF2B5EF4-FFF2-40B4-BE49-F238E27FC236}">
                <a16:creationId xmlns:a16="http://schemas.microsoft.com/office/drawing/2014/main" id="{84A6CF90-471C-476D-9DB0-A385B67E02ED}"/>
              </a:ext>
            </a:extLst>
          </p:cNvPr>
          <p:cNvSpPr/>
          <p:nvPr/>
        </p:nvSpPr>
        <p:spPr bwMode="auto">
          <a:xfrm rot="5400000">
            <a:off x="14188048" y="731369"/>
            <a:ext cx="102233" cy="1138004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05" name="TextBox 304">
            <a:extLst>
              <a:ext uri="{FF2B5EF4-FFF2-40B4-BE49-F238E27FC236}">
                <a16:creationId xmlns:a16="http://schemas.microsoft.com/office/drawing/2014/main" id="{0EF968F6-DD40-4573-A9A0-5224DA8A366C}"/>
              </a:ext>
            </a:extLst>
          </p:cNvPr>
          <p:cNvSpPr txBox="1"/>
          <p:nvPr/>
        </p:nvSpPr>
        <p:spPr>
          <a:xfrm>
            <a:off x="13586575" y="889725"/>
            <a:ext cx="130517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highlight>
                  <a:srgbClr val="FFFF00"/>
                </a:highlight>
                <a:latin typeface="Calibri"/>
              </a:rPr>
              <a:t>TBD</a:t>
            </a:r>
          </a:p>
        </p:txBody>
      </p:sp>
      <p:sp>
        <p:nvSpPr>
          <p:cNvPr id="306" name="TextBox 305">
            <a:extLst>
              <a:ext uri="{FF2B5EF4-FFF2-40B4-BE49-F238E27FC236}">
                <a16:creationId xmlns:a16="http://schemas.microsoft.com/office/drawing/2014/main" id="{DD50310F-6886-4A4F-9B58-B24FD26344D9}"/>
              </a:ext>
            </a:extLst>
          </p:cNvPr>
          <p:cNvSpPr txBox="1"/>
          <p:nvPr/>
        </p:nvSpPr>
        <p:spPr>
          <a:xfrm>
            <a:off x="6075030" y="5999961"/>
            <a:ext cx="2315491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White</a:t>
            </a:r>
            <a:r>
              <a:rPr lang="en-US" sz="1400" b="1" dirty="0">
                <a:solidFill>
                  <a:srgbClr val="FF0000"/>
                </a:solidFill>
              </a:rPr>
              <a:t> Font: F2F meetings</a:t>
            </a:r>
          </a:p>
          <a:p>
            <a:r>
              <a:rPr lang="en-US" sz="1400" b="1" dirty="0">
                <a:solidFill>
                  <a:srgbClr val="E0E51B"/>
                </a:solidFill>
              </a:rPr>
              <a:t>Yellow</a:t>
            </a:r>
            <a:r>
              <a:rPr lang="en-US" sz="1400" b="1" dirty="0">
                <a:solidFill>
                  <a:srgbClr val="FF0000"/>
                </a:solidFill>
              </a:rPr>
              <a:t> Font: e-meetings</a:t>
            </a:r>
          </a:p>
        </p:txBody>
      </p:sp>
    </p:spTree>
    <p:extLst>
      <p:ext uri="{BB962C8B-B14F-4D97-AF65-F5344CB8AC3E}">
        <p14:creationId xmlns:p14="http://schemas.microsoft.com/office/powerpoint/2010/main" val="278102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Additional Information for RAN Meeting 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840" y="1252809"/>
            <a:ext cx="13756312" cy="4830233"/>
          </a:xfrm>
        </p:spPr>
        <p:txBody>
          <a:bodyPr/>
          <a:lstStyle/>
          <a:p>
            <a:r>
              <a:rPr lang="en-US" sz="2800" dirty="0"/>
              <a:t>Up to each WG chair whether or not to handle maintenance in Oct.’22 e-meetings</a:t>
            </a:r>
          </a:p>
          <a:p>
            <a:pPr lvl="1"/>
            <a:r>
              <a:rPr lang="en-US" sz="2400" dirty="0"/>
              <a:t>Note: not all specs may be available by the </a:t>
            </a:r>
            <a:r>
              <a:rPr lang="en-US" sz="2400" dirty="0" err="1"/>
              <a:t>Tdoc</a:t>
            </a:r>
            <a:r>
              <a:rPr lang="en-US" sz="2400" dirty="0"/>
              <a:t> request deadline for Oct’22 e-meetings</a:t>
            </a:r>
          </a:p>
          <a:p>
            <a:r>
              <a:rPr lang="en-US" sz="2800" dirty="0"/>
              <a:t>For the planned F2F meetings in 2023, if in the unfortunate case when an F2F meeting is cancelled, detailed conversion to an e-meeting will be discussed if such a case occurs </a:t>
            </a:r>
          </a:p>
          <a:p>
            <a:r>
              <a:rPr lang="en-US" sz="2800" dirty="0"/>
              <a:t>Detailed agendas for each WG meeting, especially for April &amp; Oct. WG e-meetings, are up to WG Chairs’ discretion</a:t>
            </a:r>
            <a:endParaRPr lang="en-US" sz="2400" dirty="0"/>
          </a:p>
          <a:p>
            <a:r>
              <a:rPr lang="en-US" sz="2800" dirty="0"/>
              <a:t> Rel-18 timeline discussion is to be carried out in Dec. 2022</a:t>
            </a:r>
          </a:p>
          <a:p>
            <a:pPr lvl="1"/>
            <a:r>
              <a:rPr lang="en-US" sz="2000" dirty="0"/>
              <a:t>Whether or not/how to introduce extra </a:t>
            </a:r>
            <a:r>
              <a:rPr lang="en-US" sz="2000" b="1" dirty="0"/>
              <a:t>ad-hoc e-meetings </a:t>
            </a:r>
            <a:r>
              <a:rPr lang="en-US" sz="2000" dirty="0"/>
              <a:t>in 2023, or </a:t>
            </a:r>
            <a:r>
              <a:rPr lang="en-US" sz="2000" b="1" dirty="0"/>
              <a:t>other ways </a:t>
            </a:r>
            <a:r>
              <a:rPr lang="en-US" sz="2000" dirty="0"/>
              <a:t>can also be discussed as part of the timeline discussion</a:t>
            </a:r>
          </a:p>
          <a:p>
            <a:pPr lvl="1"/>
            <a:endParaRPr lang="en-US" sz="2000" dirty="0"/>
          </a:p>
          <a:p>
            <a:endParaRPr lang="en-US" sz="28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5598337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the RAN timeline and meeting planning on slides 3 to 4. </a:t>
            </a:r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48062</TotalTime>
  <Words>622</Words>
  <Application>Microsoft Office PowerPoint</Application>
  <PresentationFormat>Custom</PresentationFormat>
  <Paragraphs>286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Nokia Pure Headline Ultra Light</vt:lpstr>
      <vt:lpstr>Nokia Pure Text</vt:lpstr>
      <vt:lpstr>Nokia Pure Text Light</vt:lpstr>
      <vt:lpstr>Arial</vt:lpstr>
      <vt:lpstr>Calibri</vt:lpstr>
      <vt:lpstr>Courier New</vt:lpstr>
      <vt:lpstr>Wingdings</vt:lpstr>
      <vt:lpstr>Nokia White Master with headline</vt:lpstr>
      <vt:lpstr>2_Office Theme</vt:lpstr>
      <vt:lpstr>RAN/RAN WG Meeting Planning</vt:lpstr>
      <vt:lpstr>Background Information</vt:lpstr>
      <vt:lpstr>Proposed RAN meeting planning (2023)</vt:lpstr>
      <vt:lpstr>Additional Information for RAN Meeting Planning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625</cp:revision>
  <dcterms:created xsi:type="dcterms:W3CDTF">2018-05-24T11:49:12Z</dcterms:created>
  <dcterms:modified xsi:type="dcterms:W3CDTF">2022-09-07T16:22:56Z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