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E4E065-616D-4A0F-BF2A-FD557692E964}" v="1" dt="2022-06-09T06:28:17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3" d="100"/>
          <a:sy n="63" d="100"/>
        </p:scale>
        <p:origin x="6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CB0C-9370-4742-9D9C-8225ABFACA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101B06-4210-4D38-A15B-B435AB033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0417F-3C20-4E44-B844-28B504931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15127-A924-4525-8EE9-07B31605A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3057-CAB7-46C8-BC48-E95BF5D4A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20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8D043-C3CE-4014-9B8B-38211E79C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623B9D-25B0-4334-A160-6C3AE1F9A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BC392-C1D2-4F17-B56D-E6345DE2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D5DBB-F4A1-40C3-A427-5BCCF59A7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9159C-BDD7-4B38-8EBA-F324D3E7A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4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07B528-8A85-4D87-A941-5F1FB506EE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C95389-5E68-4664-BCBC-E67036666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76802-6DB7-4E95-9C81-D165B0A87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28998-7294-4D46-A2E1-02BE2C240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63D87-14FB-42B2-835A-053C4D105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201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E4DA7-6FA0-47D0-ABDE-0F98B9955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D4F1A-37D0-49E6-A506-C92257409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65A68-404C-40EA-A4F3-F750A9AC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BD85-AB7C-4A18-88A8-485770809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012D4-A903-4415-82FC-24D43A5D3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603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95C2-4B9C-4064-A7F9-8F57B478D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F8C4D-2AAE-48F2-A553-82F593E59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0ACAD-0C8B-422D-8413-09DFD4BED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AE98A-2F24-4262-8E8F-213AC1FEF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10181-DADA-49AE-8A47-A4B1284E3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3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D0280-A442-49A1-9C8A-69A7E5320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86D56-1651-42C1-9F13-0CE4CEA2AD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AF84A8-8CD4-4A8B-93A8-EDEB3608AE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8FCE13-DD1A-48C5-9119-251495373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1C398-4000-4C5E-991C-6AC34D3F9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D2EF5-E5D9-4C45-83E6-C67FFA944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14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2A53-A776-48E6-9621-B81243681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D36B4-772C-4F8D-9777-45DF3C0FF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E960A1-16E7-4F0B-A3A3-6AF3CEC71A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96DDC9-CC20-4203-8DB0-35212197DD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FD5AB-88AF-49FC-9251-78AF2DA5E8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0D789C-ED14-4323-8396-8EDAC236E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F8FF01-0515-4838-AFDB-CAA1B7E9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4C43D-4A82-414F-A31B-B19684EB8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6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0935B-D139-409E-A2F1-21DFB085A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94E0B9-F33B-4D75-943F-E63CA9C16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D34504-472B-4423-A590-5249F57EB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67CC2C-27AB-4F40-B83E-9C11BDA23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09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7B8445-1C3D-44CD-B386-BCB5E0825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F30134-3384-440B-97B6-F46FE6CAE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8C726-EAE3-4548-BBFC-3EED7DBB7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36794-62D2-4778-81A4-ADD9B1723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CB81C-B8E2-4D74-BBC4-0D6444122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91AC1-2898-4882-87F4-9525B3D5E6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01B674-E733-436F-AF17-1A1C60B28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B0AC4-6F74-4A68-BF66-0F6DD200C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5171E-AF28-4C7F-B0BD-8B91437C9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79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35F85-21F4-4761-9AA5-F2236084E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AEEAC3-DA88-4496-B258-03287AE42A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07D64D-C3BF-4342-B8B3-9829712BC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CF7EC-6570-428D-990C-029BE3D82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338D2-3E7D-4171-85C2-4E01C7D41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D42EC-814B-4FE2-852F-97E2CD69C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BC8A2C-63F8-4A97-8400-592A0A011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AFB58-FFE8-434A-A815-4F963BFC5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DA6E1-87A9-4F44-A340-3F46A72099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BAC55-C66F-4FD8-9D12-F1E162A15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1BB61-DFBF-4D14-8BE2-0C27E39FE4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5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51707B-525A-4913-8F63-BBADB81C80CC}"/>
              </a:ext>
            </a:extLst>
          </p:cNvPr>
          <p:cNvSpPr txBox="1"/>
          <p:nvPr/>
        </p:nvSpPr>
        <p:spPr>
          <a:xfrm>
            <a:off x="599440" y="52832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TSG RAN#96 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June 6-9,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Budapest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069BD-3838-41F9-8E66-94F1FA255583}"/>
              </a:ext>
            </a:extLst>
          </p:cNvPr>
          <p:cNvSpPr txBox="1"/>
          <p:nvPr/>
        </p:nvSpPr>
        <p:spPr>
          <a:xfrm>
            <a:off x="8798560" y="528320"/>
            <a:ext cx="279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RP-221865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…revision of RP-221472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A3888C-4598-4CB6-B6A9-EACF8A8CF9FD}"/>
              </a:ext>
            </a:extLst>
          </p:cNvPr>
          <p:cNvSpPr txBox="1"/>
          <p:nvPr/>
        </p:nvSpPr>
        <p:spPr>
          <a:xfrm>
            <a:off x="609600" y="1481881"/>
            <a:ext cx="1066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Title:	           NR-NTN deployment in above 10 GHz bands 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    9.3.2.7	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	           Hughes, Thales, Eutelsat, Inmarsat,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ispasat, ESA,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ckheed Martin, Intelsat, 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Airbus, Gatehouse, Sateliot, Novamint, Fraunhofer, Catapult, Leonardo-Telespazio 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Release:	           Rel-18</a:t>
            </a:r>
            <a:endParaRPr 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A8ED5-505D-4EDC-A375-557352DC2B5D}"/>
              </a:ext>
            </a:extLst>
          </p:cNvPr>
          <p:cNvSpPr txBox="1"/>
          <p:nvPr/>
        </p:nvSpPr>
        <p:spPr>
          <a:xfrm>
            <a:off x="1310640" y="3429000"/>
            <a:ext cx="9966960" cy="279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Proposed WF:</a:t>
            </a:r>
          </a:p>
          <a:p>
            <a:endParaRPr lang="en-US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capture in the Chairman’s note:</a:t>
            </a:r>
          </a:p>
          <a:p>
            <a:pPr lvl="1"/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lnSpc>
                <a:spcPts val="3300"/>
              </a:lnSpc>
            </a:pP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 The ITU-R harmonized Ka-band corresponds to the frequency range [17.7 – 20.2 GHz: downlink] and [27.5 – 30.0 GHz: uplink]</a:t>
            </a:r>
            <a:br>
              <a:rPr lang="en-US" sz="2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37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108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deployment in above 10 GHz bands</dc:title>
  <dc:creator>Jaffar, Munira</dc:creator>
  <cp:lastModifiedBy>Jaffar, Munira</cp:lastModifiedBy>
  <cp:revision>3</cp:revision>
  <dcterms:created xsi:type="dcterms:W3CDTF">2022-06-07T08:20:39Z</dcterms:created>
  <dcterms:modified xsi:type="dcterms:W3CDTF">2022-06-09T06:32:21Z</dcterms:modified>
</cp:coreProperties>
</file>