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5" d="100"/>
          <a:sy n="75" d="100"/>
        </p:scale>
        <p:origin x="32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udney, Chris, Vodafone" userId="a9292186-02d3-4a1b-9f06-7a4f13759ed3" providerId="ADAL" clId="{7BB985D3-7352-411F-A581-5FDDC966944B}"/>
    <pc:docChg chg="custSel modSld">
      <pc:chgData name="Pudney, Chris, Vodafone" userId="a9292186-02d3-4a1b-9f06-7a4f13759ed3" providerId="ADAL" clId="{7BB985D3-7352-411F-A581-5FDDC966944B}" dt="2022-06-08T12:51:11.238" v="3" actId="27636"/>
      <pc:docMkLst>
        <pc:docMk/>
      </pc:docMkLst>
      <pc:sldChg chg="modSp mod">
        <pc:chgData name="Pudney, Chris, Vodafone" userId="a9292186-02d3-4a1b-9f06-7a4f13759ed3" providerId="ADAL" clId="{7BB985D3-7352-411F-A581-5FDDC966944B}" dt="2022-06-08T12:51:11.238" v="3" actId="27636"/>
        <pc:sldMkLst>
          <pc:docMk/>
          <pc:sldMk cId="4176525343" sldId="260"/>
        </pc:sldMkLst>
        <pc:spChg chg="mod">
          <ac:chgData name="Pudney, Chris, Vodafone" userId="a9292186-02d3-4a1b-9f06-7a4f13759ed3" providerId="ADAL" clId="{7BB985D3-7352-411F-A581-5FDDC966944B}" dt="2022-06-08T12:51:11.238" v="3" actId="27636"/>
          <ac:spMkLst>
            <pc:docMk/>
            <pc:sldMk cId="4176525343" sldId="260"/>
            <ac:spMk id="3" creationId="{4B2BF36B-A9C3-4711-A9EF-DEAAA0BEE20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4FB53-CE86-4635-ADAD-439009377D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F719B0A-6BDE-4FB9-99E0-383B263579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719020-48E3-447B-AE76-94DE6AF60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A89D-BB65-46E5-945B-EFBFFBC8B897}" type="datetimeFigureOut">
              <a:rPr lang="en-GB" smtClean="0"/>
              <a:t>08/06/2022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E1D01E-EFEE-4705-A309-D9376CBD6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D70261-A687-4085-8401-035C282E7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4838-BC66-4980-859D-0ADC36095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114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C3764A-D26E-488A-BACC-CE77B36C76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28D139-A7FF-4488-8EC1-6FDD2575C8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C2124D-2967-4F02-B2A8-85C0B0EEC6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A89D-BB65-46E5-945B-EFBFFBC8B897}" type="datetimeFigureOut">
              <a:rPr lang="en-GB" smtClean="0"/>
              <a:t>08/06/2022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B00500-662D-4532-AC09-11F822E498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D9AA0B-8785-4F28-B383-258B39B6EE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4838-BC66-4980-859D-0ADC36095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7534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0C0A8A-19D5-45C4-97D0-BC9F80DAE5C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434E8D-6291-40CE-9598-503DDB721E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B4CAEB-B51F-4D82-BA7E-33A060ACF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A89D-BB65-46E5-945B-EFBFFBC8B897}" type="datetimeFigureOut">
              <a:rPr lang="en-GB" smtClean="0"/>
              <a:t>08/06/2022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8C807C-6ECC-4DE5-91A2-C72B9A47E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5AD854-E8BF-4032-8EC1-FDA37EC0F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4838-BC66-4980-859D-0ADC36095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92168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25C104-EF9D-4047-B132-49F86020A6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041CCF-0DEF-4A10-A8AA-EAD938820A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7089B1-0CB4-4CAA-A336-52A30D3A29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A89D-BB65-46E5-945B-EFBFFBC8B897}" type="datetimeFigureOut">
              <a:rPr lang="en-GB" smtClean="0"/>
              <a:t>08/06/2022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A6517D-FC81-4225-A264-7EE5B2A8DF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F1545B-D5CD-49D7-AF1A-6F5944682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4838-BC66-4980-859D-0ADC36095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7293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5760A-4CF2-47B3-B69F-6D866E91FE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BE576A-302F-4E11-945D-D862B0E639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1D66C8-5819-42E7-92DE-3B1D42238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A89D-BB65-46E5-945B-EFBFFBC8B897}" type="datetimeFigureOut">
              <a:rPr lang="en-GB" smtClean="0"/>
              <a:t>08/06/2022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D1B408-246C-4F97-9F65-6538DBF19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C6EC96-4B09-4F1C-8BDA-DFCD1FD194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4838-BC66-4980-859D-0ADC36095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0638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916D83-CA4B-4BC2-8943-9474FE81BA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BD4D49-0948-4908-BE3C-A62363BC25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AD35AA-7697-4AD1-9A34-B000159668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CA9ABB-98C8-44A5-A7DB-EBD3C3A84F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A89D-BB65-46E5-945B-EFBFFBC8B897}" type="datetimeFigureOut">
              <a:rPr lang="en-GB" smtClean="0"/>
              <a:t>08/06/2022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A5114B-6E12-4FDF-A369-889C5C2454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671835-9C0C-4497-B722-19F9E0AE87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4838-BC66-4980-859D-0ADC36095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50487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66EE81-197A-43BF-94EB-9A75F87458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4DC848-CD46-4BF1-AF96-87C07D73B6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87942C-C5E0-4996-9566-E5099B13F1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D86972-8877-4C1E-80FA-DA4A48ECE4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A9C047-5E51-4256-8531-BEC841FF16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654AF2F-18C5-49CE-AA75-73005D33ED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A89D-BB65-46E5-945B-EFBFFBC8B897}" type="datetimeFigureOut">
              <a:rPr lang="en-GB" smtClean="0"/>
              <a:t>08/06/2022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3C580D8-7DA9-4689-AC6B-E8AF7B78B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A65A845-5FE3-4488-8C23-56C060B59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4838-BC66-4980-859D-0ADC36095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728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D2DC0E-2AE4-4608-828A-5BE370ADEB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80751B1-CD6C-4FC7-B960-D5EC4C3B54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A89D-BB65-46E5-945B-EFBFFBC8B897}" type="datetimeFigureOut">
              <a:rPr lang="en-GB" smtClean="0"/>
              <a:t>08/06/2022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97FDC9-F792-40DB-952E-54E6DB6D6D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B7B1EA3-5B60-4081-ACE2-97990E2D84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4838-BC66-4980-859D-0ADC36095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5231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9E4D1B7-4D26-4E15-AE87-DC3E3DC802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A89D-BB65-46E5-945B-EFBFFBC8B897}" type="datetimeFigureOut">
              <a:rPr lang="en-GB" smtClean="0"/>
              <a:t>08/06/2022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D83D3D2-347A-4B67-8880-154072827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B97610-9B1A-494F-AB18-21C090FD8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4838-BC66-4980-859D-0ADC36095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2554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CF7BA-28DE-4786-BD7F-4E2D64E22F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A8E68B-79CE-4F4F-8A61-E69E383729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73F854-3137-446C-A443-3EA081857D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470E08-CBA0-4130-95B7-A38A41FD18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A89D-BB65-46E5-945B-EFBFFBC8B897}" type="datetimeFigureOut">
              <a:rPr lang="en-GB" smtClean="0"/>
              <a:t>08/06/2022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D18819-31B4-4038-B6AC-C6ACAB96A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293367-B8D3-43C8-9620-7497779F20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4838-BC66-4980-859D-0ADC36095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06398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65B766-6B2F-4D62-9860-94866D207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F358899-097D-4593-8BAB-9EBB732CB9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74C2F3-5CCF-4FC3-8720-28BEDA1071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907D87-8D80-4E55-87CB-68BF36ECC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A89D-BB65-46E5-945B-EFBFFBC8B897}" type="datetimeFigureOut">
              <a:rPr lang="en-GB" smtClean="0"/>
              <a:t>08/06/2022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8F7550-A835-4209-9EB9-30D554AD72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671C15-4CA6-453A-AC9A-BC1697AE56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4838-BC66-4980-859D-0ADC36095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321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1285AC6-CA82-4A78-B262-E38F25C59E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FFE369-C614-4134-A612-E5957C5289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06F911-8EBD-40A3-94F8-FD65B760B5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F5A89D-BB65-46E5-945B-EFBFFBC8B897}" type="datetimeFigureOut">
              <a:rPr lang="en-GB" smtClean="0"/>
              <a:t>08/06/2022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C04FF1-3B64-403C-868D-DE1D1E9056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43E298-E169-4426-9592-582C207158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964838-BC66-4980-859D-0ADC36095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7582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41E73D-5BB2-4410-B03A-CA8D2E15AE0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NCD-SSB for all devices:</a:t>
            </a:r>
            <a:br>
              <a:rPr lang="en-GB" dirty="0"/>
            </a:br>
            <a:r>
              <a:rPr lang="en-GB" dirty="0"/>
              <a:t>proposed Way Forward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A4FB7C7-6C9D-4274-99A1-5D6E5FD6FF8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Source: Vodafone (offline session chair)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B21580D-E1D1-4741-ADA8-7C4E706F23D9}"/>
              </a:ext>
            </a:extLst>
          </p:cNvPr>
          <p:cNvSpPr txBox="1"/>
          <p:nvPr/>
        </p:nvSpPr>
        <p:spPr>
          <a:xfrm>
            <a:off x="414866" y="211063"/>
            <a:ext cx="11650133" cy="10002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 hangingPunct="0">
              <a:spcAft>
                <a:spcPts val="600"/>
              </a:spcAft>
              <a:tabLst>
                <a:tab pos="5257800" algn="r"/>
                <a:tab pos="6210935" algn="r"/>
              </a:tabLs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 RAN Meeting #96						 RP-221852</a:t>
            </a:r>
            <a:endParaRPr lang="en-GB" sz="1100" b="1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Budapest, Hungary, June 6-9, 2022							rev of </a:t>
            </a: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RP-221810</a:t>
            </a:r>
            <a:endParaRPr lang="en-US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Calibri" panose="020F0502020204030204" pitchFamily="34" charset="0"/>
                <a:cs typeface="Arial" panose="020B0604020202020204" pitchFamily="34" charset="0"/>
              </a:rPr>
              <a:t>Agenda Item: </a:t>
            </a:r>
            <a:r>
              <a:rPr lang="en-GB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9.4.1.6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525505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B3C1E-A439-4560-98B4-54C53406E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Proposed 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2BF36B-A9C3-4711-A9EF-DEAAA0BEE2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04441"/>
            <a:ext cx="10515600" cy="435133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GB" dirty="0"/>
              <a:t>As a result of the Tuesday 0800-0830 offline session (attended by approx. 20-30 people), </a:t>
            </a:r>
            <a:r>
              <a:rPr lang="en-GB" dirty="0">
                <a:solidFill>
                  <a:schemeClr val="accent1"/>
                </a:solidFill>
              </a:rPr>
              <a:t>and following further discussions</a:t>
            </a:r>
            <a:r>
              <a:rPr lang="en-GB" dirty="0"/>
              <a:t>, the following way forward is proposed;</a:t>
            </a:r>
          </a:p>
          <a:p>
            <a:pPr marL="0" indent="0">
              <a:buNone/>
            </a:pPr>
            <a:endParaRPr lang="en-GB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To ask the relevant Working Groups (RAN 1, 4) to conclude their [TEI-16] discussions to</a:t>
            </a:r>
            <a:r>
              <a:rPr lang="en-GB" dirty="0">
                <a:solidFill>
                  <a:srgbClr val="FF0000"/>
                </a:solidFill>
              </a:rPr>
              <a:t> </a:t>
            </a:r>
            <a:r>
              <a:rPr lang="en-GB" dirty="0"/>
              <a:t>ensure that Feature Group 6-1a “</a:t>
            </a:r>
            <a:r>
              <a:rPr lang="en-GB" sz="2600" i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bwp-WithoutRestriction</a:t>
            </a:r>
            <a:r>
              <a:rPr lang="en-GB" sz="2600" dirty="0"/>
              <a:t>” </a:t>
            </a:r>
            <a:r>
              <a:rPr lang="en-GB" dirty="0"/>
              <a:t>works with essential corrections, clear requirements and UE behaviour, and report progress to RAN #97. </a:t>
            </a:r>
            <a:br>
              <a:rPr lang="en-GB" dirty="0"/>
            </a:br>
            <a:endParaRPr lang="en-GB" dirty="0"/>
          </a:p>
          <a:p>
            <a:pPr marL="0" indent="0">
              <a:buNone/>
            </a:pPr>
            <a:r>
              <a:rPr lang="en-GB" dirty="0"/>
              <a:t>AND e.g. if the outcome of task 1 is difficult to implement in </a:t>
            </a:r>
            <a:r>
              <a:rPr lang="en-GB"/>
              <a:t>mid-range devices</a:t>
            </a:r>
            <a:br>
              <a:rPr lang="en-GB"/>
            </a:br>
            <a:endParaRPr lang="en-GB" dirty="0"/>
          </a:p>
          <a:p>
            <a:pPr marL="514350" indent="-514350">
              <a:buFont typeface="+mj-lt"/>
              <a:buAutoNum type="arabicPeriod" startAt="2"/>
            </a:pPr>
            <a:r>
              <a:rPr lang="en-GB" dirty="0"/>
              <a:t>Interested companies can prepare a Release 18 study item for NCD SSB for non-</a:t>
            </a:r>
            <a:r>
              <a:rPr lang="en-GB" dirty="0" err="1"/>
              <a:t>RedCap</a:t>
            </a:r>
            <a:r>
              <a:rPr lang="en-GB" dirty="0"/>
              <a:t> UEs for consideration in RAN#97 (September 2022). </a:t>
            </a:r>
          </a:p>
        </p:txBody>
      </p:sp>
    </p:spTree>
    <p:extLst>
      <p:ext uri="{BB962C8B-B14F-4D97-AF65-F5344CB8AC3E}">
        <p14:creationId xmlns:p14="http://schemas.microsoft.com/office/powerpoint/2010/main" val="41765253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</Words>
  <Application>Microsoft Office PowerPoint</Application>
  <PresentationFormat>Widescreen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Office Theme</vt:lpstr>
      <vt:lpstr>NCD-SSB for all devices: proposed Way Forward</vt:lpstr>
      <vt:lpstr>Proposed 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NCD-SSB</dc:title>
  <dc:creator>Pudney, Chris, Vodafone</dc:creator>
  <cp:lastModifiedBy>Pudney, Chris, Vodafone</cp:lastModifiedBy>
  <cp:revision>9</cp:revision>
  <dcterms:created xsi:type="dcterms:W3CDTF">2022-06-06T21:04:12Z</dcterms:created>
  <dcterms:modified xsi:type="dcterms:W3CDTF">2022-06-08T12:51:13Z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7da11e7-ad83-4459-98c6-12a88e2eac78_Enabled">
    <vt:lpwstr>true</vt:lpwstr>
  </property>
  <property fmtid="{D5CDD505-2E9C-101B-9397-08002B2CF9AE}" pid="3" name="MSIP_Label_17da11e7-ad83-4459-98c6-12a88e2eac78_SetDate">
    <vt:lpwstr>2022-06-06T21:04:32Z</vt:lpwstr>
  </property>
  <property fmtid="{D5CDD505-2E9C-101B-9397-08002B2CF9AE}" pid="4" name="MSIP_Label_17da11e7-ad83-4459-98c6-12a88e2eac78_Method">
    <vt:lpwstr>Privileged</vt:lpwstr>
  </property>
  <property fmtid="{D5CDD505-2E9C-101B-9397-08002B2CF9AE}" pid="5" name="MSIP_Label_17da11e7-ad83-4459-98c6-12a88e2eac78_Name">
    <vt:lpwstr>17da11e7-ad83-4459-98c6-12a88e2eac78</vt:lpwstr>
  </property>
  <property fmtid="{D5CDD505-2E9C-101B-9397-08002B2CF9AE}" pid="6" name="MSIP_Label_17da11e7-ad83-4459-98c6-12a88e2eac78_SiteId">
    <vt:lpwstr>68283f3b-8487-4c86-adb3-a5228f18b893</vt:lpwstr>
  </property>
  <property fmtid="{D5CDD505-2E9C-101B-9397-08002B2CF9AE}" pid="7" name="MSIP_Label_17da11e7-ad83-4459-98c6-12a88e2eac78_ActionId">
    <vt:lpwstr>3f3c9fd2-896c-4f91-84ea-cdff032b809e</vt:lpwstr>
  </property>
  <property fmtid="{D5CDD505-2E9C-101B-9397-08002B2CF9AE}" pid="8" name="MSIP_Label_17da11e7-ad83-4459-98c6-12a88e2eac78_ContentBits">
    <vt:lpwstr>0</vt:lpwstr>
  </property>
</Properties>
</file>