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udney, Chris, Vodafone" userId="a9292186-02d3-4a1b-9f06-7a4f13759ed3" providerId="ADAL" clId="{97E44E23-FD66-495C-B1D2-A0D18A74D9F8}"/>
    <pc:docChg chg="modSld">
      <pc:chgData name="Pudney, Chris, Vodafone" userId="a9292186-02d3-4a1b-9f06-7a4f13759ed3" providerId="ADAL" clId="{97E44E23-FD66-495C-B1D2-A0D18A74D9F8}" dt="2022-06-07T15:07:30.499" v="5" actId="6549"/>
      <pc:docMkLst>
        <pc:docMk/>
      </pc:docMkLst>
      <pc:sldChg chg="modSp mod">
        <pc:chgData name="Pudney, Chris, Vodafone" userId="a9292186-02d3-4a1b-9f06-7a4f13759ed3" providerId="ADAL" clId="{97E44E23-FD66-495C-B1D2-A0D18A74D9F8}" dt="2022-06-07T15:07:30.499" v="5" actId="6549"/>
        <pc:sldMkLst>
          <pc:docMk/>
          <pc:sldMk cId="3352550592" sldId="256"/>
        </pc:sldMkLst>
        <pc:spChg chg="mod">
          <ac:chgData name="Pudney, Chris, Vodafone" userId="a9292186-02d3-4a1b-9f06-7a4f13759ed3" providerId="ADAL" clId="{97E44E23-FD66-495C-B1D2-A0D18A74D9F8}" dt="2022-06-07T15:07:30.499" v="5" actId="6549"/>
          <ac:spMkLst>
            <pc:docMk/>
            <pc:sldMk cId="3352550592" sldId="256"/>
            <ac:spMk id="5" creationId="{8B21580D-E1D1-4741-ADA8-7C4E706F23D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4FB53-CE86-4635-ADAD-439009377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719B0A-6BDE-4FB9-99E0-383B263579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19020-48E3-447B-AE76-94DE6AF6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1D01E-EFEE-4705-A309-D9376CBD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70261-A687-4085-8401-035C282E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1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3764A-D26E-488A-BACC-CE77B36C7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28D139-A7FF-4488-8EC1-6FDD2575C8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2124D-2967-4F02-B2A8-85C0B0EEC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00500-662D-4532-AC09-11F822E4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9AA0B-8785-4F28-B383-258B39B6E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53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0C0A8A-19D5-45C4-97D0-BC9F80DAE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34E8D-6291-40CE-9598-503DDB721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4CAEB-B51F-4D82-BA7E-33A060A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C807C-6ECC-4DE5-91A2-C72B9A47E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AD854-E8BF-4032-8EC1-FDA37EC0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21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5C104-EF9D-4047-B132-49F86020A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41CCF-0DEF-4A10-A8AA-EAD938820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089B1-0CB4-4CAA-A336-52A30D3A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517D-FC81-4225-A264-7EE5B2A8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545B-D5CD-49D7-AF1A-6F594468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29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5760A-4CF2-47B3-B69F-6D866E91F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E576A-302F-4E11-945D-D862B0E63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D66C8-5819-42E7-92DE-3B1D4223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1B408-246C-4F97-9F65-6538DBF1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6EC96-4B09-4F1C-8BDA-DFCD1FD1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3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16D83-CA4B-4BC2-8943-9474FE81B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D4D49-0948-4908-BE3C-A62363BC2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D35AA-7697-4AD1-9A34-B00015966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CA9ABB-98C8-44A5-A7DB-EBD3C3A8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A5114B-6E12-4FDF-A369-889C5C245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71835-9C0C-4497-B722-19F9E0AE8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04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6EE81-197A-43BF-94EB-9A75F8745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DC848-CD46-4BF1-AF96-87C07D73B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87942C-C5E0-4996-9566-E5099B13F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D86972-8877-4C1E-80FA-DA4A48ECE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A9C047-5E51-4256-8531-BEC841FF1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54AF2F-18C5-49CE-AA75-73005D33E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C580D8-7DA9-4689-AC6B-E8AF7B78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65A845-5FE3-4488-8C23-56C060B5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28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DC0E-2AE4-4608-828A-5BE370ADE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0751B1-CD6C-4FC7-B960-D5EC4C3B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97FDC9-F792-40DB-952E-54E6DB6D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B1EA3-5B60-4081-ACE2-97990E2D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23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E4D1B7-4D26-4E15-AE87-DC3E3DC80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83D3D2-347A-4B67-8880-15407282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97610-9B1A-494F-AB18-21C090FD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55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F7BA-28DE-4786-BD7F-4E2D64E22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8E68B-79CE-4F4F-8A61-E69E38372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73F854-3137-446C-A443-3EA081857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70E08-CBA0-4130-95B7-A38A41FD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D18819-31B4-4038-B6AC-C6ACAB96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93367-B8D3-43C8-9620-7497779F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639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5B766-6B2F-4D62-9860-94866D20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358899-097D-4593-8BAB-9EBB732CB9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74C2F3-5CCF-4FC3-8720-28BEDA107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907D87-8D80-4E55-87CB-68BF36ECC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8F7550-A835-4209-9EB9-30D554AD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671C15-4CA6-453A-AC9A-BC1697AE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2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285AC6-CA82-4A78-B262-E38F25C59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FE369-C614-4134-A612-E5957C528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6F911-8EBD-40A3-94F8-FD65B760B5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5A89D-BB65-46E5-945B-EFBFFBC8B897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4FF1-3B64-403C-868D-DE1D1E905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3E298-E169-4426-9592-582C20715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8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1E73D-5BB2-4410-B03A-CA8D2E15AE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NCD-SSB for all devices:</a:t>
            </a:r>
            <a:br>
              <a:rPr lang="en-GB" dirty="0"/>
            </a:br>
            <a:r>
              <a:rPr lang="en-GB" dirty="0"/>
              <a:t>proposed Way Forward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4FB7C7-6C9D-4274-99A1-5D6E5FD6F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Source: Vodafone (offline session chair)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21580D-E1D1-4741-ADA8-7C4E706F23D9}"/>
              </a:ext>
            </a:extLst>
          </p:cNvPr>
          <p:cNvSpPr txBox="1"/>
          <p:nvPr/>
        </p:nvSpPr>
        <p:spPr>
          <a:xfrm>
            <a:off x="414866" y="211063"/>
            <a:ext cx="1165013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hangingPunct="0">
              <a:spcAft>
                <a:spcPts val="600"/>
              </a:spcAft>
              <a:tabLst>
                <a:tab pos="525780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#96						RP-221810</a:t>
            </a:r>
            <a:endParaRPr lang="en-GB" sz="11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Budapest, Hungary, June 6-9, 2022</a:t>
            </a:r>
          </a:p>
          <a:p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Agenda Item: 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9.4.1.6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55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B3C1E-A439-4560-98B4-54C53406E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BF36B-A9C3-4711-A9EF-DEAAA0BEE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4441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As a result of the Tuesday 0800-0830 offline session (attended by approx. 20-30 people), the following way forward is proposed;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ask the relevant Working Groups (RAN 1, 4) to ensure that Feature Group 6-1a “</a:t>
            </a:r>
            <a:r>
              <a:rPr lang="en-GB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bwp-WithoutRestriction</a:t>
            </a:r>
            <a:r>
              <a:rPr lang="en-GB" dirty="0"/>
              <a:t>” is fully functional with clear performance requirements and UE behaviour in R17 (or earlier). A new capability bit for this is not precluded,</a:t>
            </a:r>
          </a:p>
          <a:p>
            <a:pPr marL="0" indent="0">
              <a:buNone/>
            </a:pPr>
            <a:r>
              <a:rPr lang="en-GB" dirty="0"/>
              <a:t>AND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GB" dirty="0"/>
              <a:t>Interested companies prepare (or update) a Release 18 work item to specify NCD SSB for non-</a:t>
            </a:r>
            <a:r>
              <a:rPr lang="en-GB" dirty="0" err="1"/>
              <a:t>RedCap</a:t>
            </a:r>
            <a:r>
              <a:rPr lang="en-GB" dirty="0"/>
              <a:t> UEs for RAN#97 (September 2022). </a:t>
            </a:r>
          </a:p>
        </p:txBody>
      </p:sp>
    </p:spTree>
    <p:extLst>
      <p:ext uri="{BB962C8B-B14F-4D97-AF65-F5344CB8AC3E}">
        <p14:creationId xmlns:p14="http://schemas.microsoft.com/office/powerpoint/2010/main" val="4176525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NCD-SSB for all devices: proposed Way Forward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NCD-SSB</dc:title>
  <dc:creator>Pudney, Chris, Vodafone</dc:creator>
  <cp:lastModifiedBy>Pudney, Chris, Vodafone</cp:lastModifiedBy>
  <cp:revision>7</cp:revision>
  <dcterms:created xsi:type="dcterms:W3CDTF">2022-06-06T21:04:12Z</dcterms:created>
  <dcterms:modified xsi:type="dcterms:W3CDTF">2022-06-07T15:07:35Z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2022-06-06T21:04:32Z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3f3c9fd2-896c-4f91-84ea-cdff032b809e</vt:lpwstr>
  </property>
  <property fmtid="{D5CDD505-2E9C-101B-9397-08002B2CF9AE}" pid="8" name="MSIP_Label_17da11e7-ad83-4459-98c6-12a88e2eac78_ContentBits">
    <vt:lpwstr>0</vt:lpwstr>
  </property>
</Properties>
</file>