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6"/>
  </p:sldMasterIdLst>
  <p:notesMasterIdLst>
    <p:notesMasterId r:id="rId12"/>
  </p:notesMasterIdLst>
  <p:handoutMasterIdLst>
    <p:handoutMasterId r:id="rId13"/>
  </p:handoutMasterIdLst>
  <p:sldIdLst>
    <p:sldId id="256" r:id="rId7"/>
    <p:sldId id="263" r:id="rId8"/>
    <p:sldId id="264" r:id="rId9"/>
    <p:sldId id="265" r:id="rId10"/>
    <p:sldId id="261" r:id="rId11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Ericsson Hilda" panose="00000500000000000000" pitchFamily="2" charset="0"/>
      <p:regular r:id="rId18"/>
      <p:bold r:id="rId19"/>
      <p:italic r:id="rId20"/>
      <p:boldItalic r:id="rId21"/>
    </p:embeddedFont>
    <p:embeddedFont>
      <p:font typeface="Ericsson Hilda Light" panose="00000400000000000000" pitchFamily="2" charset="0"/>
      <p:regular r:id="rId22"/>
      <p:italic r:id="rId23"/>
    </p:embeddedFont>
    <p:embeddedFont>
      <p:font typeface="Ericsson Technical Icons" panose="00000500000000000000" pitchFamily="2" charset="0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EU" lastIdx="2" clrIdx="0">
    <p:extLst>
      <p:ext uri="{19B8F6BF-5375-455C-9EA6-DF929625EA0E}">
        <p15:presenceInfo xmlns:p15="http://schemas.microsoft.com/office/powerpoint/2012/main" userId="Ericsson" providerId="None"/>
      </p:ext>
    </p:extLst>
  </p:cmAuthor>
  <p:cmAuthor id="2" name="Satyam Dwivedi" initials="SD" lastIdx="2" clrIdx="1">
    <p:extLst>
      <p:ext uri="{19B8F6BF-5375-455C-9EA6-DF929625EA0E}">
        <p15:presenceInfo xmlns:p15="http://schemas.microsoft.com/office/powerpoint/2012/main" userId="S::satyam.dwivedi@ericsson.com::b60e65f4-c77c-48b3-9121-6f72d3a386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84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8.fntdata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font" Target="fonts/font11.fntdata"/><Relationship Id="rId5" Type="http://schemas.openxmlformats.org/officeDocument/2006/relationships/customXml" Target="../customXml/item5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font" Target="fonts/font6.fntdata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no Masini" userId="446cd9d3-d73a-4f5c-b87e-4610f52c71cf" providerId="ADAL" clId="{1A19BF3C-FB8A-448D-B909-8E694C1B575E}"/>
    <pc:docChg chg="undo custSel addSld delSld modSld">
      <pc:chgData name="Gino Masini" userId="446cd9d3-d73a-4f5c-b87e-4610f52c71cf" providerId="ADAL" clId="{1A19BF3C-FB8A-448D-B909-8E694C1B575E}" dt="2022-05-30T16:35:58.021" v="1129" actId="20577"/>
      <pc:docMkLst>
        <pc:docMk/>
      </pc:docMkLst>
      <pc:sldChg chg="modSp mod">
        <pc:chgData name="Gino Masini" userId="446cd9d3-d73a-4f5c-b87e-4610f52c71cf" providerId="ADAL" clId="{1A19BF3C-FB8A-448D-B909-8E694C1B575E}" dt="2022-05-30T16:35:58.021" v="1129" actId="20577"/>
        <pc:sldMkLst>
          <pc:docMk/>
          <pc:sldMk cId="1218855417" sldId="256"/>
        </pc:sldMkLst>
        <pc:spChg chg="mod">
          <ac:chgData name="Gino Masini" userId="446cd9d3-d73a-4f5c-b87e-4610f52c71cf" providerId="ADAL" clId="{1A19BF3C-FB8A-448D-B909-8E694C1B575E}" dt="2022-05-25T14:44:17.073" v="987" actId="20577"/>
          <ac:spMkLst>
            <pc:docMk/>
            <pc:sldMk cId="1218855417" sldId="256"/>
            <ac:spMk id="2" creationId="{5409C6C2-BE62-4343-85FB-AF94732C2436}"/>
          </ac:spMkLst>
        </pc:spChg>
        <pc:spChg chg="mod">
          <ac:chgData name="Gino Masini" userId="446cd9d3-d73a-4f5c-b87e-4610f52c71cf" providerId="ADAL" clId="{1A19BF3C-FB8A-448D-B909-8E694C1B575E}" dt="2022-05-30T16:24:17.361" v="1104" actId="20577"/>
          <ac:spMkLst>
            <pc:docMk/>
            <pc:sldMk cId="1218855417" sldId="256"/>
            <ac:spMk id="3" creationId="{5E292CD8-FDCA-4849-BCA4-C507C9513116}"/>
          </ac:spMkLst>
        </pc:spChg>
        <pc:spChg chg="mod">
          <ac:chgData name="Gino Masini" userId="446cd9d3-d73a-4f5c-b87e-4610f52c71cf" providerId="ADAL" clId="{1A19BF3C-FB8A-448D-B909-8E694C1B575E}" dt="2022-05-30T16:35:58.021" v="1129" actId="20577"/>
          <ac:spMkLst>
            <pc:docMk/>
            <pc:sldMk cId="1218855417" sldId="256"/>
            <ac:spMk id="4" creationId="{2375DAB2-590C-4938-8058-2B80E2AC3929}"/>
          </ac:spMkLst>
        </pc:spChg>
        <pc:spChg chg="mod">
          <ac:chgData name="Gino Masini" userId="446cd9d3-d73a-4f5c-b87e-4610f52c71cf" providerId="ADAL" clId="{1A19BF3C-FB8A-448D-B909-8E694C1B575E}" dt="2022-05-30T16:24:03.011" v="1075" actId="6549"/>
          <ac:spMkLst>
            <pc:docMk/>
            <pc:sldMk cId="1218855417" sldId="256"/>
            <ac:spMk id="6" creationId="{7D93193D-CEB5-4A27-9F29-EA8F160B6877}"/>
          </ac:spMkLst>
        </pc:spChg>
      </pc:sldChg>
      <pc:sldChg chg="modSp mod delCm">
        <pc:chgData name="Gino Masini" userId="446cd9d3-d73a-4f5c-b87e-4610f52c71cf" providerId="ADAL" clId="{1A19BF3C-FB8A-448D-B909-8E694C1B575E}" dt="2022-05-25T20:25:53.429" v="1034" actId="1592"/>
        <pc:sldMkLst>
          <pc:docMk/>
          <pc:sldMk cId="2592161098" sldId="263"/>
        </pc:sldMkLst>
        <pc:spChg chg="mod">
          <ac:chgData name="Gino Masini" userId="446cd9d3-d73a-4f5c-b87e-4610f52c71cf" providerId="ADAL" clId="{1A19BF3C-FB8A-448D-B909-8E694C1B575E}" dt="2022-05-25T14:26:43.081" v="802" actId="20577"/>
          <ac:spMkLst>
            <pc:docMk/>
            <pc:sldMk cId="2592161098" sldId="263"/>
            <ac:spMk id="2" creationId="{850A01DF-B455-7A43-81AD-07313C5F0EE6}"/>
          </ac:spMkLst>
        </pc:spChg>
      </pc:sldChg>
      <pc:sldChg chg="modSp mod">
        <pc:chgData name="Gino Masini" userId="446cd9d3-d73a-4f5c-b87e-4610f52c71cf" providerId="ADAL" clId="{1A19BF3C-FB8A-448D-B909-8E694C1B575E}" dt="2022-05-30T16:24:54.560" v="1125" actId="20577"/>
        <pc:sldMkLst>
          <pc:docMk/>
          <pc:sldMk cId="742551760" sldId="264"/>
        </pc:sldMkLst>
        <pc:spChg chg="mod">
          <ac:chgData name="Gino Masini" userId="446cd9d3-d73a-4f5c-b87e-4610f52c71cf" providerId="ADAL" clId="{1A19BF3C-FB8A-448D-B909-8E694C1B575E}" dt="2022-05-25T14:26:46.575" v="804" actId="20577"/>
          <ac:spMkLst>
            <pc:docMk/>
            <pc:sldMk cId="742551760" sldId="264"/>
            <ac:spMk id="2" creationId="{64D23F92-38AE-0144-9FE4-6C145ADF2224}"/>
          </ac:spMkLst>
        </pc:spChg>
        <pc:spChg chg="mod">
          <ac:chgData name="Gino Masini" userId="446cd9d3-d73a-4f5c-b87e-4610f52c71cf" providerId="ADAL" clId="{1A19BF3C-FB8A-448D-B909-8E694C1B575E}" dt="2022-05-30T16:24:54.560" v="1125" actId="20577"/>
          <ac:spMkLst>
            <pc:docMk/>
            <pc:sldMk cId="742551760" sldId="264"/>
            <ac:spMk id="3" creationId="{2E533886-F0DB-824D-A4FC-96C60CE50B76}"/>
          </ac:spMkLst>
        </pc:spChg>
      </pc:sldChg>
      <pc:sldChg chg="modSp mod">
        <pc:chgData name="Gino Masini" userId="446cd9d3-d73a-4f5c-b87e-4610f52c71cf" providerId="ADAL" clId="{1A19BF3C-FB8A-448D-B909-8E694C1B575E}" dt="2022-05-25T14:48:51.715" v="1033" actId="20577"/>
        <pc:sldMkLst>
          <pc:docMk/>
          <pc:sldMk cId="457650057" sldId="265"/>
        </pc:sldMkLst>
        <pc:spChg chg="mod">
          <ac:chgData name="Gino Masini" userId="446cd9d3-d73a-4f5c-b87e-4610f52c71cf" providerId="ADAL" clId="{1A19BF3C-FB8A-448D-B909-8E694C1B575E}" dt="2022-05-25T14:48:38.390" v="1029" actId="20577"/>
          <ac:spMkLst>
            <pc:docMk/>
            <pc:sldMk cId="457650057" sldId="265"/>
            <ac:spMk id="2" creationId="{9970325F-32C0-446A-8BA1-DF8B3AAB97CA}"/>
          </ac:spMkLst>
        </pc:spChg>
        <pc:spChg chg="mod">
          <ac:chgData name="Gino Masini" userId="446cd9d3-d73a-4f5c-b87e-4610f52c71cf" providerId="ADAL" clId="{1A19BF3C-FB8A-448D-B909-8E694C1B575E}" dt="2022-05-25T14:48:51.715" v="1033" actId="20577"/>
          <ac:spMkLst>
            <pc:docMk/>
            <pc:sldMk cId="457650057" sldId="265"/>
            <ac:spMk id="3" creationId="{F8B3848F-9EC0-4252-829A-A04B4A28520B}"/>
          </ac:spMkLst>
        </pc:spChg>
      </pc:sldChg>
      <pc:sldChg chg="modSp add mod">
        <pc:chgData name="Gino Masini" userId="446cd9d3-d73a-4f5c-b87e-4610f52c71cf" providerId="ADAL" clId="{1A19BF3C-FB8A-448D-B909-8E694C1B575E}" dt="2022-05-25T14:17:52.126" v="325" actId="27636"/>
        <pc:sldMkLst>
          <pc:docMk/>
          <pc:sldMk cId="836927839" sldId="266"/>
        </pc:sldMkLst>
        <pc:spChg chg="mod">
          <ac:chgData name="Gino Masini" userId="446cd9d3-d73a-4f5c-b87e-4610f52c71cf" providerId="ADAL" clId="{1A19BF3C-FB8A-448D-B909-8E694C1B575E}" dt="2022-05-25T14:14:02.401" v="144" actId="20577"/>
          <ac:spMkLst>
            <pc:docMk/>
            <pc:sldMk cId="836927839" sldId="266"/>
            <ac:spMk id="2" creationId="{64D23F92-38AE-0144-9FE4-6C145ADF2224}"/>
          </ac:spMkLst>
        </pc:spChg>
        <pc:spChg chg="mod">
          <ac:chgData name="Gino Masini" userId="446cd9d3-d73a-4f5c-b87e-4610f52c71cf" providerId="ADAL" clId="{1A19BF3C-FB8A-448D-B909-8E694C1B575E}" dt="2022-05-25T14:17:52.126" v="325" actId="27636"/>
          <ac:spMkLst>
            <pc:docMk/>
            <pc:sldMk cId="836927839" sldId="266"/>
            <ac:spMk id="3" creationId="{2E533886-F0DB-824D-A4FC-96C60CE50B76}"/>
          </ac:spMkLst>
        </pc:spChg>
      </pc:sldChg>
      <pc:sldChg chg="modSp del mod">
        <pc:chgData name="Gino Masini" userId="446cd9d3-d73a-4f5c-b87e-4610f52c71cf" providerId="ADAL" clId="{1A19BF3C-FB8A-448D-B909-8E694C1B575E}" dt="2022-05-25T14:48:18.123" v="988" actId="47"/>
        <pc:sldMkLst>
          <pc:docMk/>
          <pc:sldMk cId="1254843240" sldId="266"/>
        </pc:sldMkLst>
        <pc:spChg chg="mod">
          <ac:chgData name="Gino Masini" userId="446cd9d3-d73a-4f5c-b87e-4610f52c71cf" providerId="ADAL" clId="{1A19BF3C-FB8A-448D-B909-8E694C1B575E}" dt="2022-05-25T14:28:03.074" v="888" actId="15"/>
          <ac:spMkLst>
            <pc:docMk/>
            <pc:sldMk cId="1254843240" sldId="266"/>
            <ac:spMk id="3" creationId="{C50DB03C-EB9B-453E-94AD-7C9EF9FF186D}"/>
          </ac:spMkLst>
        </pc:spChg>
      </pc:sldChg>
      <pc:sldChg chg="modSp del mod">
        <pc:chgData name="Gino Masini" userId="446cd9d3-d73a-4f5c-b87e-4610f52c71cf" providerId="ADAL" clId="{1A19BF3C-FB8A-448D-B909-8E694C1B575E}" dt="2022-05-25T14:28:08.260" v="889" actId="47"/>
        <pc:sldMkLst>
          <pc:docMk/>
          <pc:sldMk cId="836927839" sldId="267"/>
        </pc:sldMkLst>
        <pc:spChg chg="mod">
          <ac:chgData name="Gino Masini" userId="446cd9d3-d73a-4f5c-b87e-4610f52c71cf" providerId="ADAL" clId="{1A19BF3C-FB8A-448D-B909-8E694C1B575E}" dt="2022-05-25T14:22:53.833" v="508" actId="20577"/>
          <ac:spMkLst>
            <pc:docMk/>
            <pc:sldMk cId="836927839" sldId="267"/>
            <ac:spMk id="3" creationId="{2E533886-F0DB-824D-A4FC-96C60CE50B76}"/>
          </ac:spMkLst>
        </pc:spChg>
      </pc:sldChg>
    </pc:docChg>
  </pc:docChgLst>
  <pc:docChgLst>
    <pc:chgData name="Yazid Lyazidi" userId="fb62b910-4a2b-4d7a-8d37-c69f63587486" providerId="ADAL" clId="{9DA3E8AB-88D3-4E4E-AB90-C9D661BBAB1C}"/>
    <pc:docChg chg="undo redo custSel addSld modSld">
      <pc:chgData name="Yazid Lyazidi" userId="fb62b910-4a2b-4d7a-8d37-c69f63587486" providerId="ADAL" clId="{9DA3E8AB-88D3-4E4E-AB90-C9D661BBAB1C}" dt="2022-05-25T12:54:45.327" v="964" actId="12"/>
      <pc:docMkLst>
        <pc:docMk/>
      </pc:docMkLst>
      <pc:sldChg chg="modSp mod addCm modCm">
        <pc:chgData name="Yazid Lyazidi" userId="fb62b910-4a2b-4d7a-8d37-c69f63587486" providerId="ADAL" clId="{9DA3E8AB-88D3-4E4E-AB90-C9D661BBAB1C}" dt="2022-05-25T12:50:32.939" v="811" actId="20577"/>
        <pc:sldMkLst>
          <pc:docMk/>
          <pc:sldMk cId="2592161098" sldId="263"/>
        </pc:sldMkLst>
        <pc:spChg chg="mod">
          <ac:chgData name="Yazid Lyazidi" userId="fb62b910-4a2b-4d7a-8d37-c69f63587486" providerId="ADAL" clId="{9DA3E8AB-88D3-4E4E-AB90-C9D661BBAB1C}" dt="2022-05-25T12:50:32.939" v="811" actId="20577"/>
          <ac:spMkLst>
            <pc:docMk/>
            <pc:sldMk cId="2592161098" sldId="263"/>
            <ac:spMk id="3" creationId="{75759758-4B52-9944-82CA-197C5411D67E}"/>
          </ac:spMkLst>
        </pc:spChg>
      </pc:sldChg>
      <pc:sldChg chg="modSp mod delCm">
        <pc:chgData name="Yazid Lyazidi" userId="fb62b910-4a2b-4d7a-8d37-c69f63587486" providerId="ADAL" clId="{9DA3E8AB-88D3-4E4E-AB90-C9D661BBAB1C}" dt="2022-05-25T12:53:06.159" v="904" actId="12"/>
        <pc:sldMkLst>
          <pc:docMk/>
          <pc:sldMk cId="742551760" sldId="264"/>
        </pc:sldMkLst>
        <pc:spChg chg="mod">
          <ac:chgData name="Yazid Lyazidi" userId="fb62b910-4a2b-4d7a-8d37-c69f63587486" providerId="ADAL" clId="{9DA3E8AB-88D3-4E4E-AB90-C9D661BBAB1C}" dt="2022-05-25T12:52:36.192" v="903" actId="20577"/>
          <ac:spMkLst>
            <pc:docMk/>
            <pc:sldMk cId="742551760" sldId="264"/>
            <ac:spMk id="2" creationId="{64D23F92-38AE-0144-9FE4-6C145ADF2224}"/>
          </ac:spMkLst>
        </pc:spChg>
        <pc:spChg chg="mod">
          <ac:chgData name="Yazid Lyazidi" userId="fb62b910-4a2b-4d7a-8d37-c69f63587486" providerId="ADAL" clId="{9DA3E8AB-88D3-4E4E-AB90-C9D661BBAB1C}" dt="2022-05-25T12:53:06.159" v="904" actId="12"/>
          <ac:spMkLst>
            <pc:docMk/>
            <pc:sldMk cId="742551760" sldId="264"/>
            <ac:spMk id="3" creationId="{2E533886-F0DB-824D-A4FC-96C60CE50B76}"/>
          </ac:spMkLst>
        </pc:spChg>
      </pc:sldChg>
      <pc:sldChg chg="modSp mod">
        <pc:chgData name="Yazid Lyazidi" userId="fb62b910-4a2b-4d7a-8d37-c69f63587486" providerId="ADAL" clId="{9DA3E8AB-88D3-4E4E-AB90-C9D661BBAB1C}" dt="2022-05-25T12:54:45.327" v="964" actId="12"/>
        <pc:sldMkLst>
          <pc:docMk/>
          <pc:sldMk cId="457650057" sldId="265"/>
        </pc:sldMkLst>
        <pc:spChg chg="mod">
          <ac:chgData name="Yazid Lyazidi" userId="fb62b910-4a2b-4d7a-8d37-c69f63587486" providerId="ADAL" clId="{9DA3E8AB-88D3-4E4E-AB90-C9D661BBAB1C}" dt="2022-05-25T12:54:45.327" v="964" actId="12"/>
          <ac:spMkLst>
            <pc:docMk/>
            <pc:sldMk cId="457650057" sldId="265"/>
            <ac:spMk id="3" creationId="{F8B3848F-9EC0-4252-829A-A04B4A28520B}"/>
          </ac:spMkLst>
        </pc:spChg>
      </pc:sldChg>
      <pc:sldChg chg="modSp new mod">
        <pc:chgData name="Yazid Lyazidi" userId="fb62b910-4a2b-4d7a-8d37-c69f63587486" providerId="ADAL" clId="{9DA3E8AB-88D3-4E4E-AB90-C9D661BBAB1C}" dt="2022-05-25T12:53:22.776" v="905" actId="207"/>
        <pc:sldMkLst>
          <pc:docMk/>
          <pc:sldMk cId="1254843240" sldId="266"/>
        </pc:sldMkLst>
        <pc:spChg chg="mod">
          <ac:chgData name="Yazid Lyazidi" userId="fb62b910-4a2b-4d7a-8d37-c69f63587486" providerId="ADAL" clId="{9DA3E8AB-88D3-4E4E-AB90-C9D661BBAB1C}" dt="2022-05-25T12:46:37.657" v="777" actId="14100"/>
          <ac:spMkLst>
            <pc:docMk/>
            <pc:sldMk cId="1254843240" sldId="266"/>
            <ac:spMk id="2" creationId="{2F94FC36-6414-489C-B96C-3D0ADA78CC33}"/>
          </ac:spMkLst>
        </pc:spChg>
        <pc:spChg chg="mod">
          <ac:chgData name="Yazid Lyazidi" userId="fb62b910-4a2b-4d7a-8d37-c69f63587486" providerId="ADAL" clId="{9DA3E8AB-88D3-4E4E-AB90-C9D661BBAB1C}" dt="2022-05-25T12:53:22.776" v="905" actId="207"/>
          <ac:spMkLst>
            <pc:docMk/>
            <pc:sldMk cId="1254843240" sldId="266"/>
            <ac:spMk id="3" creationId="{C50DB03C-EB9B-453E-94AD-7C9EF9FF186D}"/>
          </ac:spMkLst>
        </pc:spChg>
      </pc:sldChg>
    </pc:docChg>
  </pc:docChgLst>
  <pc:docChgLst>
    <pc:chgData name="Satyam Dwivedi" userId="b60e65f4-c77c-48b3-9121-6f72d3a38641" providerId="ADAL" clId="{1F29033C-2480-0B44-89A3-C9B8A55B5D7A}"/>
    <pc:docChg chg="undo custSel modSld">
      <pc:chgData name="Satyam Dwivedi" userId="b60e65f4-c77c-48b3-9121-6f72d3a38641" providerId="ADAL" clId="{1F29033C-2480-0B44-89A3-C9B8A55B5D7A}" dt="2022-05-25T10:59:50.551" v="718" actId="27636"/>
      <pc:docMkLst>
        <pc:docMk/>
      </pc:docMkLst>
      <pc:sldChg chg="modSp mod addCm modCm">
        <pc:chgData name="Satyam Dwivedi" userId="b60e65f4-c77c-48b3-9121-6f72d3a38641" providerId="ADAL" clId="{1F29033C-2480-0B44-89A3-C9B8A55B5D7A}" dt="2022-05-25T10:59:50.551" v="718" actId="27636"/>
        <pc:sldMkLst>
          <pc:docMk/>
          <pc:sldMk cId="2592161098" sldId="263"/>
        </pc:sldMkLst>
        <pc:spChg chg="mod">
          <ac:chgData name="Satyam Dwivedi" userId="b60e65f4-c77c-48b3-9121-6f72d3a38641" providerId="ADAL" clId="{1F29033C-2480-0B44-89A3-C9B8A55B5D7A}" dt="2022-05-25T10:59:50.551" v="718" actId="27636"/>
          <ac:spMkLst>
            <pc:docMk/>
            <pc:sldMk cId="2592161098" sldId="263"/>
            <ac:spMk id="3" creationId="{75759758-4B52-9944-82CA-197C5411D67E}"/>
          </ac:spMkLst>
        </pc:spChg>
      </pc:sldChg>
      <pc:sldChg chg="modSp mod">
        <pc:chgData name="Satyam Dwivedi" userId="b60e65f4-c77c-48b3-9121-6f72d3a38641" providerId="ADAL" clId="{1F29033C-2480-0B44-89A3-C9B8A55B5D7A}" dt="2022-05-25T10:59:42.454" v="716" actId="108"/>
        <pc:sldMkLst>
          <pc:docMk/>
          <pc:sldMk cId="742551760" sldId="264"/>
        </pc:sldMkLst>
        <pc:spChg chg="mod">
          <ac:chgData name="Satyam Dwivedi" userId="b60e65f4-c77c-48b3-9121-6f72d3a38641" providerId="ADAL" clId="{1F29033C-2480-0B44-89A3-C9B8A55B5D7A}" dt="2022-05-25T10:59:42.454" v="716" actId="108"/>
          <ac:spMkLst>
            <pc:docMk/>
            <pc:sldMk cId="742551760" sldId="264"/>
            <ac:spMk id="3" creationId="{2E533886-F0DB-824D-A4FC-96C60CE50B76}"/>
          </ac:spMkLst>
        </pc:spChg>
      </pc:sldChg>
      <pc:sldChg chg="modSp mod">
        <pc:chgData name="Satyam Dwivedi" userId="b60e65f4-c77c-48b3-9121-6f72d3a38641" providerId="ADAL" clId="{1F29033C-2480-0B44-89A3-C9B8A55B5D7A}" dt="2022-05-25T07:49:32.539" v="410" actId="20577"/>
        <pc:sldMkLst>
          <pc:docMk/>
          <pc:sldMk cId="457650057" sldId="265"/>
        </pc:sldMkLst>
        <pc:spChg chg="mod">
          <ac:chgData name="Satyam Dwivedi" userId="b60e65f4-c77c-48b3-9121-6f72d3a38641" providerId="ADAL" clId="{1F29033C-2480-0B44-89A3-C9B8A55B5D7A}" dt="2022-05-25T07:49:32.539" v="410" actId="20577"/>
          <ac:spMkLst>
            <pc:docMk/>
            <pc:sldMk cId="457650057" sldId="265"/>
            <ac:spMk id="3" creationId="{F8B3848F-9EC0-4252-829A-A04B4A28520B}"/>
          </ac:spMkLst>
        </pc:spChg>
      </pc:sldChg>
    </pc:docChg>
  </pc:docChgLst>
  <pc:docChgLst>
    <pc:chgData name="Yazid Lyazidi" userId="fb62b910-4a2b-4d7a-8d37-c69f63587486" providerId="ADAL" clId="{EC91667A-BC87-41C1-849B-E667750AE537}"/>
    <pc:docChg chg="undo custSel modSld">
      <pc:chgData name="Yazid Lyazidi" userId="fb62b910-4a2b-4d7a-8d37-c69f63587486" providerId="ADAL" clId="{EC91667A-BC87-41C1-849B-E667750AE537}" dt="2022-05-24T15:00:13.996" v="248" actId="20577"/>
      <pc:docMkLst>
        <pc:docMk/>
      </pc:docMkLst>
      <pc:sldChg chg="modSp mod">
        <pc:chgData name="Yazid Lyazidi" userId="fb62b910-4a2b-4d7a-8d37-c69f63587486" providerId="ADAL" clId="{EC91667A-BC87-41C1-849B-E667750AE537}" dt="2022-05-24T14:58:14.237" v="53" actId="20577"/>
        <pc:sldMkLst>
          <pc:docMk/>
          <pc:sldMk cId="2592161098" sldId="263"/>
        </pc:sldMkLst>
        <pc:spChg chg="mod">
          <ac:chgData name="Yazid Lyazidi" userId="fb62b910-4a2b-4d7a-8d37-c69f63587486" providerId="ADAL" clId="{EC91667A-BC87-41C1-849B-E667750AE537}" dt="2022-05-24T14:58:14.237" v="53" actId="20577"/>
          <ac:spMkLst>
            <pc:docMk/>
            <pc:sldMk cId="2592161098" sldId="263"/>
            <ac:spMk id="3" creationId="{75759758-4B52-9944-82CA-197C5411D67E}"/>
          </ac:spMkLst>
        </pc:spChg>
      </pc:sldChg>
      <pc:sldChg chg="modSp mod addCm modCm">
        <pc:chgData name="Yazid Lyazidi" userId="fb62b910-4a2b-4d7a-8d37-c69f63587486" providerId="ADAL" clId="{EC91667A-BC87-41C1-849B-E667750AE537}" dt="2022-05-24T15:00:13.996" v="248" actId="20577"/>
        <pc:sldMkLst>
          <pc:docMk/>
          <pc:sldMk cId="742551760" sldId="264"/>
        </pc:sldMkLst>
        <pc:spChg chg="mod">
          <ac:chgData name="Yazid Lyazidi" userId="fb62b910-4a2b-4d7a-8d37-c69f63587486" providerId="ADAL" clId="{EC91667A-BC87-41C1-849B-E667750AE537}" dt="2022-05-24T15:00:13.996" v="248" actId="20577"/>
          <ac:spMkLst>
            <pc:docMk/>
            <pc:sldMk cId="742551760" sldId="264"/>
            <ac:spMk id="3" creationId="{2E533886-F0DB-824D-A4FC-96C60CE50B7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F6704-186D-4307-9201-33C0BF4492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F812EF-B313-4749-BDF4-6190D29EB6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B9E58-06A3-4030-9294-0B729702F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110F-F7D6-4AB5-8A16-5D3D00B96C6B}" type="datetimeFigureOut">
              <a:rPr lang="sv-SE" smtClean="0"/>
              <a:t>2022-05-30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AC60E-E579-46A5-86B4-2A31256B0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52D1D-2FE4-4383-BFB8-384384951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544A-E307-4D36-B802-F293B7E72A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376283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DEFF0-FFA8-429B-8B54-3352D2D50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3C18B7-F643-4E11-9F8F-98D10B95BC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B803F7-B4F7-48A7-B4CE-6DE32502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110F-F7D6-4AB5-8A16-5D3D00B96C6B}" type="datetimeFigureOut">
              <a:rPr lang="sv-SE" smtClean="0"/>
              <a:t>2022-05-30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B3A9B-2303-49BE-8F14-211AFCB6E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D00050-2423-4E45-B741-6E313E39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544A-E307-4D36-B802-F293B7E72A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65062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  <p:sldLayoutId id="2147483707" r:id="rId47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94e/Docs/RP-213588.zip" TargetMode="External"/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9C6C2-BE62-4343-85FB-AF94732C24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/>
              <a:t>Views on NR Positioning scope for Rel-18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292CD8-FDCA-4849-BCA4-C507C95131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 FirstNet, AT&amp;T</a:t>
            </a:r>
          </a:p>
        </p:txBody>
      </p:sp>
      <p:sp>
        <p:nvSpPr>
          <p:cNvPr id="4" name="Google Shape;87;p13">
            <a:extLst>
              <a:ext uri="{FF2B5EF4-FFF2-40B4-BE49-F238E27FC236}">
                <a16:creationId xmlns:a16="http://schemas.microsoft.com/office/drawing/2014/main" id="{2375DAB2-590C-4938-8058-2B80E2AC3929}"/>
              </a:ext>
            </a:extLst>
          </p:cNvPr>
          <p:cNvSpPr/>
          <p:nvPr/>
        </p:nvSpPr>
        <p:spPr>
          <a:xfrm>
            <a:off x="0" y="0"/>
            <a:ext cx="609600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3GPP TSG RAN#96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Budapest, </a:t>
            </a: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Hungary, 6-9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June 2022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Agenda Item: 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9.2.5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86;p13">
            <a:extLst>
              <a:ext uri="{FF2B5EF4-FFF2-40B4-BE49-F238E27FC236}">
                <a16:creationId xmlns:a16="http://schemas.microsoft.com/office/drawing/2014/main" id="{7D93193D-CEB5-4A27-9F29-EA8F160B6877}"/>
              </a:ext>
            </a:extLst>
          </p:cNvPr>
          <p:cNvSpPr txBox="1"/>
          <p:nvPr/>
        </p:nvSpPr>
        <p:spPr>
          <a:xfrm>
            <a:off x="10062511" y="904381"/>
            <a:ext cx="1907752" cy="251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r"/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RP-221632</a:t>
            </a:r>
            <a:endParaRPr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218855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A01DF-B455-7A43-81AD-07313C5F0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Scope of the WID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759758-4B52-9944-82CA-197C5411D6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603" y="1734456"/>
            <a:ext cx="11233150" cy="4576537"/>
          </a:xfrm>
        </p:spPr>
        <p:txBody>
          <a:bodyPr>
            <a:normAutofit/>
          </a:bodyPr>
          <a:lstStyle/>
          <a:p>
            <a:r>
              <a:rPr lang="sv-SE"/>
              <a:t>Study of the NG-RAN architecture to support sidelink positioning is part of the R-18 SID </a:t>
            </a:r>
            <a:r>
              <a:rPr lang="sv-SE">
                <a:hlinkClick r:id="rId2"/>
              </a:rPr>
              <a:t>RP-213588</a:t>
            </a:r>
            <a:r>
              <a:rPr lang="sv-SE"/>
              <a:t> as stated in this bullet:</a:t>
            </a:r>
            <a:endParaRPr lang="sv-SE">
              <a:effectLst/>
            </a:endParaRPr>
          </a:p>
          <a:p>
            <a:pPr marL="74295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b="1"/>
              <a:t>Study of positioning architecture and signalling procedures (e.g. configuration, measurement reporting, etc) to enable sidelink positioning covering both UE based and </a:t>
            </a:r>
            <a:r>
              <a:rPr lang="en-GB" b="1">
                <a:highlight>
                  <a:srgbClr val="FFFF00"/>
                </a:highlight>
              </a:rPr>
              <a:t>network based</a:t>
            </a:r>
            <a:r>
              <a:rPr lang="en-GB" b="1"/>
              <a:t> positioning [RAN2, including coordination and alignment with RAN3 and SA2 as required]</a:t>
            </a:r>
            <a:endParaRPr lang="sv-SE" b="1"/>
          </a:p>
          <a:p>
            <a:endParaRPr lang="sv-SE"/>
          </a:p>
          <a:p>
            <a:endParaRPr lang="sv-SE"/>
          </a:p>
          <a:p>
            <a:r>
              <a:rPr lang="en-US"/>
              <a:t>The Release-18 SID considers involvement of </a:t>
            </a:r>
            <a:r>
              <a:rPr lang="en-US" err="1"/>
              <a:t>gNBs</a:t>
            </a:r>
            <a:r>
              <a:rPr lang="en-US"/>
              <a:t> in the evaluation for sidelink ranging and positioning in a hybrid way. </a:t>
            </a:r>
            <a:endParaRPr lang="en-SE"/>
          </a:p>
          <a:p>
            <a:pPr lvl="1" hangingPunct="0">
              <a:buFont typeface="Courier New" panose="02070309020205020404" pitchFamily="49" charset="0"/>
              <a:buChar char="o"/>
            </a:pPr>
            <a:r>
              <a:rPr lang="en-GB" b="1"/>
              <a:t>Study of positioning methods (e.g. TDOA, RTT, AOA/D, etc) including combination of SL positioning measurements with other </a:t>
            </a:r>
            <a:r>
              <a:rPr lang="en-GB" b="1">
                <a:highlight>
                  <a:srgbClr val="FFFF00"/>
                </a:highlight>
              </a:rPr>
              <a:t>RAT dependent positioning measurements (e.g. </a:t>
            </a:r>
            <a:r>
              <a:rPr lang="en-GB" b="1" err="1">
                <a:highlight>
                  <a:srgbClr val="FFFF00"/>
                </a:highlight>
              </a:rPr>
              <a:t>Uu</a:t>
            </a:r>
            <a:r>
              <a:rPr lang="en-GB" b="1">
                <a:highlight>
                  <a:srgbClr val="FFFF00"/>
                </a:highlight>
              </a:rPr>
              <a:t> based measurements)</a:t>
            </a:r>
            <a:r>
              <a:rPr lang="en-GB" b="1"/>
              <a:t> [RAN1]</a:t>
            </a:r>
            <a:endParaRPr lang="en-SE" b="1"/>
          </a:p>
        </p:txBody>
      </p:sp>
    </p:spTree>
    <p:extLst>
      <p:ext uri="{BB962C8B-B14F-4D97-AF65-F5344CB8AC3E}">
        <p14:creationId xmlns:p14="http://schemas.microsoft.com/office/powerpoint/2010/main" val="2592161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23F92-38AE-0144-9FE4-6C145ADF2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Scope of the WID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533886-F0DB-824D-A4FC-96C60CE50B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400" dirty="0"/>
              <a:t>As per the outcome of the first 3GPP RAN1 e-meeting on R18 positioning,  we noted: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Some very important use cases and scenarios currently exclude gNBs presence, even in in-coverage scenarios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gNB presence is currently optional in urban scenario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r>
              <a:rPr lang="en-US" sz="2400" dirty="0"/>
              <a:t>Excluding gNBs from in-coverage scenarios for ranging on highways has no technical merit. </a:t>
            </a:r>
          </a:p>
          <a:p>
            <a:r>
              <a:rPr lang="en-US" sz="2400" dirty="0"/>
              <a:t>gNBs are necessary for providing accurate and improved positioning datum </a:t>
            </a:r>
          </a:p>
          <a:p>
            <a:r>
              <a:rPr lang="en-US" sz="2400" dirty="0"/>
              <a:t>in case cellular coverage is available, hybrid ranging/positioning (</a:t>
            </a:r>
            <a:r>
              <a:rPr lang="en-US" sz="2400" dirty="0" err="1"/>
              <a:t>sidelink+TRPs</a:t>
            </a:r>
            <a:r>
              <a:rPr lang="en-US" sz="2400" dirty="0"/>
              <a:t>) would improve ranging between devices and give the best results</a:t>
            </a:r>
          </a:p>
          <a:p>
            <a:endParaRPr lang="en-US" sz="2400" dirty="0"/>
          </a:p>
          <a:p>
            <a:pPr lvl="1"/>
            <a:r>
              <a:rPr lang="en-US" sz="2400" dirty="0"/>
              <a:t>Network architecture aspects should not be discussed by RAN1</a:t>
            </a:r>
          </a:p>
          <a:p>
            <a:pPr lvl="2"/>
            <a:r>
              <a:rPr lang="en-US" sz="2400" dirty="0"/>
              <a:t>This happened many times in Rel-17</a:t>
            </a:r>
          </a:p>
        </p:txBody>
      </p:sp>
    </p:spTree>
    <p:extLst>
      <p:ext uri="{BB962C8B-B14F-4D97-AF65-F5344CB8AC3E}">
        <p14:creationId xmlns:p14="http://schemas.microsoft.com/office/powerpoint/2010/main" val="742551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0325F-32C0-446A-8BA1-DF8B3AAB9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 – Revision of the SID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3848F-9EC0-4252-829A-A04B4A2852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Proposal: Inclusion of gNBs for the purposes of ranging/positioning for all in-coverage scenarios and use cases. </a:t>
            </a:r>
          </a:p>
          <a:p>
            <a:pPr lvl="1"/>
            <a:r>
              <a:rPr lang="en-US" b="1"/>
              <a:t>‘Equal opportunities’ of participation in ranging/positioning to RSUs and gNBs in in-coverage scenarios. </a:t>
            </a:r>
          </a:p>
          <a:p>
            <a:pPr lvl="1"/>
            <a:r>
              <a:rPr lang="en-US" b="1"/>
              <a:t>RAN1 to stop discussing PRUs and network architecture aspects. Companies to take this discussion in RAN2/RAN3</a:t>
            </a:r>
          </a:p>
          <a:p>
            <a:pPr lvl="1"/>
            <a:endParaRPr lang="en-US" b="1"/>
          </a:p>
          <a:p>
            <a:pPr>
              <a:buFont typeface="Wingdings" panose="05000000000000000000" pitchFamily="2" charset="2"/>
              <a:buChar char="Ø"/>
            </a:pPr>
            <a:r>
              <a:rPr lang="en-US" b="1">
                <a:solidFill>
                  <a:schemeClr val="accent1"/>
                </a:solidFill>
              </a:rPr>
              <a:t>Add a note in the SID: </a:t>
            </a:r>
            <a:r>
              <a:rPr lang="en-US" b="0" i="1">
                <a:solidFill>
                  <a:schemeClr val="accent1"/>
                </a:solidFill>
                <a:effectLst/>
                <a:latin typeface="-apple-system"/>
              </a:rPr>
              <a:t>gNB deployment scenarios shall not be precluded from the study in all in-coverage use cases and scenarios of relative and absolute positioning.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b="0" i="1">
              <a:solidFill>
                <a:schemeClr val="accent1"/>
              </a:solidFill>
              <a:effectLst/>
              <a:latin typeface="-apple-system"/>
            </a:endParaRPr>
          </a:p>
          <a:p>
            <a:r>
              <a:rPr lang="en-US">
                <a:latin typeface="-apple-system"/>
              </a:rPr>
              <a:t>Note: we do not propose to modify the already approved TU allocation in any way</a:t>
            </a:r>
          </a:p>
        </p:txBody>
      </p:sp>
    </p:spTree>
    <p:extLst>
      <p:ext uri="{BB962C8B-B14F-4D97-AF65-F5344CB8AC3E}">
        <p14:creationId xmlns:p14="http://schemas.microsoft.com/office/powerpoint/2010/main" val="457650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dlc_DocIdPersistId xmlns="f166a696-7b5b-4ccd-9f0c-ffde0cceec81" xsi:nil="true"/>
    <Prepared. xmlns="611109f9-ed58-4498-a270-1fb2086a5321" xsi:nil="true"/>
    <_Flow_SignoffStatus xmlns="611109f9-ed58-4498-a270-1fb2086a5321" xsi:nil="true"/>
    <EriCOLLCategoryTaxHTField0 xmlns="d8762117-8292-4133-b1c7-eab5c6487cfd">
      <Terms xmlns="http://schemas.microsoft.com/office/infopath/2007/PartnerControls"/>
    </EriCOLLCategoryTaxHTField0>
    <EriCOLLCustomerTaxHTField0 xmlns="d8762117-8292-4133-b1c7-eab5c6487cfd">
      <Terms xmlns="http://schemas.microsoft.com/office/infopath/2007/PartnerControls"/>
    </EriCOLLCustomerTaxHTField0>
    <Issue_x0020_in_x0020_OI_x0020_list_x0020__x0028_Y_x002f_N_x0029_ xmlns="611109f9-ed58-4498-a270-1fb2086a5321" xsi:nil="true"/>
    <EriCOLLCompetenceTaxHTField0 xmlns="d8762117-8292-4133-b1c7-eab5c6487cfd">
      <Terms xmlns="http://schemas.microsoft.com/office/infopath/2007/PartnerControls"/>
    </EriCOLLCompetenceTaxHTField0>
    <EriCOLLCountryTaxHTField0 xmlns="d8762117-8292-4133-b1c7-eab5c6487cfd">
      <Terms xmlns="http://schemas.microsoft.com/office/infopath/2007/PartnerControls"/>
    </EriCOLLCountryTaxHTField0>
    <EriCOLLProjectsTaxHTField0 xmlns="d8762117-8292-4133-b1c7-eab5c6487cfd">
      <Terms xmlns="http://schemas.microsoft.com/office/infopath/2007/PartnerControls"/>
    </EriCOLLProjectsTaxHTField0>
    <IconOverlay xmlns="http://schemas.microsoft.com/sharepoint/v4" xsi:nil="true"/>
    <EriCOLLProcessTaxHTField0 xmlns="d8762117-8292-4133-b1c7-eab5c6487cfd">
      <Terms xmlns="http://schemas.microsoft.com/office/infopath/2007/PartnerControls"/>
    </EriCOLLProcessTaxHTField0>
    <EriCOLLDate. xmlns="611109f9-ed58-4498-a270-1fb2086a5321" xsi:nil="true"/>
    <TaxCatchAllLabel xmlns="d8762117-8292-4133-b1c7-eab5c6487cfd" xsi:nil="true"/>
    <TaxKeywordTaxHTField xmlns="d8762117-8292-4133-b1c7-eab5c6487cfd">
      <Terms xmlns="http://schemas.microsoft.com/office/infopath/2007/PartnerControls"/>
    </TaxKeywordTaxHTField>
    <EriCOLLOrganizationUnitTaxHTField0 xmlns="d8762117-8292-4133-b1c7-eab5c6487cfd">
      <Terms xmlns="http://schemas.microsoft.com/office/infopath/2007/PartnerControls"/>
    </EriCOLLOrganizationUnitTaxHTField0>
    <EriCOLLProductsTaxHTField0 xmlns="d8762117-8292-4133-b1c7-eab5c6487cfd">
      <Terms xmlns="http://schemas.microsoft.com/office/infopath/2007/PartnerControls"/>
    </EriCOLLProductsTaxHTField0>
    <AbstractOrSummary. xmlns="611109f9-ed58-4498-a270-1fb2086a5321" xsi:nil="true"/>
    <_dlc_DocId xmlns="f166a696-7b5b-4ccd-9f0c-ffde0cceec81">5NUHHDQN7SK2-1476151046-519667</_dlc_DocId>
    <_dlc_DocIdUrl xmlns="f166a696-7b5b-4ccd-9f0c-ffde0cceec81">
      <Url>https://ericsson.sharepoint.com/sites/star/_layouts/15/DocIdRedir.aspx?ID=5NUHHDQN7SK2-1476151046-519667</Url>
      <Description>5NUHHDQN7SK2-1476151046-519667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C5F30C9B16E14C8EACE5F2CC7B7AC7F400F5862E332FC6CE449700A00A9FC83FBA" ma:contentTypeVersion="60" ma:contentTypeDescription="EriCOLL Document Content Type" ma:contentTypeScope="" ma:versionID="51d715898e2c485a92b80819394e57b7">
  <xsd:schema xmlns:xsd="http://www.w3.org/2001/XMLSchema" xmlns:xs="http://www.w3.org/2001/XMLSchema" xmlns:p="http://schemas.microsoft.com/office/2006/metadata/properties" xmlns:ns2="611109f9-ed58-4498-a270-1fb2086a5321" xmlns:ns3="d8762117-8292-4133-b1c7-eab5c6487cfd" xmlns:ns4="f166a696-7b5b-4ccd-9f0c-ffde0cceec81" xmlns:ns5="http://schemas.microsoft.com/sharepoint/v4" targetNamespace="http://schemas.microsoft.com/office/2006/metadata/properties" ma:root="true" ma:fieldsID="bc7fd10a6816e8e6bbf8fff4d1c9605a" ns2:_="" ns3:_="" ns4:_="" ns5:_="">
    <xsd:import namespace="611109f9-ed58-4498-a270-1fb2086a5321"/>
    <xsd:import namespace="d8762117-8292-4133-b1c7-eab5c6487cfd"/>
    <xsd:import namespace="f166a696-7b5b-4ccd-9f0c-ffde0cceec81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Prepared." minOccurs="0"/>
                <xsd:element ref="ns2:EriCOLLDate." minOccurs="0"/>
                <xsd:element ref="ns2:AbstractOrSummary." minOccurs="0"/>
                <xsd:element ref="ns3:EriCOLLCategoryTaxHTField0" minOccurs="0"/>
                <xsd:element ref="ns3:EriCOLLCompetenceTaxHTField0" minOccurs="0"/>
                <xsd:element ref="ns3:TaxCatchAll" minOccurs="0"/>
                <xsd:element ref="ns3:EriCOLLOrganizationUnitTaxHTField0" minOccurs="0"/>
                <xsd:element ref="ns3:EriCOLLCountryTaxHTField0" minOccurs="0"/>
                <xsd:element ref="ns3:TaxCatchAllLabel" minOccurs="0"/>
                <xsd:element ref="ns3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3:TaxKeywordTaxHTField" minOccurs="0"/>
                <xsd:element ref="ns4:_dlc_DocId" minOccurs="0"/>
                <xsd:element ref="ns4:_dlc_DocIdUrl" minOccurs="0"/>
                <xsd:element ref="ns4:_dlc_DocIdPersistId" minOccurs="0"/>
                <xsd:element ref="ns2:MediaServiceMetadata" minOccurs="0"/>
                <xsd:element ref="ns2:MediaServiceFastMetadata" minOccurs="0"/>
                <xsd:element ref="ns4:SharedWithUsers" minOccurs="0"/>
                <xsd:element ref="ns4:SharedWithDetails" minOccurs="0"/>
                <xsd:element ref="ns2:MediaServiceAutoTags" minOccurs="0"/>
                <xsd:element ref="ns2:MediaServiceOCR" minOccurs="0"/>
                <xsd:element ref="ns5:IconOverlay" minOccurs="0"/>
                <xsd:element ref="ns2:Issue_x0020_in_x0020_OI_x0020_list_x0020__x0028_Y_x002f_N_x0029_" minOccurs="0"/>
                <xsd:element ref="ns2:MediaServiceDateTaken" minOccurs="0"/>
                <xsd:element ref="ns2:_Flow_SignoffStatu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1109f9-ed58-4498-a270-1fb2086a5321" elementFormDefault="qualified">
    <xsd:import namespace="http://schemas.microsoft.com/office/2006/documentManagement/types"/>
    <xsd:import namespace="http://schemas.microsoft.com/office/infopath/2007/PartnerControls"/>
    <xsd:element name="Prepared." ma:index="2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3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4" nillable="true" ma:displayName="Abstract/Summary." ma:internalName="AbstractOrSummary_x002e_" ma:readOnly="false">
      <xsd:simpleType>
        <xsd:restriction base="dms:Note"/>
      </xsd:simpleType>
    </xsd:element>
    <xsd:element name="MediaServiceMetadata" ma:index="3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3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38" nillable="true" ma:displayName="MediaServiceAutoTags" ma:internalName="MediaServiceAutoTags" ma:readOnly="true">
      <xsd:simpleType>
        <xsd:restriction base="dms:Text"/>
      </xsd:simpleType>
    </xsd:element>
    <xsd:element name="MediaServiceOCR" ma:index="3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Issue_x0020_in_x0020_OI_x0020_list_x0020__x0028_Y_x002f_N_x0029_" ma:index="41" nillable="true" ma:displayName="Issue in OI list (Y/N)" ma:description="Does the contribution correspond to an issue in the OI list? Helps identify contributions which do not have an issue in the OI list." ma:internalName="Issue_x0020_in_x0020_OI_x0020_list_x0020__x0028_Y_x002f_N_x0029_">
      <xsd:simpleType>
        <xsd:restriction base="dms:Text">
          <xsd:maxLength value="255"/>
        </xsd:restriction>
      </xsd:simpleType>
    </xsd:element>
    <xsd:element name="MediaServiceDateTaken" ma:index="42" nillable="true" ma:displayName="MediaServiceDateTaken" ma:hidden="true" ma:internalName="MediaServiceDateTaken" ma:readOnly="true">
      <xsd:simpleType>
        <xsd:restriction base="dms:Text"/>
      </xsd:simpleType>
    </xsd:element>
    <xsd:element name="_Flow_SignoffStatus" ma:index="43" nillable="true" ma:displayName="Sign-off status" ma:internalName="_x0024_Resources_x003a_core_x002c_Signoff_Status_x003b_">
      <xsd:simpleType>
        <xsd:restriction base="dms:Text"/>
      </xsd:simpleType>
    </xsd:element>
    <xsd:element name="MediaServiceLocation" ma:index="44" nillable="true" ma:displayName="Location" ma:internalName="MediaServiceLocation" ma:readOnly="true">
      <xsd:simpleType>
        <xsd:restriction base="dms:Text"/>
      </xsd:simpleType>
    </xsd:element>
    <xsd:element name="MediaServiceGenerationTime" ma:index="4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4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9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EriCOLLCategoryTaxHTField0" ma:index="15" nillable="true" ma:taxonomy="true" ma:internalName="EriCOLLCategoryTaxHTField0" ma:taxonomyFieldName="EriCOLLCategory" ma:displayName="Category." ma:readOnly="false" ma:fieldId="{e72cc46e-70aa-41d8-b11d-9bbfd769c5eb}" ma:taxonomyMulti="true" ma:sspId="c3d31b72-c4b9-4223-ac69-1d9539891dc8" ma:termSetId="7561d638-dd1f-4efc-b946-10f300a4ebc0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riCOLLCompetenceTaxHTField0" ma:index="17" nillable="true" ma:taxonomy="true" ma:internalName="EriCOLLCompetenceTaxHTField0" ma:taxonomyFieldName="EriCOLLCompetence" ma:displayName="Competence." ma:readOnly="false" ma:default="" ma:fieldId="{ff7cf505-5048-4f7f-991c-4d426a4ce272}" ma:taxonomyMulti="true" ma:sspId="c3d31b72-c4b9-4223-ac69-1d9539891dc8" ma:termSetId="65fca077-f90a-42bb-b113-1c3a98e41ad2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" ma:index="18" nillable="true" ma:displayName="Taxonomy Catch All Column" ma:description="" ma:hidden="true" ma:list="{aceeda6b-0e6c-473f-93a8-7abecb62a60f}" ma:internalName="TaxCatchAll" ma:readOnly="false" ma:showField="CatchAllData" ma:web="f166a696-7b5b-4ccd-9f0c-ffde0cceec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OrganizationUnitTaxHTField0" ma:index="19" nillable="true" ma:taxonomy="true" ma:internalName="EriCOLLOrganizationUnitTaxHTField0" ma:taxonomyFieldName="EriCOLLOrganizationUnit" ma:displayName="Organization Unit." ma:readOnly="false" ma:default="" ma:fieldId="{7588c015-b936-47f7-bb64-663949dc467e}" ma:taxonomyMulti="true" ma:sspId="c3d31b72-c4b9-4223-ac69-1d9539891dc8" ma:termSetId="6110ab22-b916-4130-a998-2baf810842b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riCOLLCountryTaxHTField0" ma:index="21" nillable="true" ma:taxonomy="true" ma:internalName="EriCOLLCountryTaxHTField0" ma:taxonomyFieldName="EriCOLLCountry" ma:displayName="Country." ma:readOnly="false" ma:default="" ma:fieldId="{a6c34b01-f2c2-4f05-b9ad-d4935bafeeb2}" ma:taxonomyMulti="true" ma:sspId="c3d31b72-c4b9-4223-ac69-1d9539891dc8" ma:termSetId="2f44dedb-31b3-4b3a-a3d0-46b7cf38e0d8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Label" ma:index="22" nillable="true" ma:displayName="Taxonomy Catch All Column1" ma:description="" ma:hidden="true" ma:list="{aceeda6b-0e6c-473f-93a8-7abecb62a60f}" ma:internalName="TaxCatchAllLabel" ma:readOnly="false" ma:showField="CatchAllDataLabel" ma:web="f166a696-7b5b-4ccd-9f0c-ffde0cceec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3" nillable="true" ma:taxonomy="true" ma:internalName="EriCOLLCustomerTaxHTField0" ma:taxonomyFieldName="EriCOLLCustomer" ma:displayName="Customer." ma:readOnly="false" ma:fieldId="{8480f48b-f8b7-4c77-be55-63d41a1fdb0d}" ma:taxonomyMulti="true" ma:sspId="c3d31b72-c4b9-4223-ac69-1d9539891dc8" ma:termSetId="01b599ec-ba0b-47c9-b100-c1d1cc35ce71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riCOLLProcessTaxHTField0" ma:index="25" nillable="true" ma:taxonomy="true" ma:internalName="EriCOLLProcessTaxHTField0" ma:taxonomyFieldName="EriCOLLProcess" ma:displayName="Process." ma:readOnly="false" ma:fieldId="{69b1f811-b392-4734-aa69-0125c68961bd}" ma:taxonomyMulti="true" ma:sspId="c3d31b72-c4b9-4223-ac69-1d9539891dc8" ma:termSetId="0511a28e-4375-4097-9e1a-1429cb21195a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riCOLLProductsTaxHTField0" ma:index="27" nillable="true" ma:taxonomy="true" ma:internalName="EriCOLLProductsTaxHTField0" ma:taxonomyFieldName="EriCOLLProducts" ma:displayName="Products." ma:readOnly="false" ma:default="" ma:fieldId="{e7fe205b-2114-43c4-bcb7-1bbbbd16d461}" ma:taxonomyMulti="true" ma:sspId="c3d31b72-c4b9-4223-ac69-1d9539891dc8" ma:termSetId="8910459b-9dda-441d-9133-95ead0768a8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riCOLLProjectsTaxHTField0" ma:index="29" nillable="true" ma:taxonomy="true" ma:internalName="EriCOLLProjectsTaxHTField0" ma:taxonomyFieldName="EriCOLLProjects" ma:displayName="Projects." ma:readOnly="false" ma:default="" ma:fieldId="{6d690e96-80d8-4550-9bd4-922d740a55ff}" ma:taxonomyMulti="true" ma:sspId="c3d31b72-c4b9-4223-ac69-1d9539891dc8" ma:termSetId="6b24ae4c-1d36-46c1-a48f-85875fb6f741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KeywordTaxHTField" ma:index="30" nillable="true" ma:taxonomy="true" ma:internalName="TaxKeywordTaxHTField" ma:taxonomyFieldName="TaxKeyword" ma:displayName="Enterprise Keywords" ma:readOnly="false" ma:fieldId="{23f27201-bee3-471e-b2e7-b64fd8b7ca38}" ma:taxonomyMulti="true" ma:sspId="c3d31b72-c4b9-4223-ac69-1d9539891dc8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66a696-7b5b-4ccd-9f0c-ffde0cceec81" elementFormDefault="qualified">
    <xsd:import namespace="http://schemas.microsoft.com/office/2006/documentManagement/types"/>
    <xsd:import namespace="http://schemas.microsoft.com/office/infopath/2007/PartnerControls"/>
    <xsd:element name="_dlc_DocId" ma:index="3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3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3" nillable="true" ma:displayName="Persist ID" ma:description="Keep ID on add." ma:hidden="true" ma:internalName="_dlc_DocIdPersistId" ma:readOnly="false">
      <xsd:simpleType>
        <xsd:restriction base="dms:Boolean"/>
      </xsd:simpleType>
    </xsd:element>
    <xsd:element name="SharedWithUsers" ma:index="3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40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8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c3d31b72-c4b9-4223-ac69-1d9539891dc8" ContentTypeId="0x010100C5F30C9B16E14C8EACE5F2CC7B7AC7F4" PreviousValue="false"/>
</file>

<file path=customXml/itemProps1.xml><?xml version="1.0" encoding="utf-8"?>
<ds:datastoreItem xmlns:ds="http://schemas.openxmlformats.org/officeDocument/2006/customXml" ds:itemID="{EE457B1A-8A8C-45CB-A3AE-8B8A34EF878D}">
  <ds:schemaRefs>
    <ds:schemaRef ds:uri="611109f9-ed58-4498-a270-1fb2086a5321"/>
    <ds:schemaRef ds:uri="d8762117-8292-4133-b1c7-eab5c6487cfd"/>
    <ds:schemaRef ds:uri="f166a696-7b5b-4ccd-9f0c-ffde0cceec8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4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6B28F26-DA19-4986-8CB4-D1FF90EF4E2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E59259-AC4C-4092-BEDD-9B67284ED417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4FBCA31F-3CB6-404D-891C-E45BAC065EB1}">
  <ds:schemaRefs>
    <ds:schemaRef ds:uri="611109f9-ed58-4498-a270-1fb2086a5321"/>
    <ds:schemaRef ds:uri="d8762117-8292-4133-b1c7-eab5c6487cfd"/>
    <ds:schemaRef ds:uri="f166a696-7b5b-4ccd-9f0c-ffde0cceec8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4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EFE1B3E8-2E7B-4260-BCFE-0CC548A8E232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2</TotalTime>
  <Words>394</Words>
  <Application>Microsoft Office PowerPoint</Application>
  <PresentationFormat>Widescreen</PresentationFormat>
  <Paragraphs>37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-apple-system</vt:lpstr>
      <vt:lpstr>Ericsson Hilda</vt:lpstr>
      <vt:lpstr>Ericsson Hilda Light</vt:lpstr>
      <vt:lpstr>Calibri</vt:lpstr>
      <vt:lpstr>Ericsson Technical Icons</vt:lpstr>
      <vt:lpstr>Courier New</vt:lpstr>
      <vt:lpstr>Wingdings</vt:lpstr>
      <vt:lpstr>Arial</vt:lpstr>
      <vt:lpstr>PresentationTemplate2017</vt:lpstr>
      <vt:lpstr>Views on NR Positioning scope for Rel-18</vt:lpstr>
      <vt:lpstr>Scope of the WID (1)</vt:lpstr>
      <vt:lpstr>Scope of the WID (2)</vt:lpstr>
      <vt:lpstr>Proposal – Revision of the SID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positioning in release 17</dc:title>
  <dc:creator>Florent Munier</dc:creator>
  <cp:keywords/>
  <dc:description/>
  <cp:lastModifiedBy>Ericsson User</cp:lastModifiedBy>
  <cp:revision>3</cp:revision>
  <dcterms:created xsi:type="dcterms:W3CDTF">2019-11-14T13:46:41Z</dcterms:created>
  <dcterms:modified xsi:type="dcterms:W3CDTF">2022-05-30T16:36:06Z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ContentTypeId">
    <vt:lpwstr>0x010100C5F30C9B16E14C8EACE5F2CC7B7AC7F400F5862E332FC6CE449700A00A9FC83FBA</vt:lpwstr>
  </property>
  <property fmtid="{D5CDD505-2E9C-101B-9397-08002B2CF9AE}" pid="13" name="_dlc_DocIdItemGuid">
    <vt:lpwstr>73212a7c-5b9e-4f80-b29a-325844f4956b</vt:lpwstr>
  </property>
  <property fmtid="{D5CDD505-2E9C-101B-9397-08002B2CF9AE}" pid="14" name="EriCOLLCategory">
    <vt:lpwstr/>
  </property>
  <property fmtid="{D5CDD505-2E9C-101B-9397-08002B2CF9AE}" pid="15" name="TaxKeyword">
    <vt:lpwstr/>
  </property>
  <property fmtid="{D5CDD505-2E9C-101B-9397-08002B2CF9AE}" pid="16" name="EriCOLLCountry">
    <vt:lpwstr/>
  </property>
  <property fmtid="{D5CDD505-2E9C-101B-9397-08002B2CF9AE}" pid="17" name="EriCOLLCompetence">
    <vt:lpwstr/>
  </property>
  <property fmtid="{D5CDD505-2E9C-101B-9397-08002B2CF9AE}" pid="18" name="EriCOLLOrganizationUnit">
    <vt:lpwstr/>
  </property>
  <property fmtid="{D5CDD505-2E9C-101B-9397-08002B2CF9AE}" pid="19" name="EriCOLLProducts">
    <vt:lpwstr/>
  </property>
  <property fmtid="{D5CDD505-2E9C-101B-9397-08002B2CF9AE}" pid="20" name="EriCOLLCustomer">
    <vt:lpwstr/>
  </property>
  <property fmtid="{D5CDD505-2E9C-101B-9397-08002B2CF9AE}" pid="21" name="EriCOLLProjects">
    <vt:lpwstr/>
  </property>
  <property fmtid="{D5CDD505-2E9C-101B-9397-08002B2CF9AE}" pid="22" name="EriCOLLProcess">
    <vt:lpwstr/>
  </property>
</Properties>
</file>