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18"/>
  </p:notesMasterIdLst>
  <p:handoutMasterIdLst>
    <p:handoutMasterId r:id="rId19"/>
  </p:handoutMasterIdLst>
  <p:sldIdLst>
    <p:sldId id="271" r:id="rId13"/>
    <p:sldId id="283" r:id="rId14"/>
    <p:sldId id="278" r:id="rId15"/>
    <p:sldId id="284" r:id="rId16"/>
    <p:sldId id="261" r:id="rId17"/>
  </p:sldIdLst>
  <p:sldSz cx="12192000" cy="6858000"/>
  <p:notesSz cx="6858000" cy="9144000"/>
  <p:embeddedFontLst>
    <p:embeddedFont>
      <p:font typeface="Ericsson Hilda" pitchFamily="2" charset="0"/>
      <p:regular r:id="rId20"/>
      <p:bold r:id="rId21"/>
      <p:italic r:id="rId22"/>
      <p:boldItalic r:id="rId23"/>
    </p:embeddedFont>
    <p:embeddedFont>
      <p:font typeface="Ericsson Hilda Light" pitchFamily="2" charset="0"/>
      <p:regular r:id="rId24"/>
      <p:italic r:id="rId25"/>
    </p:embeddedFont>
    <p:embeddedFont>
      <p:font typeface="Ericsson Technical Icons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54FD6A-8A8A-473B-9943-94510774219C}" v="633" dt="2022-05-30T07:44:57.772"/>
    <p1510:client id="{BA156A9D-0159-4564-A1FA-B4355F307CFE}" v="205" dt="2022-05-30T13:52:08.9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34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6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5.fntdata"/><Relationship Id="rId32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customXml" Target="../customXml/item10.xml"/><Relationship Id="rId19" Type="http://schemas.openxmlformats.org/officeDocument/2006/relationships/handoutMaster" Target="handoutMasters/handoutMaster1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customXml" Target="../customXml/item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as Höglund" userId="d99e0641-3871-4731-9b6d-658b834f8d9b" providerId="ADAL" clId="{904C4642-9966-4DA9-9DA3-C7BF48DE1F0C}"/>
    <pc:docChg chg="undo redo custSel addSld modSld modMainMaster">
      <pc:chgData name="Andreas Höglund" userId="d99e0641-3871-4731-9b6d-658b834f8d9b" providerId="ADAL" clId="{904C4642-9966-4DA9-9DA3-C7BF48DE1F0C}" dt="2022-05-25T09:55:18.392" v="1149" actId="1076"/>
      <pc:docMkLst>
        <pc:docMk/>
      </pc:docMkLst>
      <pc:sldChg chg="modSp mod">
        <pc:chgData name="Andreas Höglund" userId="d99e0641-3871-4731-9b6d-658b834f8d9b" providerId="ADAL" clId="{904C4642-9966-4DA9-9DA3-C7BF48DE1F0C}" dt="2022-05-25T08:55:40.225" v="309" actId="14100"/>
        <pc:sldMkLst>
          <pc:docMk/>
          <pc:sldMk cId="2230748882" sldId="271"/>
        </pc:sldMkLst>
        <pc:spChg chg="mod">
          <ac:chgData name="Andreas Höglund" userId="d99e0641-3871-4731-9b6d-658b834f8d9b" providerId="ADAL" clId="{904C4642-9966-4DA9-9DA3-C7BF48DE1F0C}" dt="2022-05-25T08:55:40.225" v="309" actId="14100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Andreas Höglund" userId="d99e0641-3871-4731-9b6d-658b834f8d9b" providerId="ADAL" clId="{904C4642-9966-4DA9-9DA3-C7BF48DE1F0C}" dt="2022-05-25T08:40:26.340" v="184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Andreas Höglund" userId="d99e0641-3871-4731-9b6d-658b834f8d9b" providerId="ADAL" clId="{904C4642-9966-4DA9-9DA3-C7BF48DE1F0C}" dt="2022-05-25T09:25:52.261" v="1147" actId="20577"/>
        <pc:sldMkLst>
          <pc:docMk/>
          <pc:sldMk cId="1959640588" sldId="278"/>
        </pc:sldMkLst>
        <pc:spChg chg="mod">
          <ac:chgData name="Andreas Höglund" userId="d99e0641-3871-4731-9b6d-658b834f8d9b" providerId="ADAL" clId="{904C4642-9966-4DA9-9DA3-C7BF48DE1F0C}" dt="2022-05-25T08:55:53.386" v="314" actId="20577"/>
          <ac:spMkLst>
            <pc:docMk/>
            <pc:sldMk cId="1959640588" sldId="278"/>
            <ac:spMk id="2" creationId="{1ECB1A58-FD7D-4243-AE71-AD8DD32240B0}"/>
          </ac:spMkLst>
        </pc:spChg>
        <pc:spChg chg="mod">
          <ac:chgData name="Andreas Höglund" userId="d99e0641-3871-4731-9b6d-658b834f8d9b" providerId="ADAL" clId="{904C4642-9966-4DA9-9DA3-C7BF48DE1F0C}" dt="2022-05-25T09:25:52.261" v="1147" actId="20577"/>
          <ac:spMkLst>
            <pc:docMk/>
            <pc:sldMk cId="1959640588" sldId="278"/>
            <ac:spMk id="3" creationId="{28122A53-4C11-4A05-BB10-2B88A4734F27}"/>
          </ac:spMkLst>
        </pc:spChg>
      </pc:sldChg>
      <pc:sldChg chg="modSp mod">
        <pc:chgData name="Andreas Höglund" userId="d99e0641-3871-4731-9b6d-658b834f8d9b" providerId="ADAL" clId="{904C4642-9966-4DA9-9DA3-C7BF48DE1F0C}" dt="2022-05-25T09:54:17.885" v="1148" actId="1076"/>
        <pc:sldMkLst>
          <pc:docMk/>
          <pc:sldMk cId="3120828663" sldId="283"/>
        </pc:sldMkLst>
        <pc:spChg chg="mod">
          <ac:chgData name="Andreas Höglund" userId="d99e0641-3871-4731-9b6d-658b834f8d9b" providerId="ADAL" clId="{904C4642-9966-4DA9-9DA3-C7BF48DE1F0C}" dt="2022-05-25T08:54:20.985" v="293" actId="6549"/>
          <ac:spMkLst>
            <pc:docMk/>
            <pc:sldMk cId="3120828663" sldId="283"/>
            <ac:spMk id="3" creationId="{3E55CE75-0097-476C-9285-CEDFDEBA2D95}"/>
          </ac:spMkLst>
        </pc:spChg>
        <pc:spChg chg="mod">
          <ac:chgData name="Andreas Höglund" userId="d99e0641-3871-4731-9b6d-658b834f8d9b" providerId="ADAL" clId="{904C4642-9966-4DA9-9DA3-C7BF48DE1F0C}" dt="2022-05-25T09:54:17.885" v="1148" actId="1076"/>
          <ac:spMkLst>
            <pc:docMk/>
            <pc:sldMk cId="3120828663" sldId="283"/>
            <ac:spMk id="4" creationId="{43FFAC71-BE97-407E-818A-225C8C87DEFA}"/>
          </ac:spMkLst>
        </pc:spChg>
      </pc:sldChg>
      <pc:sldChg chg="addSp modSp add mod">
        <pc:chgData name="Andreas Höglund" userId="d99e0641-3871-4731-9b6d-658b834f8d9b" providerId="ADAL" clId="{904C4642-9966-4DA9-9DA3-C7BF48DE1F0C}" dt="2022-05-25T09:55:18.392" v="1149" actId="1076"/>
        <pc:sldMkLst>
          <pc:docMk/>
          <pc:sldMk cId="2254411132" sldId="284"/>
        </pc:sldMkLst>
        <pc:spChg chg="mod">
          <ac:chgData name="Andreas Höglund" userId="d99e0641-3871-4731-9b6d-658b834f8d9b" providerId="ADAL" clId="{904C4642-9966-4DA9-9DA3-C7BF48DE1F0C}" dt="2022-05-25T09:21:59.358" v="1014" actId="20577"/>
          <ac:spMkLst>
            <pc:docMk/>
            <pc:sldMk cId="2254411132" sldId="284"/>
            <ac:spMk id="2" creationId="{1ECB1A58-FD7D-4243-AE71-AD8DD32240B0}"/>
          </ac:spMkLst>
        </pc:spChg>
        <pc:spChg chg="mod">
          <ac:chgData name="Andreas Höglund" userId="d99e0641-3871-4731-9b6d-658b834f8d9b" providerId="ADAL" clId="{904C4642-9966-4DA9-9DA3-C7BF48DE1F0C}" dt="2022-05-25T09:23:41.365" v="1099" actId="20577"/>
          <ac:spMkLst>
            <pc:docMk/>
            <pc:sldMk cId="2254411132" sldId="284"/>
            <ac:spMk id="3" creationId="{28122A53-4C11-4A05-BB10-2B88A4734F27}"/>
          </ac:spMkLst>
        </pc:spChg>
        <pc:spChg chg="add mod">
          <ac:chgData name="Andreas Höglund" userId="d99e0641-3871-4731-9b6d-658b834f8d9b" providerId="ADAL" clId="{904C4642-9966-4DA9-9DA3-C7BF48DE1F0C}" dt="2022-05-25T09:55:18.392" v="1149" actId="1076"/>
          <ac:spMkLst>
            <pc:docMk/>
            <pc:sldMk cId="2254411132" sldId="284"/>
            <ac:spMk id="4" creationId="{9DA7E794-3E8B-44BA-A289-4886923F152B}"/>
          </ac:spMkLst>
        </pc:spChg>
      </pc:sldChg>
      <pc:sldMasterChg chg="modSldLayout">
        <pc:chgData name="Andreas Höglund" userId="d99e0641-3871-4731-9b6d-658b834f8d9b" providerId="ADAL" clId="{904C4642-9966-4DA9-9DA3-C7BF48DE1F0C}" dt="2022-05-25T08:39:17.707" v="163" actId="20577"/>
        <pc:sldMasterMkLst>
          <pc:docMk/>
          <pc:sldMasterMk cId="2523064765" sldId="2147483660"/>
        </pc:sldMasterMkLst>
        <pc:sldLayoutChg chg="modSp mod">
          <pc:chgData name="Andreas Höglund" userId="d99e0641-3871-4731-9b6d-658b834f8d9b" providerId="ADAL" clId="{904C4642-9966-4DA9-9DA3-C7BF48DE1F0C}" dt="2022-05-25T08:39:17.524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ndreas Höglund" userId="d99e0641-3871-4731-9b6d-658b834f8d9b" providerId="ADAL" clId="{904C4642-9966-4DA9-9DA3-C7BF48DE1F0C}" dt="2022-05-25T08:39:17.524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37" v="11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Andreas Höglund" userId="d99e0641-3871-4731-9b6d-658b834f8d9b" providerId="ADAL" clId="{904C4642-9966-4DA9-9DA3-C7BF48DE1F0C}" dt="2022-05-25T08:39:17.537" v="11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41" v="15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Andreas Höglund" userId="d99e0641-3871-4731-9b6d-658b834f8d9b" providerId="ADAL" clId="{904C4642-9966-4DA9-9DA3-C7BF48DE1F0C}" dt="2022-05-25T08:39:17.541" v="15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45" v="19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Andreas Höglund" userId="d99e0641-3871-4731-9b6d-658b834f8d9b" providerId="ADAL" clId="{904C4642-9966-4DA9-9DA3-C7BF48DE1F0C}" dt="2022-05-25T08:39:17.545" v="19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49" v="23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Andreas Höglund" userId="d99e0641-3871-4731-9b6d-658b834f8d9b" providerId="ADAL" clId="{904C4642-9966-4DA9-9DA3-C7BF48DE1F0C}" dt="2022-05-25T08:39:17.549" v="23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54" v="27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Andreas Höglund" userId="d99e0641-3871-4731-9b6d-658b834f8d9b" providerId="ADAL" clId="{904C4642-9966-4DA9-9DA3-C7BF48DE1F0C}" dt="2022-05-25T08:39:17.554" v="27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58" v="31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Andreas Höglund" userId="d99e0641-3871-4731-9b6d-658b834f8d9b" providerId="ADAL" clId="{904C4642-9966-4DA9-9DA3-C7BF48DE1F0C}" dt="2022-05-25T08:39:17.558" v="31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62" v="35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Andreas Höglund" userId="d99e0641-3871-4731-9b6d-658b834f8d9b" providerId="ADAL" clId="{904C4642-9966-4DA9-9DA3-C7BF48DE1F0C}" dt="2022-05-25T08:39:17.562" v="35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67" v="39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Andreas Höglund" userId="d99e0641-3871-4731-9b6d-658b834f8d9b" providerId="ADAL" clId="{904C4642-9966-4DA9-9DA3-C7BF48DE1F0C}" dt="2022-05-25T08:39:17.567" v="39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72" v="43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Andreas Höglund" userId="d99e0641-3871-4731-9b6d-658b834f8d9b" providerId="ADAL" clId="{904C4642-9966-4DA9-9DA3-C7BF48DE1F0C}" dt="2022-05-25T08:39:17.572" v="43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77" v="47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Andreas Höglund" userId="d99e0641-3871-4731-9b6d-658b834f8d9b" providerId="ADAL" clId="{904C4642-9966-4DA9-9DA3-C7BF48DE1F0C}" dt="2022-05-25T08:39:17.577" v="47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86" v="5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ndreas Höglund" userId="d99e0641-3871-4731-9b6d-658b834f8d9b" providerId="ADAL" clId="{904C4642-9966-4DA9-9DA3-C7BF48DE1F0C}" dt="2022-05-25T08:39:17.586" v="5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23" v="87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Andreas Höglund" userId="d99e0641-3871-4731-9b6d-658b834f8d9b" providerId="ADAL" clId="{904C4642-9966-4DA9-9DA3-C7BF48DE1F0C}" dt="2022-05-25T08:39:17.623" v="87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58" v="115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ndreas Höglund" userId="d99e0641-3871-4731-9b6d-658b834f8d9b" providerId="ADAL" clId="{904C4642-9966-4DA9-9DA3-C7BF48DE1F0C}" dt="2022-05-25T08:39:17.658" v="115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62" v="119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Andreas Höglund" userId="d99e0641-3871-4731-9b6d-658b834f8d9b" providerId="ADAL" clId="{904C4642-9966-4DA9-9DA3-C7BF48DE1F0C}" dt="2022-05-25T08:39:17.662" v="119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87" v="143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Andreas Höglund" userId="d99e0641-3871-4731-9b6d-658b834f8d9b" providerId="ADAL" clId="{904C4642-9966-4DA9-9DA3-C7BF48DE1F0C}" dt="2022-05-25T08:39:17.687" v="143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91" v="147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ndreas Höglund" userId="d99e0641-3871-4731-9b6d-658b834f8d9b" providerId="ADAL" clId="{904C4642-9966-4DA9-9DA3-C7BF48DE1F0C}" dt="2022-05-25T08:39:17.691" v="147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94" v="151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Andreas Höglund" userId="d99e0641-3871-4731-9b6d-658b834f8d9b" providerId="ADAL" clId="{904C4642-9966-4DA9-9DA3-C7BF48DE1F0C}" dt="2022-05-25T08:39:17.694" v="151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98" v="155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Andreas Höglund" userId="d99e0641-3871-4731-9b6d-658b834f8d9b" providerId="ADAL" clId="{904C4642-9966-4DA9-9DA3-C7BF48DE1F0C}" dt="2022-05-25T08:39:17.698" v="155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707" v="16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ndreas Höglund" userId="d99e0641-3871-4731-9b6d-658b834f8d9b" providerId="ADAL" clId="{904C4642-9966-4DA9-9DA3-C7BF48DE1F0C}" dt="2022-05-25T08:39:17.707" v="16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36" v="99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Andreas Höglund" userId="d99e0641-3871-4731-9b6d-658b834f8d9b" providerId="ADAL" clId="{904C4642-9966-4DA9-9DA3-C7BF48DE1F0C}" dt="2022-05-25T08:39:17.636" v="99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41" v="103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Andreas Höglund" userId="d99e0641-3871-4731-9b6d-658b834f8d9b" providerId="ADAL" clId="{904C4642-9966-4DA9-9DA3-C7BF48DE1F0C}" dt="2022-05-25T08:39:17.641" v="103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47" v="107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Andreas Höglund" userId="d99e0641-3871-4731-9b6d-658b834f8d9b" providerId="ADAL" clId="{904C4642-9966-4DA9-9DA3-C7BF48DE1F0C}" dt="2022-05-25T08:39:17.647" v="107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53" v="111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Andreas Höglund" userId="d99e0641-3871-4731-9b6d-658b834f8d9b" providerId="ADAL" clId="{904C4642-9966-4DA9-9DA3-C7BF48DE1F0C}" dt="2022-05-25T08:39:17.653" v="111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66" v="123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Andreas Höglund" userId="d99e0641-3871-4731-9b6d-658b834f8d9b" providerId="ADAL" clId="{904C4642-9966-4DA9-9DA3-C7BF48DE1F0C}" dt="2022-05-25T08:39:17.666" v="123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70" v="127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Andreas Höglund" userId="d99e0641-3871-4731-9b6d-658b834f8d9b" providerId="ADAL" clId="{904C4642-9966-4DA9-9DA3-C7BF48DE1F0C}" dt="2022-05-25T08:39:17.670" v="127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76" v="131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Andreas Höglund" userId="d99e0641-3871-4731-9b6d-658b834f8d9b" providerId="ADAL" clId="{904C4642-9966-4DA9-9DA3-C7BF48DE1F0C}" dt="2022-05-25T08:39:17.676" v="131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79" v="135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Andreas Höglund" userId="d99e0641-3871-4731-9b6d-658b834f8d9b" providerId="ADAL" clId="{904C4642-9966-4DA9-9DA3-C7BF48DE1F0C}" dt="2022-05-25T08:39:17.679" v="135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702" v="15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ndreas Höglund" userId="d99e0641-3871-4731-9b6d-658b834f8d9b" providerId="ADAL" clId="{904C4642-9966-4DA9-9DA3-C7BF48DE1F0C}" dt="2022-05-25T08:39:17.702" v="15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81" v="51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Andreas Höglund" userId="d99e0641-3871-4731-9b6d-658b834f8d9b" providerId="ADAL" clId="{904C4642-9966-4DA9-9DA3-C7BF48DE1F0C}" dt="2022-05-25T08:39:17.581" v="51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31" v="7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Andreas Höglund" userId="d99e0641-3871-4731-9b6d-658b834f8d9b" providerId="ADAL" clId="{904C4642-9966-4DA9-9DA3-C7BF48DE1F0C}" dt="2022-05-25T08:39:17.531" v="7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32" v="95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ndreas Höglund" userId="d99e0641-3871-4731-9b6d-658b834f8d9b" providerId="ADAL" clId="{904C4642-9966-4DA9-9DA3-C7BF48DE1F0C}" dt="2022-05-25T08:39:17.632" v="95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83" v="139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ndreas Höglund" userId="d99e0641-3871-4731-9b6d-658b834f8d9b" providerId="ADAL" clId="{904C4642-9966-4DA9-9DA3-C7BF48DE1F0C}" dt="2022-05-25T08:39:17.683" v="139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91" v="59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Andreas Höglund" userId="d99e0641-3871-4731-9b6d-658b834f8d9b" providerId="ADAL" clId="{904C4642-9966-4DA9-9DA3-C7BF48DE1F0C}" dt="2022-05-25T08:39:17.591" v="59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596" v="63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Andreas Höglund" userId="d99e0641-3871-4731-9b6d-658b834f8d9b" providerId="ADAL" clId="{904C4642-9966-4DA9-9DA3-C7BF48DE1F0C}" dt="2022-05-25T08:39:17.596" v="63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01" v="67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Andreas Höglund" userId="d99e0641-3871-4731-9b6d-658b834f8d9b" providerId="ADAL" clId="{904C4642-9966-4DA9-9DA3-C7BF48DE1F0C}" dt="2022-05-25T08:39:17.601" v="67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05" v="71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Andreas Höglund" userId="d99e0641-3871-4731-9b6d-658b834f8d9b" providerId="ADAL" clId="{904C4642-9966-4DA9-9DA3-C7BF48DE1F0C}" dt="2022-05-25T08:39:17.605" v="71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10" v="75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Andreas Höglund" userId="d99e0641-3871-4731-9b6d-658b834f8d9b" providerId="ADAL" clId="{904C4642-9966-4DA9-9DA3-C7BF48DE1F0C}" dt="2022-05-25T08:39:17.610" v="75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14" v="79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Andreas Höglund" userId="d99e0641-3871-4731-9b6d-658b834f8d9b" providerId="ADAL" clId="{904C4642-9966-4DA9-9DA3-C7BF48DE1F0C}" dt="2022-05-25T08:39:17.614" v="79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19" v="83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Andreas Höglund" userId="d99e0641-3871-4731-9b6d-658b834f8d9b" providerId="ADAL" clId="{904C4642-9966-4DA9-9DA3-C7BF48DE1F0C}" dt="2022-05-25T08:39:17.619" v="83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Andreas Höglund" userId="d99e0641-3871-4731-9b6d-658b834f8d9b" providerId="ADAL" clId="{904C4642-9966-4DA9-9DA3-C7BF48DE1F0C}" dt="2022-05-25T08:39:17.627" v="91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ndreas Höglund" userId="d99e0641-3871-4731-9b6d-658b834f8d9b" providerId="ADAL" clId="{904C4642-9966-4DA9-9DA3-C7BF48DE1F0C}" dt="2022-05-25T08:39:17.627" v="91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Oskar Myrberg" userId="985326b3-c392-4f20-9693-93db56d238a2" providerId="ADAL" clId="{BA156A9D-0159-4564-A1FA-B4355F307CFE}"/>
    <pc:docChg chg="custSel modMainMaster">
      <pc:chgData name="Oskar Myrberg" userId="985326b3-c392-4f20-9693-93db56d238a2" providerId="ADAL" clId="{BA156A9D-0159-4564-A1FA-B4355F307CFE}" dt="2022-05-30T13:52:08.900" v="327" actId="20577"/>
      <pc:docMkLst>
        <pc:docMk/>
      </pc:docMkLst>
      <pc:sldMasterChg chg="modSldLayout">
        <pc:chgData name="Oskar Myrberg" userId="985326b3-c392-4f20-9693-93db56d238a2" providerId="ADAL" clId="{BA156A9D-0159-4564-A1FA-B4355F307CFE}" dt="2022-05-30T13:52:08.900" v="327" actId="20577"/>
        <pc:sldMasterMkLst>
          <pc:docMk/>
          <pc:sldMasterMk cId="2523064765" sldId="2147483660"/>
        </pc:sldMasterMkLst>
        <pc:sldLayoutChg chg="modSp mod">
          <pc:chgData name="Oskar Myrberg" userId="985326b3-c392-4f20-9693-93db56d238a2" providerId="ADAL" clId="{BA156A9D-0159-4564-A1FA-B4355F307CFE}" dt="2022-05-30T13:52:08.717" v="167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Oskar Myrberg" userId="985326b3-c392-4f20-9693-93db56d238a2" providerId="ADAL" clId="{BA156A9D-0159-4564-A1FA-B4355F307CFE}" dt="2022-05-30T13:52:08.717" v="167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34" v="175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Oskar Myrberg" userId="985326b3-c392-4f20-9693-93db56d238a2" providerId="ADAL" clId="{BA156A9D-0159-4564-A1FA-B4355F307CFE}" dt="2022-05-30T13:52:08.734" v="175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34" v="179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Oskar Myrberg" userId="985326b3-c392-4f20-9693-93db56d238a2" providerId="ADAL" clId="{BA156A9D-0159-4564-A1FA-B4355F307CFE}" dt="2022-05-30T13:52:08.734" v="179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34" v="183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Oskar Myrberg" userId="985326b3-c392-4f20-9693-93db56d238a2" providerId="ADAL" clId="{BA156A9D-0159-4564-A1FA-B4355F307CFE}" dt="2022-05-30T13:52:08.734" v="183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57" v="187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Oskar Myrberg" userId="985326b3-c392-4f20-9693-93db56d238a2" providerId="ADAL" clId="{BA156A9D-0159-4564-A1FA-B4355F307CFE}" dt="2022-05-30T13:52:08.757" v="187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57" v="191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Oskar Myrberg" userId="985326b3-c392-4f20-9693-93db56d238a2" providerId="ADAL" clId="{BA156A9D-0159-4564-A1FA-B4355F307CFE}" dt="2022-05-30T13:52:08.757" v="191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57" v="195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Oskar Myrberg" userId="985326b3-c392-4f20-9693-93db56d238a2" providerId="ADAL" clId="{BA156A9D-0159-4564-A1FA-B4355F307CFE}" dt="2022-05-30T13:52:08.757" v="195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57" v="199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Oskar Myrberg" userId="985326b3-c392-4f20-9693-93db56d238a2" providerId="ADAL" clId="{BA156A9D-0159-4564-A1FA-B4355F307CFE}" dt="2022-05-30T13:52:08.757" v="199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74" v="203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Oskar Myrberg" userId="985326b3-c392-4f20-9693-93db56d238a2" providerId="ADAL" clId="{BA156A9D-0159-4564-A1FA-B4355F307CFE}" dt="2022-05-30T13:52:08.774" v="203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74" v="207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Oskar Myrberg" userId="985326b3-c392-4f20-9693-93db56d238a2" providerId="ADAL" clId="{BA156A9D-0159-4564-A1FA-B4355F307CFE}" dt="2022-05-30T13:52:08.774" v="207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74" v="211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Oskar Myrberg" userId="985326b3-c392-4f20-9693-93db56d238a2" providerId="ADAL" clId="{BA156A9D-0159-4564-A1FA-B4355F307CFE}" dt="2022-05-30T13:52:08.774" v="211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89" v="219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Oskar Myrberg" userId="985326b3-c392-4f20-9693-93db56d238a2" providerId="ADAL" clId="{BA156A9D-0159-4564-A1FA-B4355F307CFE}" dt="2022-05-30T13:52:08.789" v="219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17" v="251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Oskar Myrberg" userId="985326b3-c392-4f20-9693-93db56d238a2" providerId="ADAL" clId="{BA156A9D-0159-4564-A1FA-B4355F307CFE}" dt="2022-05-30T13:52:08.817" v="251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49" v="279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Oskar Myrberg" userId="985326b3-c392-4f20-9693-93db56d238a2" providerId="ADAL" clId="{BA156A9D-0159-4564-A1FA-B4355F307CFE}" dt="2022-05-30T13:52:08.849" v="279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49" v="283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Oskar Myrberg" userId="985326b3-c392-4f20-9693-93db56d238a2" providerId="ADAL" clId="{BA156A9D-0159-4564-A1FA-B4355F307CFE}" dt="2022-05-30T13:52:08.849" v="283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65" v="307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Oskar Myrberg" userId="985326b3-c392-4f20-9693-93db56d238a2" providerId="ADAL" clId="{BA156A9D-0159-4564-A1FA-B4355F307CFE}" dt="2022-05-30T13:52:08.865" v="307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81" v="311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Oskar Myrberg" userId="985326b3-c392-4f20-9693-93db56d238a2" providerId="ADAL" clId="{BA156A9D-0159-4564-A1FA-B4355F307CFE}" dt="2022-05-30T13:52:08.881" v="311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81" v="315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Oskar Myrberg" userId="985326b3-c392-4f20-9693-93db56d238a2" providerId="ADAL" clId="{BA156A9D-0159-4564-A1FA-B4355F307CFE}" dt="2022-05-30T13:52:08.881" v="315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81" v="319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Oskar Myrberg" userId="985326b3-c392-4f20-9693-93db56d238a2" providerId="ADAL" clId="{BA156A9D-0159-4564-A1FA-B4355F307CFE}" dt="2022-05-30T13:52:08.881" v="319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900" v="327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Oskar Myrberg" userId="985326b3-c392-4f20-9693-93db56d238a2" providerId="ADAL" clId="{BA156A9D-0159-4564-A1FA-B4355F307CFE}" dt="2022-05-30T13:52:08.900" v="327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33" v="263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Oskar Myrberg" userId="985326b3-c392-4f20-9693-93db56d238a2" providerId="ADAL" clId="{BA156A9D-0159-4564-A1FA-B4355F307CFE}" dt="2022-05-30T13:52:08.833" v="263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33" v="267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Oskar Myrberg" userId="985326b3-c392-4f20-9693-93db56d238a2" providerId="ADAL" clId="{BA156A9D-0159-4564-A1FA-B4355F307CFE}" dt="2022-05-30T13:52:08.833" v="267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33" v="271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Oskar Myrberg" userId="985326b3-c392-4f20-9693-93db56d238a2" providerId="ADAL" clId="{BA156A9D-0159-4564-A1FA-B4355F307CFE}" dt="2022-05-30T13:52:08.833" v="271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33" v="275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Oskar Myrberg" userId="985326b3-c392-4f20-9693-93db56d238a2" providerId="ADAL" clId="{BA156A9D-0159-4564-A1FA-B4355F307CFE}" dt="2022-05-30T13:52:08.833" v="275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49" v="287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Oskar Myrberg" userId="985326b3-c392-4f20-9693-93db56d238a2" providerId="ADAL" clId="{BA156A9D-0159-4564-A1FA-B4355F307CFE}" dt="2022-05-30T13:52:08.849" v="287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49" v="291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Oskar Myrberg" userId="985326b3-c392-4f20-9693-93db56d238a2" providerId="ADAL" clId="{BA156A9D-0159-4564-A1FA-B4355F307CFE}" dt="2022-05-30T13:52:08.849" v="291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65" v="295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Oskar Myrberg" userId="985326b3-c392-4f20-9693-93db56d238a2" providerId="ADAL" clId="{BA156A9D-0159-4564-A1FA-B4355F307CFE}" dt="2022-05-30T13:52:08.865" v="295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65" v="299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Oskar Myrberg" userId="985326b3-c392-4f20-9693-93db56d238a2" providerId="ADAL" clId="{BA156A9D-0159-4564-A1FA-B4355F307CFE}" dt="2022-05-30T13:52:08.865" v="299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97" v="323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Oskar Myrberg" userId="985326b3-c392-4f20-9693-93db56d238a2" providerId="ADAL" clId="{BA156A9D-0159-4564-A1FA-B4355F307CFE}" dt="2022-05-30T13:52:08.897" v="323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74" v="215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Oskar Myrberg" userId="985326b3-c392-4f20-9693-93db56d238a2" providerId="ADAL" clId="{BA156A9D-0159-4564-A1FA-B4355F307CFE}" dt="2022-05-30T13:52:08.774" v="215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34" v="171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Oskar Myrberg" userId="985326b3-c392-4f20-9693-93db56d238a2" providerId="ADAL" clId="{BA156A9D-0159-4564-A1FA-B4355F307CFE}" dt="2022-05-30T13:52:08.734" v="171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17" v="259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Oskar Myrberg" userId="985326b3-c392-4f20-9693-93db56d238a2" providerId="ADAL" clId="{BA156A9D-0159-4564-A1FA-B4355F307CFE}" dt="2022-05-30T13:52:08.817" v="259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65" v="303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Oskar Myrberg" userId="985326b3-c392-4f20-9693-93db56d238a2" providerId="ADAL" clId="{BA156A9D-0159-4564-A1FA-B4355F307CFE}" dt="2022-05-30T13:52:08.865" v="303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89" v="223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Oskar Myrberg" userId="985326b3-c392-4f20-9693-93db56d238a2" providerId="ADAL" clId="{BA156A9D-0159-4564-A1FA-B4355F307CFE}" dt="2022-05-30T13:52:08.789" v="223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789" v="227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Oskar Myrberg" userId="985326b3-c392-4f20-9693-93db56d238a2" providerId="ADAL" clId="{BA156A9D-0159-4564-A1FA-B4355F307CFE}" dt="2022-05-30T13:52:08.789" v="227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00" v="231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Oskar Myrberg" userId="985326b3-c392-4f20-9693-93db56d238a2" providerId="ADAL" clId="{BA156A9D-0159-4564-A1FA-B4355F307CFE}" dt="2022-05-30T13:52:08.800" v="231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00" v="235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Oskar Myrberg" userId="985326b3-c392-4f20-9693-93db56d238a2" providerId="ADAL" clId="{BA156A9D-0159-4564-A1FA-B4355F307CFE}" dt="2022-05-30T13:52:08.800" v="235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00" v="239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Oskar Myrberg" userId="985326b3-c392-4f20-9693-93db56d238a2" providerId="ADAL" clId="{BA156A9D-0159-4564-A1FA-B4355F307CFE}" dt="2022-05-30T13:52:08.800" v="239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00" v="243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Oskar Myrberg" userId="985326b3-c392-4f20-9693-93db56d238a2" providerId="ADAL" clId="{BA156A9D-0159-4564-A1FA-B4355F307CFE}" dt="2022-05-30T13:52:08.800" v="243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17" v="247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Oskar Myrberg" userId="985326b3-c392-4f20-9693-93db56d238a2" providerId="ADAL" clId="{BA156A9D-0159-4564-A1FA-B4355F307CFE}" dt="2022-05-30T13:52:08.817" v="247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Oskar Myrberg" userId="985326b3-c392-4f20-9693-93db56d238a2" providerId="ADAL" clId="{BA156A9D-0159-4564-A1FA-B4355F307CFE}" dt="2022-05-30T13:52:08.817" v="255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Oskar Myrberg" userId="985326b3-c392-4f20-9693-93db56d238a2" providerId="ADAL" clId="{BA156A9D-0159-4564-A1FA-B4355F307CFE}" dt="2022-05-30T13:52:08.817" v="255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Andreas Höglund" userId="d99e0641-3871-4731-9b6d-658b834f8d9b" providerId="ADAL" clId="{8F54FD6A-8A8A-473B-9943-94510774219C}"/>
    <pc:docChg chg="custSel modSld modMainMaster">
      <pc:chgData name="Andreas Höglund" userId="d99e0641-3871-4731-9b6d-658b834f8d9b" providerId="ADAL" clId="{8F54FD6A-8A8A-473B-9943-94510774219C}" dt="2022-05-30T07:44:57.772" v="632" actId="20577"/>
      <pc:docMkLst>
        <pc:docMk/>
      </pc:docMkLst>
      <pc:sldChg chg="modSp mod">
        <pc:chgData name="Andreas Höglund" userId="d99e0641-3871-4731-9b6d-658b834f8d9b" providerId="ADAL" clId="{8F54FD6A-8A8A-473B-9943-94510774219C}" dt="2022-05-25T13:53:59.051" v="468" actId="20577"/>
        <pc:sldMkLst>
          <pc:docMk/>
          <pc:sldMk cId="1959640588" sldId="278"/>
        </pc:sldMkLst>
        <pc:spChg chg="mod">
          <ac:chgData name="Andreas Höglund" userId="d99e0641-3871-4731-9b6d-658b834f8d9b" providerId="ADAL" clId="{8F54FD6A-8A8A-473B-9943-94510774219C}" dt="2022-05-25T13:53:59.051" v="468" actId="20577"/>
          <ac:spMkLst>
            <pc:docMk/>
            <pc:sldMk cId="1959640588" sldId="278"/>
            <ac:spMk id="3" creationId="{28122A53-4C11-4A05-BB10-2B88A4734F27}"/>
          </ac:spMkLst>
        </pc:spChg>
      </pc:sldChg>
      <pc:sldMasterChg chg="modSldLayout">
        <pc:chgData name="Andreas Höglund" userId="d99e0641-3871-4731-9b6d-658b834f8d9b" providerId="ADAL" clId="{8F54FD6A-8A8A-473B-9943-94510774219C}" dt="2022-05-30T07:44:57.772" v="632" actId="20577"/>
        <pc:sldMasterMkLst>
          <pc:docMk/>
          <pc:sldMasterMk cId="2523064765" sldId="2147483660"/>
        </pc:sldMasterMkLst>
        <pc:sldLayoutChg chg="modSp mod">
          <pc:chgData name="Andreas Höglund" userId="d99e0641-3871-4731-9b6d-658b834f8d9b" providerId="ADAL" clId="{8F54FD6A-8A8A-473B-9943-94510774219C}" dt="2022-05-30T07:44:57.596" v="472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ndreas Höglund" userId="d99e0641-3871-4731-9b6d-658b834f8d9b" providerId="ADAL" clId="{8F54FD6A-8A8A-473B-9943-94510774219C}" dt="2022-05-30T07:44:57.596" v="472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06" v="480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Andreas Höglund" userId="d99e0641-3871-4731-9b6d-658b834f8d9b" providerId="ADAL" clId="{8F54FD6A-8A8A-473B-9943-94510774219C}" dt="2022-05-30T07:44:57.606" v="480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10" v="484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Andreas Höglund" userId="d99e0641-3871-4731-9b6d-658b834f8d9b" providerId="ADAL" clId="{8F54FD6A-8A8A-473B-9943-94510774219C}" dt="2022-05-30T07:44:57.610" v="484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14" v="488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Andreas Höglund" userId="d99e0641-3871-4731-9b6d-658b834f8d9b" providerId="ADAL" clId="{8F54FD6A-8A8A-473B-9943-94510774219C}" dt="2022-05-30T07:44:57.614" v="488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18" v="492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Andreas Höglund" userId="d99e0641-3871-4731-9b6d-658b834f8d9b" providerId="ADAL" clId="{8F54FD6A-8A8A-473B-9943-94510774219C}" dt="2022-05-30T07:44:57.618" v="492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22" v="496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Andreas Höglund" userId="d99e0641-3871-4731-9b6d-658b834f8d9b" providerId="ADAL" clId="{8F54FD6A-8A8A-473B-9943-94510774219C}" dt="2022-05-30T07:44:57.622" v="496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25" v="500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Andreas Höglund" userId="d99e0641-3871-4731-9b6d-658b834f8d9b" providerId="ADAL" clId="{8F54FD6A-8A8A-473B-9943-94510774219C}" dt="2022-05-30T07:44:57.625" v="500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30" v="504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Andreas Höglund" userId="d99e0641-3871-4731-9b6d-658b834f8d9b" providerId="ADAL" clId="{8F54FD6A-8A8A-473B-9943-94510774219C}" dt="2022-05-30T07:44:57.630" v="504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34" v="508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Andreas Höglund" userId="d99e0641-3871-4731-9b6d-658b834f8d9b" providerId="ADAL" clId="{8F54FD6A-8A8A-473B-9943-94510774219C}" dt="2022-05-30T07:44:57.634" v="508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37" v="512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Andreas Höglund" userId="d99e0641-3871-4731-9b6d-658b834f8d9b" providerId="ADAL" clId="{8F54FD6A-8A8A-473B-9943-94510774219C}" dt="2022-05-30T07:44:57.637" v="512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41" v="516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Andreas Höglund" userId="d99e0641-3871-4731-9b6d-658b834f8d9b" providerId="ADAL" clId="{8F54FD6A-8A8A-473B-9943-94510774219C}" dt="2022-05-30T07:44:57.641" v="516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50" v="524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ndreas Höglund" userId="d99e0641-3871-4731-9b6d-658b834f8d9b" providerId="ADAL" clId="{8F54FD6A-8A8A-473B-9943-94510774219C}" dt="2022-05-30T07:44:57.650" v="524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85" v="556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Andreas Höglund" userId="d99e0641-3871-4731-9b6d-658b834f8d9b" providerId="ADAL" clId="{8F54FD6A-8A8A-473B-9943-94510774219C}" dt="2022-05-30T07:44:57.685" v="556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15" v="584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ndreas Höglund" userId="d99e0641-3871-4731-9b6d-658b834f8d9b" providerId="ADAL" clId="{8F54FD6A-8A8A-473B-9943-94510774219C}" dt="2022-05-30T07:44:57.715" v="584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19" v="588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Andreas Höglund" userId="d99e0641-3871-4731-9b6d-658b834f8d9b" providerId="ADAL" clId="{8F54FD6A-8A8A-473B-9943-94510774219C}" dt="2022-05-30T07:44:57.719" v="588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46" v="612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Andreas Höglund" userId="d99e0641-3871-4731-9b6d-658b834f8d9b" providerId="ADAL" clId="{8F54FD6A-8A8A-473B-9943-94510774219C}" dt="2022-05-30T07:44:57.746" v="612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51" v="616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ndreas Höglund" userId="d99e0641-3871-4731-9b6d-658b834f8d9b" providerId="ADAL" clId="{8F54FD6A-8A8A-473B-9943-94510774219C}" dt="2022-05-30T07:44:57.751" v="616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57" v="620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Andreas Höglund" userId="d99e0641-3871-4731-9b6d-658b834f8d9b" providerId="ADAL" clId="{8F54FD6A-8A8A-473B-9943-94510774219C}" dt="2022-05-30T07:44:57.757" v="620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62" v="624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Andreas Höglund" userId="d99e0641-3871-4731-9b6d-658b834f8d9b" providerId="ADAL" clId="{8F54FD6A-8A8A-473B-9943-94510774219C}" dt="2022-05-30T07:44:57.762" v="624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72" v="63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ndreas Höglund" userId="d99e0641-3871-4731-9b6d-658b834f8d9b" providerId="ADAL" clId="{8F54FD6A-8A8A-473B-9943-94510774219C}" dt="2022-05-30T07:44:57.772" v="63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97" v="568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Andreas Höglund" userId="d99e0641-3871-4731-9b6d-658b834f8d9b" providerId="ADAL" clId="{8F54FD6A-8A8A-473B-9943-94510774219C}" dt="2022-05-30T07:44:57.697" v="568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01" v="572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Andreas Höglund" userId="d99e0641-3871-4731-9b6d-658b834f8d9b" providerId="ADAL" clId="{8F54FD6A-8A8A-473B-9943-94510774219C}" dt="2022-05-30T07:44:57.701" v="572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06" v="576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Andreas Höglund" userId="d99e0641-3871-4731-9b6d-658b834f8d9b" providerId="ADAL" clId="{8F54FD6A-8A8A-473B-9943-94510774219C}" dt="2022-05-30T07:44:57.706" v="576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10" v="580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Andreas Höglund" userId="d99e0641-3871-4731-9b6d-658b834f8d9b" providerId="ADAL" clId="{8F54FD6A-8A8A-473B-9943-94510774219C}" dt="2022-05-30T07:44:57.710" v="580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23" v="592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Andreas Höglund" userId="d99e0641-3871-4731-9b6d-658b834f8d9b" providerId="ADAL" clId="{8F54FD6A-8A8A-473B-9943-94510774219C}" dt="2022-05-30T07:44:57.723" v="592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27" v="596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Andreas Höglund" userId="d99e0641-3871-4731-9b6d-658b834f8d9b" providerId="ADAL" clId="{8F54FD6A-8A8A-473B-9943-94510774219C}" dt="2022-05-30T07:44:57.727" v="596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31" v="600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Andreas Höglund" userId="d99e0641-3871-4731-9b6d-658b834f8d9b" providerId="ADAL" clId="{8F54FD6A-8A8A-473B-9943-94510774219C}" dt="2022-05-30T07:44:57.731" v="600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35" v="604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Andreas Höglund" userId="d99e0641-3871-4731-9b6d-658b834f8d9b" providerId="ADAL" clId="{8F54FD6A-8A8A-473B-9943-94510774219C}" dt="2022-05-30T07:44:57.735" v="604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67" v="628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ndreas Höglund" userId="d99e0641-3871-4731-9b6d-658b834f8d9b" providerId="ADAL" clId="{8F54FD6A-8A8A-473B-9943-94510774219C}" dt="2022-05-30T07:44:57.767" v="628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45" v="520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Andreas Höglund" userId="d99e0641-3871-4731-9b6d-658b834f8d9b" providerId="ADAL" clId="{8F54FD6A-8A8A-473B-9943-94510774219C}" dt="2022-05-30T07:44:57.645" v="520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01" v="476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Andreas Höglund" userId="d99e0641-3871-4731-9b6d-658b834f8d9b" providerId="ADAL" clId="{8F54FD6A-8A8A-473B-9943-94510774219C}" dt="2022-05-30T07:44:57.601" v="476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93" v="564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ndreas Höglund" userId="d99e0641-3871-4731-9b6d-658b834f8d9b" providerId="ADAL" clId="{8F54FD6A-8A8A-473B-9943-94510774219C}" dt="2022-05-30T07:44:57.693" v="564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741" v="608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ndreas Höglund" userId="d99e0641-3871-4731-9b6d-658b834f8d9b" providerId="ADAL" clId="{8F54FD6A-8A8A-473B-9943-94510774219C}" dt="2022-05-30T07:44:57.741" v="608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55" v="528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Andreas Höglund" userId="d99e0641-3871-4731-9b6d-658b834f8d9b" providerId="ADAL" clId="{8F54FD6A-8A8A-473B-9943-94510774219C}" dt="2022-05-30T07:44:57.655" v="528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59" v="532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Andreas Höglund" userId="d99e0641-3871-4731-9b6d-658b834f8d9b" providerId="ADAL" clId="{8F54FD6A-8A8A-473B-9943-94510774219C}" dt="2022-05-30T07:44:57.659" v="532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64" v="536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Andreas Höglund" userId="d99e0641-3871-4731-9b6d-658b834f8d9b" providerId="ADAL" clId="{8F54FD6A-8A8A-473B-9943-94510774219C}" dt="2022-05-30T07:44:57.664" v="536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68" v="540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Andreas Höglund" userId="d99e0641-3871-4731-9b6d-658b834f8d9b" providerId="ADAL" clId="{8F54FD6A-8A8A-473B-9943-94510774219C}" dt="2022-05-30T07:44:57.668" v="540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72" v="544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Andreas Höglund" userId="d99e0641-3871-4731-9b6d-658b834f8d9b" providerId="ADAL" clId="{8F54FD6A-8A8A-473B-9943-94510774219C}" dt="2022-05-30T07:44:57.672" v="544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76" v="548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Andreas Höglund" userId="d99e0641-3871-4731-9b6d-658b834f8d9b" providerId="ADAL" clId="{8F54FD6A-8A8A-473B-9943-94510774219C}" dt="2022-05-30T07:44:57.676" v="548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82" v="552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Andreas Höglund" userId="d99e0641-3871-4731-9b6d-658b834f8d9b" providerId="ADAL" clId="{8F54FD6A-8A8A-473B-9943-94510774219C}" dt="2022-05-30T07:44:57.682" v="552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Andreas Höglund" userId="d99e0641-3871-4731-9b6d-658b834f8d9b" providerId="ADAL" clId="{8F54FD6A-8A8A-473B-9943-94510774219C}" dt="2022-05-30T07:44:57.689" v="560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ndreas Höglund" userId="d99e0641-3871-4731-9b6d-658b834f8d9b" providerId="ADAL" clId="{8F54FD6A-8A8A-473B-9943-94510774219C}" dt="2022-05-30T07:44:57.689" v="560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Tuomas Tirronen" userId="8ae25310-60c0-4a1a-8e5d-21eca56df4cb" providerId="ADAL" clId="{81D497B2-4DD5-2444-8D05-7821D493CFAF}"/>
    <pc:docChg chg="modSld">
      <pc:chgData name="Tuomas Tirronen" userId="8ae25310-60c0-4a1a-8e5d-21eca56df4cb" providerId="ADAL" clId="{81D497B2-4DD5-2444-8D05-7821D493CFAF}" dt="2022-05-30T17:36:50.188" v="9" actId="20577"/>
      <pc:docMkLst>
        <pc:docMk/>
      </pc:docMkLst>
      <pc:sldChg chg="modSp mod">
        <pc:chgData name="Tuomas Tirronen" userId="8ae25310-60c0-4a1a-8e5d-21eca56df4cb" providerId="ADAL" clId="{81D497B2-4DD5-2444-8D05-7821D493CFAF}" dt="2022-05-30T17:36:50.188" v="9" actId="20577"/>
        <pc:sldMkLst>
          <pc:docMk/>
          <pc:sldMk cId="2230748882" sldId="271"/>
        </pc:sldMkLst>
        <pc:spChg chg="mod">
          <ac:chgData name="Tuomas Tirronen" userId="8ae25310-60c0-4a1a-8e5d-21eca56df4cb" providerId="ADAL" clId="{81D497B2-4DD5-2444-8D05-7821D493CFAF}" dt="2022-05-30T17:36:50.188" v="9" actId="20577"/>
          <ac:spMkLst>
            <pc:docMk/>
            <pc:sldMk cId="2230748882" sldId="271"/>
            <ac:spMk id="5" creationId="{0D8DE8B4-7BAB-4C18-A0E5-01D3A11D374F}"/>
          </ac:spMkLst>
        </pc:spChg>
      </pc:sldChg>
    </pc:docChg>
  </pc:docChgLst>
  <pc:docChgLst>
    <pc:chgData name="Andreas Höglund" userId="d99e0641-3871-4731-9b6d-658b834f8d9b" providerId="ADAL" clId="{0669A664-8CFA-483E-B841-AD355B28ACCE}"/>
    <pc:docChg chg="undo redo custSel delSld modSld sldOrd">
      <pc:chgData name="Andreas Höglund" userId="d99e0641-3871-4731-9b6d-658b834f8d9b" providerId="ADAL" clId="{0669A664-8CFA-483E-B841-AD355B28ACCE}" dt="2021-11-25T13:29:14.987" v="684" actId="313"/>
      <pc:docMkLst>
        <pc:docMk/>
      </pc:docMkLst>
      <pc:sldChg chg="modSp mod">
        <pc:chgData name="Andreas Höglund" userId="d99e0641-3871-4731-9b6d-658b834f8d9b" providerId="ADAL" clId="{0669A664-8CFA-483E-B841-AD355B28ACCE}" dt="2021-11-25T13:28:20.085" v="675" actId="20577"/>
        <pc:sldMkLst>
          <pc:docMk/>
          <pc:sldMk cId="2230748882" sldId="271"/>
        </pc:sldMkLst>
        <pc:spChg chg="mod">
          <ac:chgData name="Andreas Höglund" userId="d99e0641-3871-4731-9b6d-658b834f8d9b" providerId="ADAL" clId="{0669A664-8CFA-483E-B841-AD355B28ACCE}" dt="2021-11-25T13:28:20.085" v="675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Andreas Höglund" userId="d99e0641-3871-4731-9b6d-658b834f8d9b" providerId="ADAL" clId="{0669A664-8CFA-483E-B841-AD355B28ACCE}" dt="2021-11-25T12:55:01.823" v="9" actId="13926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Andreas Höglund" userId="d99e0641-3871-4731-9b6d-658b834f8d9b" providerId="ADAL" clId="{0669A664-8CFA-483E-B841-AD355B28ACCE}" dt="2021-11-25T12:55:05.854" v="10" actId="13926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Andreas Höglund" userId="d99e0641-3871-4731-9b6d-658b834f8d9b" providerId="ADAL" clId="{0669A664-8CFA-483E-B841-AD355B28ACCE}" dt="2021-11-25T13:29:14.987" v="684" actId="313"/>
        <pc:sldMkLst>
          <pc:docMk/>
          <pc:sldMk cId="1959640588" sldId="278"/>
        </pc:sldMkLst>
        <pc:spChg chg="mod">
          <ac:chgData name="Andreas Höglund" userId="d99e0641-3871-4731-9b6d-658b834f8d9b" providerId="ADAL" clId="{0669A664-8CFA-483E-B841-AD355B28ACCE}" dt="2021-11-25T13:17:14.996" v="569" actId="20577"/>
          <ac:spMkLst>
            <pc:docMk/>
            <pc:sldMk cId="1959640588" sldId="278"/>
            <ac:spMk id="2" creationId="{1ECB1A58-FD7D-4243-AE71-AD8DD32240B0}"/>
          </ac:spMkLst>
        </pc:spChg>
        <pc:spChg chg="mod">
          <ac:chgData name="Andreas Höglund" userId="d99e0641-3871-4731-9b6d-658b834f8d9b" providerId="ADAL" clId="{0669A664-8CFA-483E-B841-AD355B28ACCE}" dt="2021-11-25T13:29:14.987" v="684" actId="313"/>
          <ac:spMkLst>
            <pc:docMk/>
            <pc:sldMk cId="1959640588" sldId="278"/>
            <ac:spMk id="3" creationId="{28122A53-4C11-4A05-BB10-2B88A4734F27}"/>
          </ac:spMkLst>
        </pc:spChg>
      </pc:sldChg>
      <pc:sldChg chg="del">
        <pc:chgData name="Andreas Höglund" userId="d99e0641-3871-4731-9b6d-658b834f8d9b" providerId="ADAL" clId="{0669A664-8CFA-483E-B841-AD355B28ACCE}" dt="2021-11-25T12:56:15.033" v="109" actId="47"/>
        <pc:sldMkLst>
          <pc:docMk/>
          <pc:sldMk cId="561281566" sldId="282"/>
        </pc:sldMkLst>
      </pc:sldChg>
      <pc:sldChg chg="addSp modSp mod">
        <pc:chgData name="Andreas Höglund" userId="d99e0641-3871-4731-9b6d-658b834f8d9b" providerId="ADAL" clId="{0669A664-8CFA-483E-B841-AD355B28ACCE}" dt="2021-11-25T13:16:53.046" v="529" actId="20577"/>
        <pc:sldMkLst>
          <pc:docMk/>
          <pc:sldMk cId="3120828663" sldId="283"/>
        </pc:sldMkLst>
        <pc:spChg chg="mod">
          <ac:chgData name="Andreas Höglund" userId="d99e0641-3871-4731-9b6d-658b834f8d9b" providerId="ADAL" clId="{0669A664-8CFA-483E-B841-AD355B28ACCE}" dt="2021-11-25T13:16:53.046" v="529" actId="20577"/>
          <ac:spMkLst>
            <pc:docMk/>
            <pc:sldMk cId="3120828663" sldId="283"/>
            <ac:spMk id="3" creationId="{3E55CE75-0097-476C-9285-CEDFDEBA2D95}"/>
          </ac:spMkLst>
        </pc:spChg>
        <pc:spChg chg="add mod">
          <ac:chgData name="Andreas Höglund" userId="d99e0641-3871-4731-9b6d-658b834f8d9b" providerId="ADAL" clId="{0669A664-8CFA-483E-B841-AD355B28ACCE}" dt="2021-11-25T13:13:55.842" v="349" actId="1076"/>
          <ac:spMkLst>
            <pc:docMk/>
            <pc:sldMk cId="3120828663" sldId="283"/>
            <ac:spMk id="4" creationId="{43FFAC71-BE97-407E-818A-225C8C87DEFA}"/>
          </ac:spMkLst>
        </pc:spChg>
      </pc:sldChg>
      <pc:sldChg chg="del ord">
        <pc:chgData name="Andreas Höglund" userId="d99e0641-3871-4731-9b6d-658b834f8d9b" providerId="ADAL" clId="{0669A664-8CFA-483E-B841-AD355B28ACCE}" dt="2021-11-25T12:56:18.415" v="112" actId="47"/>
        <pc:sldMkLst>
          <pc:docMk/>
          <pc:sldMk cId="1491141904" sldId="289"/>
        </pc:sldMkLst>
      </pc:sldChg>
      <pc:sldChg chg="del">
        <pc:chgData name="Andreas Höglund" userId="d99e0641-3871-4731-9b6d-658b834f8d9b" providerId="ADAL" clId="{0669A664-8CFA-483E-B841-AD355B28ACCE}" dt="2021-11-25T12:56:20.354" v="114" actId="47"/>
        <pc:sldMkLst>
          <pc:docMk/>
          <pc:sldMk cId="2544182166" sldId="291"/>
        </pc:sldMkLst>
      </pc:sldChg>
      <pc:sldChg chg="del">
        <pc:chgData name="Andreas Höglund" userId="d99e0641-3871-4731-9b6d-658b834f8d9b" providerId="ADAL" clId="{0669A664-8CFA-483E-B841-AD355B28ACCE}" dt="2021-11-25T12:56:19.168" v="113" actId="47"/>
        <pc:sldMkLst>
          <pc:docMk/>
          <pc:sldMk cId="2291041237" sldId="292"/>
        </pc:sldMkLst>
      </pc:sldChg>
    </pc:docChg>
  </pc:docChgLst>
  <pc:docChgLst>
    <pc:chgData name="Tuomas Tirronen" userId="8ae25310-60c0-4a1a-8e5d-21eca56df4cb" providerId="ADAL" clId="{977766E8-4F0C-BC49-9C0C-524F50CD4557}"/>
    <pc:docChg chg="undo custSel modSld">
      <pc:chgData name="Tuomas Tirronen" userId="8ae25310-60c0-4a1a-8e5d-21eca56df4cb" providerId="ADAL" clId="{977766E8-4F0C-BC49-9C0C-524F50CD4557}" dt="2022-05-27T07:46:21.771" v="175" actId="20577"/>
      <pc:docMkLst>
        <pc:docMk/>
      </pc:docMkLst>
      <pc:sldChg chg="modSp mod">
        <pc:chgData name="Tuomas Tirronen" userId="8ae25310-60c0-4a1a-8e5d-21eca56df4cb" providerId="ADAL" clId="{977766E8-4F0C-BC49-9C0C-524F50CD4557}" dt="2022-05-27T07:45:44.912" v="161" actId="20577"/>
        <pc:sldMkLst>
          <pc:docMk/>
          <pc:sldMk cId="2230748882" sldId="271"/>
        </pc:sldMkLst>
        <pc:spChg chg="mod">
          <ac:chgData name="Tuomas Tirronen" userId="8ae25310-60c0-4a1a-8e5d-21eca56df4cb" providerId="ADAL" clId="{977766E8-4F0C-BC49-9C0C-524F50CD4557}" dt="2022-05-27T07:45:44.912" v="161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Tuomas Tirronen" userId="8ae25310-60c0-4a1a-8e5d-21eca56df4cb" providerId="ADAL" clId="{977766E8-4F0C-BC49-9C0C-524F50CD4557}" dt="2022-05-27T07:45:25.874" v="96" actId="13926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Tuomas Tirronen" userId="8ae25310-60c0-4a1a-8e5d-21eca56df4cb" providerId="ADAL" clId="{977766E8-4F0C-BC49-9C0C-524F50CD4557}" dt="2022-05-27T07:46:21.771" v="175" actId="20577"/>
        <pc:sldMkLst>
          <pc:docMk/>
          <pc:sldMk cId="1959640588" sldId="278"/>
        </pc:sldMkLst>
        <pc:spChg chg="mod">
          <ac:chgData name="Tuomas Tirronen" userId="8ae25310-60c0-4a1a-8e5d-21eca56df4cb" providerId="ADAL" clId="{977766E8-4F0C-BC49-9C0C-524F50CD4557}" dt="2022-05-27T07:46:21.771" v="175" actId="20577"/>
          <ac:spMkLst>
            <pc:docMk/>
            <pc:sldMk cId="1959640588" sldId="278"/>
            <ac:spMk id="3" creationId="{28122A53-4C11-4A05-BB10-2B88A4734F2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7267C840-E844-4D83-9A25-EBA7FE332B6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2D9F5128-CC85-4E1C-A8CA-F412BB61A40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EADF13C8-7DA4-4004-A586-2A046D3E58A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2A0DFB19-FFBD-4AE3-920C-35DB426D710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9F93A189-B5F0-4682-BFF9-7D3DD0B543E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BFFBD849-FE2A-454F-84D1-E4F47D0B65C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F261C0AD-BA7B-42E7-84D5-4558B71D820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9A7E338A-C48D-4FE6-B8F9-7A1110CEF02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2C84F377-F399-4CAE-BF68-9180002E592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01F39C8D-BFB8-4A7E-9E4F-81936BC2975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9FF25A7B-961B-408B-8AEE-96686B3F6B5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5888B323-63C6-4470-8D17-252BFE84D66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B21E5E34-C35E-4315-B84F-00EFB48E52E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BF180FE6-7C0B-4F80-A4F2-DCF2585D8F0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7DF3E6AB-3020-488F-A5FF-83D91A12C76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C582E03F-0D35-4B0E-99EF-603502A2B0C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110DA988-1122-469F-864E-BE7C7CDA814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C96860F7-BC0D-48BA-A35E-0061B280FC0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A8F31EBB-21D5-4E22-B2D8-B39C3270A5D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EFC4C95F-FE89-4D5F-BA9D-DF91CFB574D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28D5ED1F-9DAC-445C-AE9A-3406F9FEAD2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874E850D-6D87-4C8C-A7C4-90E4DA8C80A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5CA94FCE-0245-4B15-9509-0AB93BA4ADF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02AD8781-CE9D-4BDD-9DFD-A3029C71364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E975B99F-83D6-492C-A88F-851CF8B25D5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B1820DD0-D497-46F7-9F59-BC911F84271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96181DD1-1080-4245-810F-850D9C97FF5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A1D21757-C188-443C-A5FE-CCDC9302C2E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CC876E21-5647-4326-BFD9-D2EF4E69157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69335CE9-C40F-4B37-A1F1-0F0836F4123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75622A60-DDCB-4C9C-8F1E-AD70A64C155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54DCC066-C357-4B9B-8660-57336646A0D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145110A7-0D97-4A78-A12C-0C29D84B91F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D5A1AA7E-D9C7-4C3F-9D77-A4C2785E8AE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BF1E7BB7-5F0F-41E3-A34C-954EED2862D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E475EA6B-3EBA-4B73-8A57-FF1A10BAC5A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21FB97F0-3172-4755-BB91-32CF25D6A92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710C6AE9-EE38-451A-BFA6-34D07EB728D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5E860B8C-47BD-417E-AE09-03BC3D02D1F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954E4B09-3051-4187-BF01-D3899EAADF0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9D4AFA6D-1CF1-492E-8244-F45660713E6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e68596a0-d25c-4ea2-83fc-68321347c68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4e/Docs/RP-213583.zip" TargetMode="External"/><Relationship Id="rId2" Type="http://schemas.openxmlformats.org/officeDocument/2006/relationships/hyperlink" Target="https://www.3gpp.org/ftp/tsg_ran/TSG_RAN/TSGR_94e/Docs/RP-212686.zip" TargetMode="Externa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286" y="2756303"/>
            <a:ext cx="9034195" cy="3789905"/>
          </a:xfrm>
        </p:spPr>
        <p:txBody>
          <a:bodyPr>
            <a:normAutofit/>
          </a:bodyPr>
          <a:lstStyle/>
          <a:p>
            <a:r>
              <a:rPr lang="en-US" sz="7200"/>
              <a:t>On MT-SDT WID formulation regarding UL response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14857" y="1115045"/>
            <a:ext cx="2092266" cy="262800"/>
          </a:xfrm>
        </p:spPr>
        <p:txBody>
          <a:bodyPr/>
          <a:lstStyle/>
          <a:p>
            <a:r>
              <a:rPr lang="en-US" sz="2000" dirty="0"/>
              <a:t>RP-221422</a:t>
            </a:r>
            <a:endParaRPr lang="en-US" sz="2000" dirty="0">
              <a:highlight>
                <a:srgbClr val="FFFF00"/>
              </a:highlight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404" y="311792"/>
            <a:ext cx="3777996" cy="2027082"/>
          </a:xfrm>
        </p:spPr>
        <p:txBody>
          <a:bodyPr/>
          <a:lstStyle/>
          <a:p>
            <a:pPr algn="l"/>
            <a:r>
              <a:rPr lang="en-US" sz="2000"/>
              <a:t>3GPP TSG RAN #96</a:t>
            </a:r>
            <a:br>
              <a:rPr lang="en-US" sz="2000"/>
            </a:br>
            <a:r>
              <a:rPr lang="en-US" sz="2000"/>
              <a:t>Budapest, Hungary, 6-9 June 2022</a:t>
            </a:r>
            <a:br>
              <a:rPr lang="en-US" sz="2000"/>
            </a:br>
            <a:endParaRPr lang="en-US" sz="2000"/>
          </a:p>
          <a:p>
            <a:pPr algn="l"/>
            <a:r>
              <a:rPr lang="en-US" sz="2000"/>
              <a:t>Source: Ericsson</a:t>
            </a:r>
            <a:br>
              <a:rPr lang="en-US" sz="2000"/>
            </a:br>
            <a:r>
              <a:rPr lang="en-US" sz="2000"/>
              <a:t>Agenda Item: 9.3.2.2</a:t>
            </a:r>
            <a:br>
              <a:rPr lang="en-US" sz="2000"/>
            </a:br>
            <a:r>
              <a:rPr lang="en-US" sz="2000"/>
              <a:t>Document for: 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B4C55-7D30-4548-BDED-B01C88CDA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5CE75-0097-476C-9285-CEDFDEBA2D9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The preparatory RAN email discussion on Rel-18 SDT was summarized in </a:t>
            </a:r>
            <a:r>
              <a:rPr lang="en-US">
                <a:hlinkClick r:id="rId2"/>
              </a:rPr>
              <a:t>RP-212686</a:t>
            </a:r>
            <a:r>
              <a:rPr lang="en-US"/>
              <a:t> and the latest version of the WID can be found in </a:t>
            </a:r>
            <a:r>
              <a:rPr lang="en-US">
                <a:hlinkClick r:id="rId3"/>
              </a:rPr>
              <a:t>RP-213583</a:t>
            </a:r>
            <a:r>
              <a:rPr lang="en-US"/>
              <a:t>.</a:t>
            </a:r>
          </a:p>
          <a:p>
            <a:pPr lvl="1"/>
            <a:r>
              <a:rPr lang="en-US"/>
              <a:t>The WID contains the following objectives: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FFAC71-BE97-407E-818A-225C8C87DEFA}"/>
              </a:ext>
            </a:extLst>
          </p:cNvPr>
          <p:cNvSpPr txBox="1"/>
          <p:nvPr/>
        </p:nvSpPr>
        <p:spPr>
          <a:xfrm>
            <a:off x="841771" y="3327684"/>
            <a:ext cx="10087078" cy="149295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hangingPunct="0">
              <a:spcAft>
                <a:spcPts val="900"/>
              </a:spcAft>
            </a:pPr>
            <a:r>
              <a:rPr lang="en-GB" sz="1600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Specify the support for paging-triggered SDT (MT-SDT) [</a:t>
            </a:r>
            <a:r>
              <a:rPr lang="en-GB" sz="1600" b="1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RAN2</a:t>
            </a:r>
            <a:r>
              <a:rPr lang="en-GB" sz="1600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RAN3]</a:t>
            </a:r>
            <a:endParaRPr lang="en-SE" sz="16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600" i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MT-SDT triggering mechanism for UEs in RRC_INACTIVE, supporting RA-SDT and CG-SDT as the UL response;</a:t>
            </a:r>
            <a:endParaRPr lang="en-SE" sz="1600">
              <a:effectLst/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GB" sz="1600" i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MT-SDT procedure for initial DL data reception and subsequent UL/DL data transmissions in RRC_INACTIVE.</a:t>
            </a:r>
            <a:endParaRPr lang="en-SE" sz="1600">
              <a:effectLst/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Note: Data transmission in DL within paging message is not in scope of this WI.  </a:t>
            </a:r>
            <a:endParaRPr lang="en-SE" sz="16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en-GB" sz="1600"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en-GB" sz="2000">
              <a:effectLst/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endParaRPr kumimoji="0" lang="en-US" sz="1600" b="0" i="0" u="none" strike="noStrike" kern="1000" cap="none" spc="-30" normalizeH="0" baseline="0" noProof="0" err="1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82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B1A58-FD7D-4243-AE71-AD8DD3224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Rel-18 MT-SDT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22A53-4C11-4A05-BB10-2B88A4734F2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i="0">
                <a:solidFill>
                  <a:srgbClr val="242424"/>
                </a:solidFill>
                <a:effectLst/>
              </a:rPr>
              <a:t>According to WID objective, RA-SDT or CG-SDT should be used as the UL response to the MT-SDT data. </a:t>
            </a:r>
          </a:p>
          <a:p>
            <a:r>
              <a:rPr lang="en-US">
                <a:solidFill>
                  <a:srgbClr val="242424"/>
                </a:solidFill>
              </a:rPr>
              <a:t>We agree with the intention to limit the scope and not to unnecessarily spend time on new functionality for the UL part. </a:t>
            </a:r>
          </a:p>
          <a:p>
            <a:r>
              <a:rPr lang="en-US" i="0">
                <a:solidFill>
                  <a:srgbClr val="242424"/>
                </a:solidFill>
                <a:effectLst/>
              </a:rPr>
              <a:t>However, it is beneficial to </a:t>
            </a:r>
            <a:r>
              <a:rPr lang="en-US">
                <a:solidFill>
                  <a:srgbClr val="242424"/>
                </a:solidFill>
              </a:rPr>
              <a:t>include </a:t>
            </a:r>
            <a:r>
              <a:rPr lang="en-US" i="0">
                <a:solidFill>
                  <a:srgbClr val="242424"/>
                </a:solidFill>
                <a:effectLst/>
              </a:rPr>
              <a:t>legacy RA as the UL response for the following reasons:</a:t>
            </a:r>
          </a:p>
          <a:p>
            <a:pPr lvl="2"/>
            <a:r>
              <a:rPr lang="en-US" sz="2000"/>
              <a:t>Less resources waste (MO-SDT provides larger Msg3 grant but UL buffer is empty for MT-SDT)</a:t>
            </a:r>
          </a:p>
          <a:p>
            <a:pPr lvl="2"/>
            <a:r>
              <a:rPr lang="en-US" sz="2000"/>
              <a:t>Will not limit MT-SDT use to cells where MO-SDT is configured (MO-SDT implementation a pre-requisite)</a:t>
            </a:r>
          </a:p>
          <a:p>
            <a:pPr lvl="2"/>
            <a:r>
              <a:rPr lang="en-US">
                <a:solidFill>
                  <a:srgbClr val="242424"/>
                </a:solidFill>
              </a:rPr>
              <a:t>This was the solution for Rel-16 MT-EDT in LTE (good as baseline given the limited TUs in Rel-18)</a:t>
            </a:r>
            <a:endParaRPr lang="en-US" i="0">
              <a:solidFill>
                <a:srgbClr val="242424"/>
              </a:solidFill>
              <a:effectLst/>
            </a:endParaRPr>
          </a:p>
          <a:p>
            <a:pPr marL="0" indent="0">
              <a:buNone/>
            </a:pPr>
            <a:endParaRPr lang="en-US" i="0">
              <a:solidFill>
                <a:srgbClr val="242424"/>
              </a:solidFill>
              <a:effectLst/>
            </a:endParaRPr>
          </a:p>
          <a:p>
            <a:r>
              <a:rPr lang="en-US" b="1" i="0">
                <a:solidFill>
                  <a:srgbClr val="242424"/>
                </a:solidFill>
                <a:effectLst/>
              </a:rPr>
              <a:t>Observation: legacy RA as the UL response is better than RA-SDT or CG-SDT in many cases.</a:t>
            </a:r>
          </a:p>
          <a:p>
            <a:r>
              <a:rPr lang="en-US" b="1" i="0">
                <a:solidFill>
                  <a:srgbClr val="242424"/>
                </a:solidFill>
                <a:effectLst/>
              </a:rPr>
              <a:t>Proposal: Include legacy RA as possible UL response in the WID objectives.</a:t>
            </a:r>
          </a:p>
        </p:txBody>
      </p:sp>
    </p:spTree>
    <p:extLst>
      <p:ext uri="{BB962C8B-B14F-4D97-AF65-F5344CB8AC3E}">
        <p14:creationId xmlns:p14="http://schemas.microsoft.com/office/powerpoint/2010/main" val="1959640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B1A58-FD7D-4243-AE71-AD8DD3224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Rel-18 MT-SDT text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22A53-4C11-4A05-BB10-2B88A4734F2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i="0">
                <a:solidFill>
                  <a:srgbClr val="242424"/>
                </a:solidFill>
                <a:effectLst/>
              </a:rPr>
              <a:t>Consider the following update of the objective formulation:</a:t>
            </a:r>
          </a:p>
          <a:p>
            <a:endParaRPr lang="en-US" i="0">
              <a:solidFill>
                <a:srgbClr val="242424"/>
              </a:solidFill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A7E794-3E8B-44BA-A289-4886923F152B}"/>
              </a:ext>
            </a:extLst>
          </p:cNvPr>
          <p:cNvSpPr txBox="1"/>
          <p:nvPr/>
        </p:nvSpPr>
        <p:spPr>
          <a:xfrm>
            <a:off x="967744" y="2762907"/>
            <a:ext cx="10087078" cy="16566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t">
            <a:noAutofit/>
          </a:bodyPr>
          <a:lstStyle/>
          <a:p>
            <a:pPr hangingPunct="0">
              <a:spcAft>
                <a:spcPts val="900"/>
              </a:spcAft>
            </a:pPr>
            <a:r>
              <a:rPr lang="en-GB" sz="1600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Specify the support for paging-triggered SDT (MT-SDT) [</a:t>
            </a:r>
            <a:r>
              <a:rPr lang="en-GB" sz="1600" b="1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RAN2</a:t>
            </a:r>
            <a:r>
              <a:rPr lang="en-GB" sz="1600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RAN3]</a:t>
            </a:r>
            <a:endParaRPr lang="en-SE" sz="16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600" i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MT-SDT triggering mechanism for UEs in RRC_INACTIVE, supporting </a:t>
            </a:r>
            <a:r>
              <a:rPr lang="en-GB" sz="1600" i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legacy RA, </a:t>
            </a:r>
            <a:r>
              <a:rPr lang="en-GB" sz="1600" i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RA-SDT and</a:t>
            </a:r>
            <a:r>
              <a:rPr lang="en-GB" sz="1600" i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/or </a:t>
            </a:r>
            <a:r>
              <a:rPr lang="en-GB" sz="1600" i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CG-SDT as the UL response;</a:t>
            </a:r>
            <a:endParaRPr lang="en-SE" sz="1600">
              <a:effectLst/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GB" sz="1600" i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MT-SDT procedure for initial DL data reception and subsequent UL/DL data transmissions in RRC_INACTIVE.</a:t>
            </a:r>
            <a:endParaRPr lang="en-SE" sz="1600">
              <a:effectLst/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Note: Data transmission in DL within paging message is not in scope of this WI.  </a:t>
            </a:r>
            <a:endParaRPr lang="en-SE" sz="16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en-GB" sz="1600"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en-GB" sz="2000">
              <a:effectLst/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endParaRPr kumimoji="0" lang="en-US" sz="16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411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https://www.ericsson.com/en/5g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TemplafyTemplateConfiguration><![CDATA[{"elementsMetadata":[{"type":"shape","id":"e68596a0-d25c-4ea2-83fc-68321347c68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7" ma:contentTypeDescription="Create a new document." ma:contentTypeScope="" ma:versionID="e095ca369c297b516c2edc3b4e4eed57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718a2c12685b6f0600d082f95b142e57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TemplafyFormConfiguration><![CDATA[{"formFields":[{"required":true,"placeholder":"","lines":0,"type":"textBox","name":"DocumentTitle","label":"Document Title","helpTexts":{"prefix":"","postfix":""},"spacing":{},"fullyQualifiedName":"DocumentTitle"},{"dataSource":"Confidentiality","displayColumn":"confidentiality","hideIfNoUserInteractionRequired":false,"distinct":true,"required":true,"autoSelectFirstOption":false,"type":"dropDown","name":"ConfidentialityClass","label":"Confidentiality Class","helpTexts":{"prefix":"","postfix":""},"spacing":{},"fullyQualifiedName":"ConfidentialityClass"},{"dataSource":"External Confidentiality label","displayColumn":"externalConfidentiality","hideIfNoUserInteractionRequired":false,"distinct":true,"required":false,"autoSelectFirstOption":false,"defaultValue":"1","type":"dropDown","name":"ExternalConfidentialityLabel","label":"External Confidentiality label","helpTexts":{"prefix":"","postfix":"If no external confidentiality class then please choose the blank value"},"spacing":{},"fullyQualifiedName":"ExternalConfidentialityLabel"},{"dataSource":"PowerPoint Document Type","column":"documentType","required":false,"placeholder":"","autoSelectFirstOption":false,"type":"comboBox","name":"DocTypePresentation","label":"Document Type","helpTexts":{"prefix":"","postfix":"If the document type differs from the default value, click on the X to delete and type/choose another type."},"spacing":{},"fullyQualifiedName":"DocTypePresentation"},{"required":false,"placeholder":"","lines":0,"type":"textBox","name":"DocumentNumber","label":"Document Number","helpTexts":{"prefix":"","postfix":""},"spacing":{},"fullyQualifiedName":"DocumentNumber"},{"dataSource":"Language code","displayColumn":"showName","hideIfNoUserInteractionRequired":false,"distinct":true,"required":false,"autoSelectFirstOption":false,"defaultValue":"1","type":"dropDown","name":"LanguageCode","label":"Language Code","helpTexts":{"prefix":"","postfix":"The language code will be appended to the Document No."},"spacing":{},"fullyQualifiedName":"LanguageCode"},{"dataSource":"Revision","column":"revision","required":false,"placeholder":"","autoSelectFirstOption":false,"type":"comboBox","name":"Revision","label":"Revision","helpTexts":{"prefix":"","postfix":""},"spacing":{},"fullyQualifiedName":"Revision"},{"required":false,"type":"datePicker","name":"Date","label":"Date","helpTexts":{"prefix":"","postfix":""},"spacing":{},"fullyQualifiedName":"Date"},{"type":"heading","name":"FooterVisibilityOptions","label":"Footer Visibility Options","helpTexts":{"prefix":"","postfix":""},"spacing":{},"fullyQualifiedName":"FooterVisibilityOptions"},{"dataSource":"PPT FooterVisibility","displayColumn":"templateType","hideIfNoUserInteractionRequired":false,"distinct":true,"required":true,"autoSelectFirstOption":false,"defaultValue":"1","type":"dropDown","name":"TemplateType","label":"Is this a document or presentation?","helpTexts":{"prefix":"","postfix":""},"spacing":{},"fullyQualifiedName":"TemplateType"},{"dataSource":"PPT FooterVisibility","displayColumn":"docTitle_label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DocTitle","label":"Show document title in footer?","helpTexts":{"prefix":"","postfix":""},"spacing":{},"fullyQualifiedName":"DocTitle"},{"dataSource":"PPT FooterVisibility","displayColumn":"totalPageNo_text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TotalPageNo","label":"Page numbering","helpTexts":{"prefix":"","postfix":""},"spacing":{},"fullyQualifiedName":"TotalPageNo"},{"required":false,"placeholder":"","lines":0,"defaultValue":"{{UserProfile.Prepared}}","type":"textBox","name":"Prepared","label":"Prepared By (Subject Responsible)","helpTexts":{"prefix":"","postfix":""},"spacing":{},"fullyQualifiedName":"Prepared"},{"required":false,"placeholder":"","lines":0,"type":"textBox","name":"ApprovedBy","label":"Approved By (Document Responsible)","helpTexts":{"prefix":"","postfix":""},"spacing":{},"fullyQualifiedName":"ApprovedBy"},{"required":false,"placeholder":"","lines":0,"type":"textBox","name":"Checked","label":"Checked","helpTexts":{"prefix":"","postfix":""},"spacing":{},"fullyQualifiedName":"Checked"},{"required":false,"placeholder":"","lines":0,"type":"textBox","name":"Reference","label":"Reference","helpTexts":{"prefix":"","postfix":""},"spacing":{},"fullyQualifiedName":"Reference"},{"required":false,"placeholder":"","lines":0,"type":"textBox","name":"Keywords","label":"Keywords","helpTexts":{"prefix":"","postfix":""},"spacing":{},"fullyQualifiedName":"Keywords"}],"formDataEntries":[{"name":"DocumentTitle","value":"OifStbCYzbnBmeTBXSP8a1XNXm9Ot/3ddtkBKU9iymbcD8IfGA79Rqf2FYxAqv2C"},{"name":"ConfidentialityClass","value":"cT/FOwTWaPknrhRlNMh4SQ=="},{"name":"ExternalConfidentialityLabel","value":"u2D/MG3wyuAQhkGvE2fPaA=="},{"name":"LanguageCode","value":"5wlu7ZdPxHQj1W0w+yTNSg=="},{"name":"Date","value":"GWf0Bp80kZ4YmlwrMzuA1Q=="},{"name":"TemplateType","value":"5wlu7ZdPxHQj1W0w+yTNSg=="},{"name":"DocTitle","value":"5wlu7ZdPxHQj1W0w+yTNSg=="},{"name":"TotalPageNo","value":"5wlu7ZdPxHQj1W0w+yTNSg=="}]}]]></TemplafyFormConfiguration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  <SharedWithUsers xmlns="9b239327-9e80-40e4-b1b7-4394fed77a33">
      <UserInfo>
        <DisplayName/>
        <AccountId xsi:nil="true"/>
        <AccountType/>
      </UserInfo>
    </SharedWithUsers>
  </documentManagement>
</p:properties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C09F197C-6A49-47D0-B877-F88807989676}">
  <ds:schemaRefs/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BA3C5303-408F-4EEC-924F-4DE9ECFADDA8}"/>
</file>

<file path=customXml/itemProps5.xml><?xml version="1.0" encoding="utf-8"?>
<ds:datastoreItem xmlns:ds="http://schemas.openxmlformats.org/officeDocument/2006/customXml" ds:itemID="{D92C3DF5-A179-4E2D-BD20-07044B39171F}">
  <ds:schemaRefs/>
</ds:datastoreItem>
</file>

<file path=customXml/itemProps6.xml><?xml version="1.0" encoding="utf-8"?>
<ds:datastoreItem xmlns:ds="http://schemas.openxmlformats.org/officeDocument/2006/customXml" ds:itemID="{56F2EE69-0CCA-4F48-BE22-EC4A886C57A7}">
  <ds:schemaRefs>
    <ds:schemaRef ds:uri="http://purl.org/dc/elements/1.1/"/>
    <ds:schemaRef ds:uri="http://www.w3.org/XML/1998/namespace"/>
    <ds:schemaRef ds:uri="2f282d3b-eb4a-4b09-b61f-b9593442e286"/>
    <ds:schemaRef ds:uri="9b239327-9e80-40e4-b1b7-4394fed77a33"/>
    <ds:schemaRef ds:uri="http://schemas.microsoft.com/office/2006/documentManagement/types"/>
    <ds:schemaRef ds:uri="http://purl.org/dc/dcmitype/"/>
    <ds:schemaRef ds:uri="http://purl.org/dc/terms/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7.xml><?xml version="1.0" encoding="utf-8"?>
<ds:datastoreItem xmlns:ds="http://schemas.openxmlformats.org/officeDocument/2006/customXml" ds:itemID="{B9AEDDE3-EA02-4A8F-B8F8-0606A0AA45FC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0</TotalTime>
  <Words>387</Words>
  <Application>Microsoft Macintosh PowerPoint</Application>
  <PresentationFormat>Widescreen</PresentationFormat>
  <Paragraphs>35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Ericsson Hilda</vt:lpstr>
      <vt:lpstr>Ericsson Technical Icons</vt:lpstr>
      <vt:lpstr>Ericsson Hilda Light</vt:lpstr>
      <vt:lpstr>Symbol</vt:lpstr>
      <vt:lpstr>Times New Roman</vt:lpstr>
      <vt:lpstr>PresentationTemplate2017</vt:lpstr>
      <vt:lpstr>On MT-SDT WID formulation regarding UL response</vt:lpstr>
      <vt:lpstr>Background</vt:lpstr>
      <vt:lpstr>Rel-18 MT-SDT scope</vt:lpstr>
      <vt:lpstr>Rel-18 MT-SDT text proposal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NTN for Rel-18</dc:title>
  <dc:creator>Magnus Stattin</dc:creator>
  <cp:keywords/>
  <dc:description>Rev</dc:description>
  <cp:lastModifiedBy>Tuomas Tirronen</cp:lastModifiedBy>
  <cp:revision>1</cp:revision>
  <dcterms:created xsi:type="dcterms:W3CDTF">2019-04-23T15:12:54Z</dcterms:created>
  <dcterms:modified xsi:type="dcterms:W3CDTF">2022-05-30T17:36:52Z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637104588377205666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2021-06-06</vt:lpwstr>
  </property>
  <property fmtid="{D5CDD505-2E9C-101B-9397-08002B2CF9AE}" pid="21" name="Reference">
    <vt:lpwstr/>
  </property>
  <property fmtid="{D5CDD505-2E9C-101B-9397-08002B2CF9AE}" pid="22" name="Title">
    <vt:lpwstr>Considerations on NTN for Rel-18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ComplianceAssetId">
    <vt:lpwstr/>
  </property>
  <property fmtid="{D5CDD505-2E9C-101B-9397-08002B2CF9AE}" pid="39" name="_ExtendedDescription">
    <vt:lpwstr/>
  </property>
</Properties>
</file>