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79" r:id="rId4"/>
    <p:sldMasterId id="2147484449" r:id="rId5"/>
  </p:sldMasterIdLst>
  <p:notesMasterIdLst>
    <p:notesMasterId r:id="rId12"/>
  </p:notesMasterIdLst>
  <p:handoutMasterIdLst>
    <p:handoutMasterId r:id="rId13"/>
  </p:handoutMasterIdLst>
  <p:sldIdLst>
    <p:sldId id="3844" r:id="rId6"/>
    <p:sldId id="3848" r:id="rId7"/>
    <p:sldId id="3849" r:id="rId8"/>
    <p:sldId id="3850" r:id="rId9"/>
    <p:sldId id="3847" r:id="rId10"/>
    <p:sldId id="3839" r:id="rId11"/>
  </p:sldIdLst>
  <p:sldSz cx="12993688" cy="7308850"/>
  <p:notesSz cx="6805613" cy="9939338"/>
  <p:kinsoku lang="ko-KR" invalStChars="、。，．・：；？！゛゜ヽヾゝゞ々ー’”）〕］｝〉》」』】°‰′″℃￠％ぁぃぅぇぉっゃゅょゎァィゥェォッャュョヮヵヶ!%),.:;?]}｡｣､･ｧｨｩｪｫｬｭｮｯｰﾞﾟ" invalEndChars="‘“（〔［｛〈《「『【￥＄$([\{｢￡"/>
  <p:defaultTextStyle>
    <a:defPPr>
      <a:defRPr lang="en-US"/>
    </a:defPPr>
    <a:lvl1pPr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1pPr>
    <a:lvl2pPr marL="522808"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2pPr>
    <a:lvl3pPr marL="1045616"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3pPr>
    <a:lvl4pPr marL="1568425"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4pPr>
    <a:lvl5pPr marL="2091235"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5pPr>
    <a:lvl6pPr marL="2614040" algn="l" defTabSz="1045616" rtl="0" eaLnBrk="1" latinLnBrk="1" hangingPunct="1">
      <a:defRPr kumimoji="1" sz="1300" kern="1200">
        <a:solidFill>
          <a:schemeClr val="tx1"/>
        </a:solidFill>
        <a:latin typeface="Arial" pitchFamily="34" charset="0"/>
        <a:ea typeface="HY태고딕" pitchFamily="18" charset="-127"/>
        <a:cs typeface="+mn-cs"/>
      </a:defRPr>
    </a:lvl6pPr>
    <a:lvl7pPr marL="3136852" algn="l" defTabSz="1045616" rtl="0" eaLnBrk="1" latinLnBrk="1" hangingPunct="1">
      <a:defRPr kumimoji="1" sz="1300" kern="1200">
        <a:solidFill>
          <a:schemeClr val="tx1"/>
        </a:solidFill>
        <a:latin typeface="Arial" pitchFamily="34" charset="0"/>
        <a:ea typeface="HY태고딕" pitchFamily="18" charset="-127"/>
        <a:cs typeface="+mn-cs"/>
      </a:defRPr>
    </a:lvl7pPr>
    <a:lvl8pPr marL="3659660" algn="l" defTabSz="1045616" rtl="0" eaLnBrk="1" latinLnBrk="1" hangingPunct="1">
      <a:defRPr kumimoji="1" sz="1300" kern="1200">
        <a:solidFill>
          <a:schemeClr val="tx1"/>
        </a:solidFill>
        <a:latin typeface="Arial" pitchFamily="34" charset="0"/>
        <a:ea typeface="HY태고딕" pitchFamily="18" charset="-127"/>
        <a:cs typeface="+mn-cs"/>
      </a:defRPr>
    </a:lvl8pPr>
    <a:lvl9pPr marL="4182467" algn="l" defTabSz="1045616" rtl="0" eaLnBrk="1" latinLnBrk="1" hangingPunct="1">
      <a:defRPr kumimoji="1" sz="1300" kern="1200">
        <a:solidFill>
          <a:schemeClr val="tx1"/>
        </a:solidFill>
        <a:latin typeface="Arial" pitchFamily="34" charset="0"/>
        <a:ea typeface="HY태고딕" pitchFamily="18" charset="-127"/>
        <a:cs typeface="+mn-cs"/>
      </a:defRPr>
    </a:lvl9pPr>
  </p:defaultTextStyle>
  <p:extLst>
    <p:ext uri="{EFAFB233-063F-42B5-8137-9DF3F51BA10A}">
      <p15:sldGuideLst xmlns:p15="http://schemas.microsoft.com/office/powerpoint/2012/main">
        <p15:guide id="1" orient="horz" pos="1689">
          <p15:clr>
            <a:srgbClr val="A4A3A4"/>
          </p15:clr>
        </p15:guide>
        <p15:guide id="2" orient="horz" pos="3664">
          <p15:clr>
            <a:srgbClr val="A4A3A4"/>
          </p15:clr>
        </p15:guide>
        <p15:guide id="3" orient="horz" pos="784">
          <p15:clr>
            <a:srgbClr val="A4A3A4"/>
          </p15:clr>
        </p15:guide>
        <p15:guide id="4" pos="4093">
          <p15:clr>
            <a:srgbClr val="A4A3A4"/>
          </p15:clr>
        </p15:guide>
      </p15:sldGuideLst>
    </p:ext>
    <p:ext uri="{2D200454-40CA-4A62-9FC3-DE9A4176ACB9}">
      <p15:notesGuideLst xmlns:p15="http://schemas.microsoft.com/office/powerpoint/2012/main">
        <p15:guide id="1" orient="horz" pos="3132" userDrawn="1">
          <p15:clr>
            <a:srgbClr val="A4A3A4"/>
          </p15:clr>
        </p15:guide>
        <p15:guide id="2" pos="2146"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최창순님(CHOI, Changsoon)/Tech. Discovery팀" initials="최CD" lastIdx="1" clrIdx="0">
    <p:extLst>
      <p:ext uri="{19B8F6BF-5375-455C-9EA6-DF929625EA0E}">
        <p15:presenceInfo xmlns:p15="http://schemas.microsoft.com/office/powerpoint/2012/main" userId="S::1109558@sktelecom.com::0f3ea1db-7301-411d-85ba-891415a207bd" providerId="AD"/>
      </p:ext>
    </p:extLst>
  </p:cmAuthor>
  <p:cmAuthor id="2" name="나민수님(NA, MINSOO)/Access개발팀" initials="나M" lastIdx="1" clrIdx="1">
    <p:extLst>
      <p:ext uri="{19B8F6BF-5375-455C-9EA6-DF929625EA0E}">
        <p15:presenceInfo xmlns:p15="http://schemas.microsoft.com/office/powerpoint/2012/main" userId="S::1108706@sktelecom.com::30495ead-7af9-41d6-89c7-e120b6054ee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7A5FDB"/>
    <a:srgbClr val="2F40C1"/>
    <a:srgbClr val="2D3B9F"/>
    <a:srgbClr val="2F32AB"/>
    <a:srgbClr val="FFFFCC"/>
    <a:srgbClr val="E41C21"/>
    <a:srgbClr val="4D438E"/>
    <a:srgbClr val="5048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BFCB31-2CC3-4422-9AFC-9EAF9136830B}" v="7" dt="2022-05-30T08:07:04.873"/>
    <p1510:client id="{BDC3ADBC-4E95-4EE2-9C59-D45E55AD9600}" v="6" dt="2022-05-30T02:33:56.693"/>
  </p1510:revLst>
</p1510:revInfo>
</file>

<file path=ppt/tableStyles.xml><?xml version="1.0" encoding="utf-8"?>
<a:tblStyleLst xmlns:a="http://schemas.openxmlformats.org/drawingml/2006/main" def="{5C22544A-7EE6-4342-B048-85BDC9FD1C3A}">
  <a:tblStyle styleId="{E929F9F4-4A8F-4326-A1B4-22849713DDAB}" styleName="어두운 스타일 1 - 강조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어두운 스타일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27102A9-8310-4765-A935-A1911B00CA55}" styleName="밝은 스타일 1 - 강조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0A1B5D5-9B99-4C35-A422-299274C87663}" styleName="보통 스타일 1 - 강조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7CE84F3-28C3-443E-9E96-99CF82512B78}" styleName="어두운 스타일 1 - 강조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05" autoAdjust="0"/>
    <p:restoredTop sz="96010" autoAdjust="0"/>
  </p:normalViewPr>
  <p:slideViewPr>
    <p:cSldViewPr>
      <p:cViewPr varScale="1">
        <p:scale>
          <a:sx n="105" d="100"/>
          <a:sy n="105" d="100"/>
        </p:scale>
        <p:origin x="930" y="102"/>
      </p:cViewPr>
      <p:guideLst>
        <p:guide orient="horz" pos="1689"/>
        <p:guide orient="horz" pos="3664"/>
        <p:guide orient="horz" pos="784"/>
        <p:guide pos="409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78" d="100"/>
          <a:sy n="78" d="100"/>
        </p:scale>
        <p:origin x="-4002" y="-84"/>
      </p:cViewPr>
      <p:guideLst>
        <p:guide orient="horz" pos="3132"/>
        <p:guide pos="2146"/>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김윤성님/Access개발팀" userId="b5f7759c-2915-495b-a4bf-42e3553974d8" providerId="ADAL" clId="{B7BFCB31-2CC3-4422-9AFC-9EAF9136830B}"/>
    <pc:docChg chg="undo custSel modSld">
      <pc:chgData name="김윤성님/Access개발팀" userId="b5f7759c-2915-495b-a4bf-42e3553974d8" providerId="ADAL" clId="{B7BFCB31-2CC3-4422-9AFC-9EAF9136830B}" dt="2022-05-30T08:11:43.647" v="373" actId="20577"/>
      <pc:docMkLst>
        <pc:docMk/>
      </pc:docMkLst>
      <pc:sldChg chg="addSp delSp modSp mod">
        <pc:chgData name="김윤성님/Access개발팀" userId="b5f7759c-2915-495b-a4bf-42e3553974d8" providerId="ADAL" clId="{B7BFCB31-2CC3-4422-9AFC-9EAF9136830B}" dt="2022-05-30T07:50:21.031" v="124" actId="21"/>
        <pc:sldMkLst>
          <pc:docMk/>
          <pc:sldMk cId="2673988838" sldId="3839"/>
        </pc:sldMkLst>
        <pc:spChg chg="add del mod">
          <ac:chgData name="김윤성님/Access개발팀" userId="b5f7759c-2915-495b-a4bf-42e3553974d8" providerId="ADAL" clId="{B7BFCB31-2CC3-4422-9AFC-9EAF9136830B}" dt="2022-05-30T07:50:21.031" v="124" actId="21"/>
          <ac:spMkLst>
            <pc:docMk/>
            <pc:sldMk cId="2673988838" sldId="3839"/>
            <ac:spMk id="5" creationId="{73E7B77F-77C6-415A-9757-0A27BCDE6BFE}"/>
          </ac:spMkLst>
        </pc:spChg>
      </pc:sldChg>
      <pc:sldChg chg="addSp delSp modSp mod">
        <pc:chgData name="김윤성님/Access개발팀" userId="b5f7759c-2915-495b-a4bf-42e3553974d8" providerId="ADAL" clId="{B7BFCB31-2CC3-4422-9AFC-9EAF9136830B}" dt="2022-05-30T07:51:09.967" v="145" actId="121"/>
        <pc:sldMkLst>
          <pc:docMk/>
          <pc:sldMk cId="862976762" sldId="3844"/>
        </pc:sldMkLst>
        <pc:spChg chg="add del mod">
          <ac:chgData name="김윤성님/Access개발팀" userId="b5f7759c-2915-495b-a4bf-42e3553974d8" providerId="ADAL" clId="{B7BFCB31-2CC3-4422-9AFC-9EAF9136830B}" dt="2022-05-30T07:44:22.283" v="25" actId="478"/>
          <ac:spMkLst>
            <pc:docMk/>
            <pc:sldMk cId="862976762" sldId="3844"/>
            <ac:spMk id="7" creationId="{89186A47-197D-4C35-B80B-7E45794E5817}"/>
          </ac:spMkLst>
        </pc:spChg>
        <pc:spChg chg="add mod">
          <ac:chgData name="김윤성님/Access개발팀" userId="b5f7759c-2915-495b-a4bf-42e3553974d8" providerId="ADAL" clId="{B7BFCB31-2CC3-4422-9AFC-9EAF9136830B}" dt="2022-05-30T07:51:09.967" v="145" actId="121"/>
          <ac:spMkLst>
            <pc:docMk/>
            <pc:sldMk cId="862976762" sldId="3844"/>
            <ac:spMk id="7" creationId="{E2B2A2CA-4D21-45CF-B9C7-9D47CD9BE6AB}"/>
          </ac:spMkLst>
        </pc:spChg>
        <pc:picChg chg="mod">
          <ac:chgData name="김윤성님/Access개발팀" userId="b5f7759c-2915-495b-a4bf-42e3553974d8" providerId="ADAL" clId="{B7BFCB31-2CC3-4422-9AFC-9EAF9136830B}" dt="2022-05-30T07:44:10.886" v="22" actId="1076"/>
          <ac:picMkLst>
            <pc:docMk/>
            <pc:sldMk cId="862976762" sldId="3844"/>
            <ac:picMk id="3" creationId="{428C5A67-A762-490A-A163-AD225042CC9A}"/>
          </ac:picMkLst>
        </pc:picChg>
      </pc:sldChg>
      <pc:sldChg chg="modSp mod">
        <pc:chgData name="김윤성님/Access개발팀" userId="b5f7759c-2915-495b-a4bf-42e3553974d8" providerId="ADAL" clId="{B7BFCB31-2CC3-4422-9AFC-9EAF9136830B}" dt="2022-05-30T08:11:43.647" v="373" actId="20577"/>
        <pc:sldMkLst>
          <pc:docMk/>
          <pc:sldMk cId="3081389496" sldId="3848"/>
        </pc:sldMkLst>
        <pc:spChg chg="mod">
          <ac:chgData name="김윤성님/Access개발팀" userId="b5f7759c-2915-495b-a4bf-42e3553974d8" providerId="ADAL" clId="{B7BFCB31-2CC3-4422-9AFC-9EAF9136830B}" dt="2022-05-30T08:11:43.647" v="373" actId="20577"/>
          <ac:spMkLst>
            <pc:docMk/>
            <pc:sldMk cId="3081389496" sldId="3848"/>
            <ac:spMk id="10" creationId="{47564DAF-62B2-4A0D-A66B-DD3171BEEF11}"/>
          </ac:spMkLst>
        </pc:spChg>
      </pc:sldChg>
      <pc:sldChg chg="modSp mod">
        <pc:chgData name="김윤성님/Access개발팀" userId="b5f7759c-2915-495b-a4bf-42e3553974d8" providerId="ADAL" clId="{B7BFCB31-2CC3-4422-9AFC-9EAF9136830B}" dt="2022-05-30T07:58:54.376" v="166" actId="20577"/>
        <pc:sldMkLst>
          <pc:docMk/>
          <pc:sldMk cId="4275886675" sldId="3849"/>
        </pc:sldMkLst>
        <pc:spChg chg="mod">
          <ac:chgData name="김윤성님/Access개발팀" userId="b5f7759c-2915-495b-a4bf-42e3553974d8" providerId="ADAL" clId="{B7BFCB31-2CC3-4422-9AFC-9EAF9136830B}" dt="2022-05-30T07:58:54.376" v="166" actId="20577"/>
          <ac:spMkLst>
            <pc:docMk/>
            <pc:sldMk cId="4275886675" sldId="3849"/>
            <ac:spMk id="108" creationId="{01F3FFE9-D27B-4772-BAF3-8B3E3D9DCC42}"/>
          </ac:spMkLst>
        </pc:spChg>
        <pc:spChg chg="mod">
          <ac:chgData name="김윤성님/Access개발팀" userId="b5f7759c-2915-495b-a4bf-42e3553974d8" providerId="ADAL" clId="{B7BFCB31-2CC3-4422-9AFC-9EAF9136830B}" dt="2022-05-30T07:54:39.216" v="149" actId="20577"/>
          <ac:spMkLst>
            <pc:docMk/>
            <pc:sldMk cId="4275886675" sldId="3849"/>
            <ac:spMk id="222" creationId="{0E7CA3DD-F305-460F-83F4-BCB6449A4B31}"/>
          </ac:spMkLst>
        </pc:spChg>
      </pc:sldChg>
    </pc:docChg>
  </pc:docChgLst>
  <pc:docChgLst>
    <pc:chgData name="김윤성님/Access개발팀" userId="b5f7759c-2915-495b-a4bf-42e3553974d8" providerId="ADAL" clId="{BDC3ADBC-4E95-4EE2-9C59-D45E55AD9600}"/>
    <pc:docChg chg="undo redo custSel modSld">
      <pc:chgData name="김윤성님/Access개발팀" userId="b5f7759c-2915-495b-a4bf-42e3553974d8" providerId="ADAL" clId="{BDC3ADBC-4E95-4EE2-9C59-D45E55AD9600}" dt="2022-05-30T02:42:05.109" v="909" actId="6549"/>
      <pc:docMkLst>
        <pc:docMk/>
      </pc:docMkLst>
      <pc:sldChg chg="modSp mod">
        <pc:chgData name="김윤성님/Access개발팀" userId="b5f7759c-2915-495b-a4bf-42e3553974d8" providerId="ADAL" clId="{BDC3ADBC-4E95-4EE2-9C59-D45E55AD9600}" dt="2022-05-30T01:39:21.159" v="9" actId="207"/>
        <pc:sldMkLst>
          <pc:docMk/>
          <pc:sldMk cId="36493781" sldId="3847"/>
        </pc:sldMkLst>
        <pc:spChg chg="mod">
          <ac:chgData name="김윤성님/Access개발팀" userId="b5f7759c-2915-495b-a4bf-42e3553974d8" providerId="ADAL" clId="{BDC3ADBC-4E95-4EE2-9C59-D45E55AD9600}" dt="2022-05-30T01:39:21.159" v="9" actId="207"/>
          <ac:spMkLst>
            <pc:docMk/>
            <pc:sldMk cId="36493781" sldId="3847"/>
            <ac:spMk id="15" creationId="{AB444A16-D8A8-4DAA-83C1-BC61598158C6}"/>
          </ac:spMkLst>
        </pc:spChg>
      </pc:sldChg>
      <pc:sldChg chg="modSp mod">
        <pc:chgData name="김윤성님/Access개발팀" userId="b5f7759c-2915-495b-a4bf-42e3553974d8" providerId="ADAL" clId="{BDC3ADBC-4E95-4EE2-9C59-D45E55AD9600}" dt="2022-05-30T02:42:05.109" v="909" actId="6549"/>
        <pc:sldMkLst>
          <pc:docMk/>
          <pc:sldMk cId="3081389496" sldId="3848"/>
        </pc:sldMkLst>
        <pc:spChg chg="mod">
          <ac:chgData name="김윤성님/Access개발팀" userId="b5f7759c-2915-495b-a4bf-42e3553974d8" providerId="ADAL" clId="{BDC3ADBC-4E95-4EE2-9C59-D45E55AD9600}" dt="2022-05-30T02:42:05.109" v="909" actId="6549"/>
          <ac:spMkLst>
            <pc:docMk/>
            <pc:sldMk cId="3081389496" sldId="3848"/>
            <ac:spMk id="10" creationId="{47564DAF-62B2-4A0D-A66B-DD3171BEEF11}"/>
          </ac:spMkLst>
        </pc:spChg>
      </pc:sldChg>
      <pc:sldChg chg="modSp mod">
        <pc:chgData name="김윤성님/Access개발팀" userId="b5f7759c-2915-495b-a4bf-42e3553974d8" providerId="ADAL" clId="{BDC3ADBC-4E95-4EE2-9C59-D45E55AD9600}" dt="2022-05-30T01:49:44.851" v="126" actId="20577"/>
        <pc:sldMkLst>
          <pc:docMk/>
          <pc:sldMk cId="4275886675" sldId="3849"/>
        </pc:sldMkLst>
        <pc:spChg chg="mod">
          <ac:chgData name="김윤성님/Access개발팀" userId="b5f7759c-2915-495b-a4bf-42e3553974d8" providerId="ADAL" clId="{BDC3ADBC-4E95-4EE2-9C59-D45E55AD9600}" dt="2022-05-30T01:49:44.851" v="126" actId="20577"/>
          <ac:spMkLst>
            <pc:docMk/>
            <pc:sldMk cId="4275886675" sldId="3849"/>
            <ac:spMk id="108" creationId="{01F3FFE9-D27B-4772-BAF3-8B3E3D9DCC42}"/>
          </ac:spMkLst>
        </pc:spChg>
      </pc:sldChg>
      <pc:sldChg chg="addSp delSp modSp mod">
        <pc:chgData name="김윤성님/Access개발팀" userId="b5f7759c-2915-495b-a4bf-42e3553974d8" providerId="ADAL" clId="{BDC3ADBC-4E95-4EE2-9C59-D45E55AD9600}" dt="2022-05-30T02:34:00.574" v="888" actId="20577"/>
        <pc:sldMkLst>
          <pc:docMk/>
          <pc:sldMk cId="3121544408" sldId="3850"/>
        </pc:sldMkLst>
        <pc:spChg chg="add mod">
          <ac:chgData name="김윤성님/Access개발팀" userId="b5f7759c-2915-495b-a4bf-42e3553974d8" providerId="ADAL" clId="{BDC3ADBC-4E95-4EE2-9C59-D45E55AD9600}" dt="2022-05-30T01:57:14.609" v="206" actId="1035"/>
          <ac:spMkLst>
            <pc:docMk/>
            <pc:sldMk cId="3121544408" sldId="3850"/>
            <ac:spMk id="87" creationId="{9A84B31F-6A86-4FBB-9454-1A4D6FE25243}"/>
          </ac:spMkLst>
        </pc:spChg>
        <pc:spChg chg="mod">
          <ac:chgData name="김윤성님/Access개발팀" userId="b5f7759c-2915-495b-a4bf-42e3553974d8" providerId="ADAL" clId="{BDC3ADBC-4E95-4EE2-9C59-D45E55AD9600}" dt="2022-05-30T01:44:49.413" v="94"/>
          <ac:spMkLst>
            <pc:docMk/>
            <pc:sldMk cId="3121544408" sldId="3850"/>
            <ac:spMk id="105" creationId="{0E36FCF1-1F7B-4098-BC35-5F50C0E60F20}"/>
          </ac:spMkLst>
        </pc:spChg>
        <pc:spChg chg="mod">
          <ac:chgData name="김윤성님/Access개발팀" userId="b5f7759c-2915-495b-a4bf-42e3553974d8" providerId="ADAL" clId="{BDC3ADBC-4E95-4EE2-9C59-D45E55AD9600}" dt="2022-05-30T01:57:10.044" v="202" actId="14100"/>
          <ac:spMkLst>
            <pc:docMk/>
            <pc:sldMk cId="3121544408" sldId="3850"/>
            <ac:spMk id="204" creationId="{CA44B19A-20DF-4DB0-BF90-BB8CF75608C2}"/>
          </ac:spMkLst>
        </pc:spChg>
        <pc:spChg chg="mod">
          <ac:chgData name="김윤성님/Access개발팀" userId="b5f7759c-2915-495b-a4bf-42e3553974d8" providerId="ADAL" clId="{BDC3ADBC-4E95-4EE2-9C59-D45E55AD9600}" dt="2022-05-30T01:57:58.814" v="212" actId="1038"/>
          <ac:spMkLst>
            <pc:docMk/>
            <pc:sldMk cId="3121544408" sldId="3850"/>
            <ac:spMk id="206" creationId="{03AAD5E5-E2FF-473C-8651-E1CF62C0D6AE}"/>
          </ac:spMkLst>
        </pc:spChg>
        <pc:spChg chg="del mod">
          <ac:chgData name="김윤성님/Access개발팀" userId="b5f7759c-2915-495b-a4bf-42e3553974d8" providerId="ADAL" clId="{BDC3ADBC-4E95-4EE2-9C59-D45E55AD9600}" dt="2022-05-30T01:57:01.411" v="199" actId="478"/>
          <ac:spMkLst>
            <pc:docMk/>
            <pc:sldMk cId="3121544408" sldId="3850"/>
            <ac:spMk id="209" creationId="{4B0B4B8F-C540-4B86-9998-A4A8E578CDD3}"/>
          </ac:spMkLst>
        </pc:spChg>
        <pc:spChg chg="mod">
          <ac:chgData name="김윤성님/Access개발팀" userId="b5f7759c-2915-495b-a4bf-42e3553974d8" providerId="ADAL" clId="{BDC3ADBC-4E95-4EE2-9C59-D45E55AD9600}" dt="2022-05-30T02:34:00.574" v="888" actId="20577"/>
          <ac:spMkLst>
            <pc:docMk/>
            <pc:sldMk cId="3121544408" sldId="3850"/>
            <ac:spMk id="238" creationId="{2A7B8AE2-54F8-4610-9E02-B57A74DE59CA}"/>
          </ac:spMkLst>
        </pc:spChg>
        <pc:spChg chg="mod">
          <ac:chgData name="김윤성님/Access개발팀" userId="b5f7759c-2915-495b-a4bf-42e3553974d8" providerId="ADAL" clId="{BDC3ADBC-4E95-4EE2-9C59-D45E55AD9600}" dt="2022-05-30T01:49:36.214" v="125" actId="14100"/>
          <ac:spMkLst>
            <pc:docMk/>
            <pc:sldMk cId="3121544408" sldId="3850"/>
            <ac:spMk id="262" creationId="{CC6C251D-7572-43C6-A687-2CEB8BBB34F1}"/>
          </ac:spMkLst>
        </pc:spChg>
        <pc:grpChg chg="mod">
          <ac:chgData name="김윤성님/Access개발팀" userId="b5f7759c-2915-495b-a4bf-42e3553974d8" providerId="ADAL" clId="{BDC3ADBC-4E95-4EE2-9C59-D45E55AD9600}" dt="2022-05-30T02:33:46.426" v="866" actId="14100"/>
          <ac:grpSpMkLst>
            <pc:docMk/>
            <pc:sldMk cId="3121544408" sldId="3850"/>
            <ac:grpSpMk id="236" creationId="{5B7359E3-CB1C-4A79-AFFC-8CCC983F298B}"/>
          </ac:grpSpMkLst>
        </pc:grpChg>
      </pc:sldChg>
    </pc:docChg>
  </pc:docChgLst>
  <pc:docChgLst>
    <pc:chgData name="김윤성님/Access개발팀" userId="b5f7759c-2915-495b-a4bf-42e3553974d8" providerId="ADAL" clId="{A34324C2-74ED-4B74-98B6-CD88E167503D}"/>
    <pc:docChg chg="undo custSel modSld">
      <pc:chgData name="김윤성님/Access개발팀" userId="b5f7759c-2915-495b-a4bf-42e3553974d8" providerId="ADAL" clId="{A34324C2-74ED-4B74-98B6-CD88E167503D}" dt="2022-05-30T07:30:49.778" v="244" actId="20577"/>
      <pc:docMkLst>
        <pc:docMk/>
      </pc:docMkLst>
      <pc:sldChg chg="modSp mod">
        <pc:chgData name="김윤성님/Access개발팀" userId="b5f7759c-2915-495b-a4bf-42e3553974d8" providerId="ADAL" clId="{A34324C2-74ED-4B74-98B6-CD88E167503D}" dt="2022-05-30T07:30:49.778" v="244" actId="20577"/>
        <pc:sldMkLst>
          <pc:docMk/>
          <pc:sldMk cId="3081389496" sldId="3848"/>
        </pc:sldMkLst>
        <pc:spChg chg="mod">
          <ac:chgData name="김윤성님/Access개발팀" userId="b5f7759c-2915-495b-a4bf-42e3553974d8" providerId="ADAL" clId="{A34324C2-74ED-4B74-98B6-CD88E167503D}" dt="2022-05-30T07:30:49.778" v="244" actId="20577"/>
          <ac:spMkLst>
            <pc:docMk/>
            <pc:sldMk cId="3081389496" sldId="3848"/>
            <ac:spMk id="10" creationId="{47564DAF-62B2-4A0D-A66B-DD3171BEEF11}"/>
          </ac:spMkLst>
        </pc:spChg>
      </pc:sldChg>
      <pc:sldChg chg="modSp mod">
        <pc:chgData name="김윤성님/Access개발팀" userId="b5f7759c-2915-495b-a4bf-42e3553974d8" providerId="ADAL" clId="{A34324C2-74ED-4B74-98B6-CD88E167503D}" dt="2022-05-30T07:23:02.054" v="240" actId="166"/>
        <pc:sldMkLst>
          <pc:docMk/>
          <pc:sldMk cId="3121544408" sldId="3850"/>
        </pc:sldMkLst>
        <pc:spChg chg="ord">
          <ac:chgData name="김윤성님/Access개발팀" userId="b5f7759c-2915-495b-a4bf-42e3553974d8" providerId="ADAL" clId="{A34324C2-74ED-4B74-98B6-CD88E167503D}" dt="2022-05-30T07:23:02.054" v="240" actId="166"/>
          <ac:spMkLst>
            <pc:docMk/>
            <pc:sldMk cId="3121544408" sldId="3850"/>
            <ac:spMk id="206" creationId="{03AAD5E5-E2FF-473C-8651-E1CF62C0D6A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6058976"/>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idx="2"/>
          </p:nvPr>
        </p:nvSpPr>
        <p:spPr bwMode="auto">
          <a:xfrm>
            <a:off x="125413" y="641350"/>
            <a:ext cx="6589712" cy="3706813"/>
          </a:xfrm>
          <a:prstGeom prst="rect">
            <a:avLst/>
          </a:prstGeom>
          <a:noFill/>
          <a:ln w="12700">
            <a:noFill/>
            <a:miter lim="800000"/>
            <a:headEnd/>
            <a:tailEnd/>
          </a:ln>
        </p:spPr>
      </p:sp>
    </p:spTree>
    <p:extLst>
      <p:ext uri="{BB962C8B-B14F-4D97-AF65-F5344CB8AC3E}">
        <p14:creationId xmlns:p14="http://schemas.microsoft.com/office/powerpoint/2010/main" val="3451095244"/>
      </p:ext>
    </p:extLst>
  </p:cSld>
  <p:clrMap bg1="lt1" tx1="dk1" bg2="lt2" tx2="dk2" accent1="accent1" accent2="accent2" accent3="accent3" accent4="accent4" accent5="accent5" accent6="accent6" hlink="hlink" folHlink="folHlink"/>
  <p:hf ftr="0"/>
  <p:notesStyle>
    <a:lvl1pPr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1pPr>
    <a:lvl2pPr marL="522808"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2pPr>
    <a:lvl3pPr marL="1045616"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3pPr>
    <a:lvl4pPr marL="1568425"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4pPr>
    <a:lvl5pPr marL="2091235"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5pPr>
    <a:lvl6pPr marL="2614040" algn="l" defTabSz="1045616" rtl="0" eaLnBrk="1" latinLnBrk="1" hangingPunct="1">
      <a:defRPr sz="1400" kern="1200">
        <a:solidFill>
          <a:schemeClr val="tx1"/>
        </a:solidFill>
        <a:latin typeface="+mn-lt"/>
        <a:ea typeface="+mn-ea"/>
        <a:cs typeface="+mn-cs"/>
      </a:defRPr>
    </a:lvl6pPr>
    <a:lvl7pPr marL="3136852" algn="l" defTabSz="1045616" rtl="0" eaLnBrk="1" latinLnBrk="1" hangingPunct="1">
      <a:defRPr sz="1400" kern="1200">
        <a:solidFill>
          <a:schemeClr val="tx1"/>
        </a:solidFill>
        <a:latin typeface="+mn-lt"/>
        <a:ea typeface="+mn-ea"/>
        <a:cs typeface="+mn-cs"/>
      </a:defRPr>
    </a:lvl7pPr>
    <a:lvl8pPr marL="3659660" algn="l" defTabSz="1045616" rtl="0" eaLnBrk="1" latinLnBrk="1" hangingPunct="1">
      <a:defRPr sz="1400" kern="1200">
        <a:solidFill>
          <a:schemeClr val="tx1"/>
        </a:solidFill>
        <a:latin typeface="+mn-lt"/>
        <a:ea typeface="+mn-ea"/>
        <a:cs typeface="+mn-cs"/>
      </a:defRPr>
    </a:lvl8pPr>
    <a:lvl9pPr marL="4182467" algn="l" defTabSz="1045616"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userDrawn="1"/>
        </p:nvSpPr>
        <p:spPr>
          <a:xfrm>
            <a:off x="135248" y="6960583"/>
            <a:ext cx="954228" cy="280530"/>
          </a:xfrm>
          <a:prstGeom prst="rect">
            <a:avLst/>
          </a:prstGeom>
          <a:noFill/>
        </p:spPr>
        <p:txBody>
          <a:bodyPr lIns="104563" tIns="52281" rIns="104563" bIns="52281">
            <a:spAutoFit/>
          </a:bodyPr>
          <a:lstStyle/>
          <a:p>
            <a:pPr algn="l"/>
            <a:fld id="{31778E54-A458-4B48-B212-016364E104E8}" type="slidenum">
              <a:rPr lang="ko-KR" altLang="en-US" sz="1100" b="1">
                <a:solidFill>
                  <a:schemeClr val="bg1">
                    <a:lumMod val="75000"/>
                  </a:schemeClr>
                </a:solidFill>
                <a:latin typeface="Arial" pitchFamily="34" charset="0"/>
                <a:ea typeface="맑은 고딕" pitchFamily="50" charset="-127"/>
                <a:cs typeface="Arial" pitchFamily="34" charset="0"/>
              </a:rPr>
              <a:pPr algn="l"/>
              <a:t>‹#›</a:t>
            </a:fld>
            <a:endParaRPr lang="en-US" altLang="ko-KR" sz="1100" b="1" dirty="0">
              <a:solidFill>
                <a:schemeClr val="bg1">
                  <a:lumMod val="75000"/>
                </a:schemeClr>
              </a:solidFill>
              <a:latin typeface="Arial" pitchFamily="34" charset="0"/>
              <a:ea typeface="맑은 고딕" pitchFamily="50" charset="-127"/>
              <a:cs typeface="Arial" pitchFamily="34" charset="0"/>
            </a:endParaRPr>
          </a:p>
        </p:txBody>
      </p:sp>
      <p:sp>
        <p:nvSpPr>
          <p:cNvPr id="7" name="TextBox 6"/>
          <p:cNvSpPr txBox="1"/>
          <p:nvPr userDrawn="1"/>
        </p:nvSpPr>
        <p:spPr>
          <a:xfrm>
            <a:off x="630508" y="6960583"/>
            <a:ext cx="2118742" cy="274860"/>
          </a:xfrm>
          <a:prstGeom prst="rect">
            <a:avLst/>
          </a:prstGeom>
          <a:noFill/>
        </p:spPr>
        <p:txBody>
          <a:bodyPr wrap="none" lIns="104563" tIns="52281" rIns="104563" bIns="52281" rtlCol="0">
            <a:spAutoFit/>
          </a:bodyPr>
          <a:lstStyle/>
          <a:p>
            <a:pPr algn="l"/>
            <a:r>
              <a:rPr lang="en-US" altLang="ko-KR" sz="1100" dirty="0">
                <a:solidFill>
                  <a:schemeClr val="bg1">
                    <a:lumMod val="75000"/>
                  </a:schemeClr>
                </a:solidFill>
              </a:rPr>
              <a:t>2021 SK Telecom Confidential</a:t>
            </a:r>
            <a:endParaRPr lang="ko-KR" altLang="en-US" sz="1100" dirty="0">
              <a:solidFill>
                <a:schemeClr val="bg1">
                  <a:lumMod val="75000"/>
                </a:schemeClr>
              </a:solidFill>
            </a:endParaRPr>
          </a:p>
        </p:txBody>
      </p:sp>
      <p:pic>
        <p:nvPicPr>
          <p:cNvPr id="4" name="그림 3">
            <a:extLst>
              <a:ext uri="{FF2B5EF4-FFF2-40B4-BE49-F238E27FC236}">
                <a16:creationId xmlns:a16="http://schemas.microsoft.com/office/drawing/2014/main" id="{7A244F95-10EC-4AEB-92A5-E0D99422A5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993511" cy="7308850"/>
          </a:xfrm>
          <a:prstGeom prst="rect">
            <a:avLst/>
          </a:prstGeom>
          <a:solidFill>
            <a:srgbClr val="50489C">
              <a:alpha val="40000"/>
            </a:srgbClr>
          </a:solidFill>
        </p:spPr>
      </p:pic>
    </p:spTree>
  </p:cSld>
  <p:clrMap bg1="lt1" tx1="dk1" bg2="lt2" tx2="dk2" accent1="accent1" accent2="accent2" accent3="accent3" accent4="accent4" accent5="accent5" accent6="accent6" hlink="hlink" folHlink="folHlink"/>
  <p:sldLayoutIdLst>
    <p:sldLayoutId id="2147484447" r:id="rId1"/>
  </p:sldLayoutIdLst>
  <p:hf hdr="0" ftr="0"/>
  <p:txStyles>
    <p:titleStyle>
      <a:lvl1pPr algn="l" defTabSz="1089185" rtl="0" eaLnBrk="0" fontAlgn="base" latinLnBrk="1" hangingPunct="0">
        <a:spcBef>
          <a:spcPct val="0"/>
        </a:spcBef>
        <a:spcAft>
          <a:spcPct val="0"/>
        </a:spcAft>
        <a:defRPr kumimoji="1" lang="en-US" altLang="ko-KR" sz="3700" b="0" dirty="0" smtClean="0">
          <a:solidFill>
            <a:schemeClr val="bg1"/>
          </a:solidFill>
          <a:effectLst/>
          <a:latin typeface="Arial" pitchFamily="34" charset="0"/>
          <a:ea typeface="+mn-ea"/>
          <a:cs typeface="Arial" pitchFamily="34" charset="0"/>
        </a:defRPr>
      </a:lvl1pPr>
      <a:lvl2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2pPr>
      <a:lvl3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3pPr>
      <a:lvl4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4pPr>
      <a:lvl5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5pPr>
      <a:lvl6pPr marL="522808" algn="l" rtl="0" fontAlgn="base" latinLnBrk="1">
        <a:spcBef>
          <a:spcPct val="0"/>
        </a:spcBef>
        <a:spcAft>
          <a:spcPct val="0"/>
        </a:spcAft>
        <a:defRPr kumimoji="1" sz="1800" b="1">
          <a:solidFill>
            <a:srgbClr val="000000"/>
          </a:solidFill>
          <a:latin typeface="굴림" pitchFamily="50" charset="-127"/>
          <a:ea typeface="굴림" pitchFamily="50" charset="-127"/>
        </a:defRPr>
      </a:lvl6pPr>
      <a:lvl7pPr marL="1045616" algn="l" rtl="0" fontAlgn="base" latinLnBrk="1">
        <a:spcBef>
          <a:spcPct val="0"/>
        </a:spcBef>
        <a:spcAft>
          <a:spcPct val="0"/>
        </a:spcAft>
        <a:defRPr kumimoji="1" sz="1800" b="1">
          <a:solidFill>
            <a:srgbClr val="000000"/>
          </a:solidFill>
          <a:latin typeface="굴림" pitchFamily="50" charset="-127"/>
          <a:ea typeface="굴림" pitchFamily="50" charset="-127"/>
        </a:defRPr>
      </a:lvl7pPr>
      <a:lvl8pPr marL="1568425" algn="l" rtl="0" fontAlgn="base" latinLnBrk="1">
        <a:spcBef>
          <a:spcPct val="0"/>
        </a:spcBef>
        <a:spcAft>
          <a:spcPct val="0"/>
        </a:spcAft>
        <a:defRPr kumimoji="1" sz="1800" b="1">
          <a:solidFill>
            <a:srgbClr val="000000"/>
          </a:solidFill>
          <a:latin typeface="굴림" pitchFamily="50" charset="-127"/>
          <a:ea typeface="굴림" pitchFamily="50" charset="-127"/>
        </a:defRPr>
      </a:lvl8pPr>
      <a:lvl9pPr marL="2091235" algn="l" rtl="0" fontAlgn="base" latinLnBrk="1">
        <a:spcBef>
          <a:spcPct val="0"/>
        </a:spcBef>
        <a:spcAft>
          <a:spcPct val="0"/>
        </a:spcAft>
        <a:defRPr kumimoji="1" sz="1800" b="1">
          <a:solidFill>
            <a:srgbClr val="000000"/>
          </a:solidFill>
          <a:latin typeface="굴림" pitchFamily="50" charset="-127"/>
          <a:ea typeface="굴림" pitchFamily="50" charset="-127"/>
        </a:defRPr>
      </a:lvl9pPr>
    </p:titleStyle>
    <p:bodyStyle>
      <a:lvl1pPr marL="214206" indent="-214206" algn="l" defTabSz="1089185" rtl="0" eaLnBrk="0" fontAlgn="base" latinLnBrk="1" hangingPunct="0">
        <a:spcBef>
          <a:spcPct val="20000"/>
        </a:spcBef>
        <a:spcAft>
          <a:spcPct val="0"/>
        </a:spcAft>
        <a:buSzPct val="70000"/>
        <a:buFont typeface="Wingdings" pitchFamily="2" charset="2"/>
        <a:buNone/>
        <a:defRPr kumimoji="1" sz="2700" b="1">
          <a:solidFill>
            <a:srgbClr val="CC3300"/>
          </a:solidFill>
          <a:latin typeface="+mn-ea"/>
          <a:ea typeface="+mn-ea"/>
          <a:cs typeface="+mn-cs"/>
        </a:defRPr>
      </a:lvl1pPr>
      <a:lvl2pPr marL="528254" indent="-101658" algn="l" defTabSz="1089185" rtl="0" eaLnBrk="0" fontAlgn="base" latinLnBrk="1" hangingPunct="0">
        <a:spcBef>
          <a:spcPct val="20000"/>
        </a:spcBef>
        <a:spcAft>
          <a:spcPct val="0"/>
        </a:spcAft>
        <a:buChar char="–"/>
        <a:defRPr kumimoji="1" sz="1400">
          <a:solidFill>
            <a:schemeClr val="tx1"/>
          </a:solidFill>
          <a:latin typeface="+mn-lt"/>
          <a:ea typeface="+mn-ea"/>
        </a:defRPr>
      </a:lvl2pPr>
      <a:lvl3pPr marL="965744" indent="-112549" algn="l" defTabSz="1089185" rtl="0" eaLnBrk="0" fontAlgn="base" latinLnBrk="1" hangingPunct="0">
        <a:spcBef>
          <a:spcPct val="20000"/>
        </a:spcBef>
        <a:spcAft>
          <a:spcPct val="0"/>
        </a:spcAft>
        <a:buChar char="•"/>
        <a:defRPr kumimoji="1" sz="1400">
          <a:solidFill>
            <a:schemeClr val="tx1"/>
          </a:solidFill>
          <a:latin typeface="+mn-lt"/>
          <a:ea typeface="+mn-ea"/>
        </a:defRPr>
      </a:lvl3pPr>
      <a:lvl4pPr marL="1493998" indent="-214206" algn="l" defTabSz="1089185" rtl="0" eaLnBrk="0" fontAlgn="base" latinLnBrk="1" hangingPunct="0">
        <a:spcBef>
          <a:spcPct val="20000"/>
        </a:spcBef>
        <a:spcAft>
          <a:spcPct val="0"/>
        </a:spcAft>
        <a:buFont typeface="Optima" pitchFamily="2" charset="2"/>
        <a:buChar char=""/>
        <a:defRPr kumimoji="1" sz="1400">
          <a:solidFill>
            <a:schemeClr val="tx1"/>
          </a:solidFill>
          <a:latin typeface="+mn-lt"/>
          <a:ea typeface="+mn-ea"/>
        </a:defRPr>
      </a:lvl4pPr>
      <a:lvl5pPr marL="2450664" indent="-272296" algn="l" defTabSz="1089185" rtl="0" eaLnBrk="0" fontAlgn="base" latinLnBrk="1" hangingPunct="0">
        <a:spcBef>
          <a:spcPct val="20000"/>
        </a:spcBef>
        <a:spcAft>
          <a:spcPct val="0"/>
        </a:spcAft>
        <a:buChar char="»"/>
        <a:defRPr kumimoji="1" sz="1400">
          <a:solidFill>
            <a:schemeClr val="tx1"/>
          </a:solidFill>
          <a:latin typeface="+mn-lt"/>
          <a:ea typeface="+mn-ea"/>
        </a:defRPr>
      </a:lvl5pPr>
      <a:lvl6pPr marL="2875446" indent="-261404" algn="l" rtl="0" fontAlgn="base" latinLnBrk="1">
        <a:spcBef>
          <a:spcPct val="20000"/>
        </a:spcBef>
        <a:spcAft>
          <a:spcPct val="0"/>
        </a:spcAft>
        <a:buChar char="»"/>
        <a:defRPr kumimoji="1" sz="1400">
          <a:solidFill>
            <a:schemeClr val="tx1"/>
          </a:solidFill>
          <a:latin typeface="+mn-lt"/>
          <a:ea typeface="+mn-ea"/>
        </a:defRPr>
      </a:lvl6pPr>
      <a:lvl7pPr marL="3398255" indent="-261404" algn="l" rtl="0" fontAlgn="base" latinLnBrk="1">
        <a:spcBef>
          <a:spcPct val="20000"/>
        </a:spcBef>
        <a:spcAft>
          <a:spcPct val="0"/>
        </a:spcAft>
        <a:buChar char="»"/>
        <a:defRPr kumimoji="1" sz="1400">
          <a:solidFill>
            <a:schemeClr val="tx1"/>
          </a:solidFill>
          <a:latin typeface="+mn-lt"/>
          <a:ea typeface="+mn-ea"/>
        </a:defRPr>
      </a:lvl7pPr>
      <a:lvl8pPr marL="3921063" indent="-261404" algn="l" rtl="0" fontAlgn="base" latinLnBrk="1">
        <a:spcBef>
          <a:spcPct val="20000"/>
        </a:spcBef>
        <a:spcAft>
          <a:spcPct val="0"/>
        </a:spcAft>
        <a:buChar char="»"/>
        <a:defRPr kumimoji="1" sz="1400">
          <a:solidFill>
            <a:schemeClr val="tx1"/>
          </a:solidFill>
          <a:latin typeface="+mn-lt"/>
          <a:ea typeface="+mn-ea"/>
        </a:defRPr>
      </a:lvl8pPr>
      <a:lvl9pPr marL="4443870" indent="-261404" algn="l" rtl="0" fontAlgn="base" latinLnBrk="1">
        <a:spcBef>
          <a:spcPct val="20000"/>
        </a:spcBef>
        <a:spcAft>
          <a:spcPct val="0"/>
        </a:spcAft>
        <a:buChar char="»"/>
        <a:defRPr kumimoji="1" sz="1400">
          <a:solidFill>
            <a:schemeClr val="tx1"/>
          </a:solidFill>
          <a:latin typeface="+mn-lt"/>
          <a:ea typeface="+mn-ea"/>
        </a:defRPr>
      </a:lvl9pPr>
    </p:bodyStyle>
    <p:otherStyle>
      <a:defPPr>
        <a:defRPr lang="ko-KR"/>
      </a:defPPr>
      <a:lvl1pPr marL="0" algn="l" defTabSz="1045616" rtl="0" eaLnBrk="1" latinLnBrk="1" hangingPunct="1">
        <a:defRPr sz="2000" kern="1200">
          <a:solidFill>
            <a:schemeClr val="tx1"/>
          </a:solidFill>
          <a:latin typeface="+mn-lt"/>
          <a:ea typeface="+mn-ea"/>
          <a:cs typeface="+mn-cs"/>
        </a:defRPr>
      </a:lvl1pPr>
      <a:lvl2pPr marL="522808" algn="l" defTabSz="1045616" rtl="0" eaLnBrk="1" latinLnBrk="1" hangingPunct="1">
        <a:defRPr sz="2000" kern="1200">
          <a:solidFill>
            <a:schemeClr val="tx1"/>
          </a:solidFill>
          <a:latin typeface="+mn-lt"/>
          <a:ea typeface="+mn-ea"/>
          <a:cs typeface="+mn-cs"/>
        </a:defRPr>
      </a:lvl2pPr>
      <a:lvl3pPr marL="1045616" algn="l" defTabSz="1045616" rtl="0" eaLnBrk="1" latinLnBrk="1" hangingPunct="1">
        <a:defRPr sz="2000" kern="1200">
          <a:solidFill>
            <a:schemeClr val="tx1"/>
          </a:solidFill>
          <a:latin typeface="+mn-lt"/>
          <a:ea typeface="+mn-ea"/>
          <a:cs typeface="+mn-cs"/>
        </a:defRPr>
      </a:lvl3pPr>
      <a:lvl4pPr marL="1568425" algn="l" defTabSz="1045616" rtl="0" eaLnBrk="1" latinLnBrk="1" hangingPunct="1">
        <a:defRPr sz="2000" kern="1200">
          <a:solidFill>
            <a:schemeClr val="tx1"/>
          </a:solidFill>
          <a:latin typeface="+mn-lt"/>
          <a:ea typeface="+mn-ea"/>
          <a:cs typeface="+mn-cs"/>
        </a:defRPr>
      </a:lvl4pPr>
      <a:lvl5pPr marL="2091235" algn="l" defTabSz="1045616" rtl="0" eaLnBrk="1" latinLnBrk="1" hangingPunct="1">
        <a:defRPr sz="2000" kern="1200">
          <a:solidFill>
            <a:schemeClr val="tx1"/>
          </a:solidFill>
          <a:latin typeface="+mn-lt"/>
          <a:ea typeface="+mn-ea"/>
          <a:cs typeface="+mn-cs"/>
        </a:defRPr>
      </a:lvl5pPr>
      <a:lvl6pPr marL="2614040" algn="l" defTabSz="1045616" rtl="0" eaLnBrk="1" latinLnBrk="1" hangingPunct="1">
        <a:defRPr sz="2000" kern="1200">
          <a:solidFill>
            <a:schemeClr val="tx1"/>
          </a:solidFill>
          <a:latin typeface="+mn-lt"/>
          <a:ea typeface="+mn-ea"/>
          <a:cs typeface="+mn-cs"/>
        </a:defRPr>
      </a:lvl6pPr>
      <a:lvl7pPr marL="3136852" algn="l" defTabSz="1045616" rtl="0" eaLnBrk="1" latinLnBrk="1" hangingPunct="1">
        <a:defRPr sz="2000" kern="1200">
          <a:solidFill>
            <a:schemeClr val="tx1"/>
          </a:solidFill>
          <a:latin typeface="+mn-lt"/>
          <a:ea typeface="+mn-ea"/>
          <a:cs typeface="+mn-cs"/>
        </a:defRPr>
      </a:lvl7pPr>
      <a:lvl8pPr marL="3659660" algn="l" defTabSz="1045616" rtl="0" eaLnBrk="1" latinLnBrk="1" hangingPunct="1">
        <a:defRPr sz="2000" kern="1200">
          <a:solidFill>
            <a:schemeClr val="tx1"/>
          </a:solidFill>
          <a:latin typeface="+mn-lt"/>
          <a:ea typeface="+mn-ea"/>
          <a:cs typeface="+mn-cs"/>
        </a:defRPr>
      </a:lvl8pPr>
      <a:lvl9pPr marL="4182467" algn="l" defTabSz="1045616" rtl="0" eaLnBrk="1" latinLnBrk="1"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userDrawn="1"/>
        </p:nvSpPr>
        <p:spPr>
          <a:xfrm>
            <a:off x="135248" y="6960583"/>
            <a:ext cx="954228" cy="280530"/>
          </a:xfrm>
          <a:prstGeom prst="rect">
            <a:avLst/>
          </a:prstGeom>
          <a:noFill/>
        </p:spPr>
        <p:txBody>
          <a:bodyPr lIns="104563" tIns="52281" rIns="104563" bIns="52281">
            <a:spAutoFit/>
          </a:bodyPr>
          <a:lstStyle/>
          <a:p>
            <a:pPr algn="l"/>
            <a:fld id="{31778E54-A458-4B48-B212-016364E104E8}" type="slidenum">
              <a:rPr lang="ko-KR" altLang="en-US" sz="1100" b="1">
                <a:solidFill>
                  <a:schemeClr val="bg1">
                    <a:lumMod val="75000"/>
                  </a:schemeClr>
                </a:solidFill>
                <a:latin typeface="Arial" pitchFamily="34" charset="0"/>
                <a:ea typeface="맑은 고딕" pitchFamily="50" charset="-127"/>
                <a:cs typeface="Arial" pitchFamily="34" charset="0"/>
              </a:rPr>
              <a:pPr algn="l"/>
              <a:t>‹#›</a:t>
            </a:fld>
            <a:endParaRPr lang="en-US" altLang="ko-KR" sz="1100" b="1" dirty="0">
              <a:solidFill>
                <a:schemeClr val="bg1">
                  <a:lumMod val="75000"/>
                </a:schemeClr>
              </a:solidFill>
              <a:latin typeface="Arial" pitchFamily="34" charset="0"/>
              <a:ea typeface="맑은 고딕" pitchFamily="50" charset="-127"/>
              <a:cs typeface="Arial" pitchFamily="34" charset="0"/>
            </a:endParaRPr>
          </a:p>
        </p:txBody>
      </p:sp>
      <p:sp>
        <p:nvSpPr>
          <p:cNvPr id="7" name="TextBox 6"/>
          <p:cNvSpPr txBox="1"/>
          <p:nvPr userDrawn="1"/>
        </p:nvSpPr>
        <p:spPr>
          <a:xfrm>
            <a:off x="630508" y="6960583"/>
            <a:ext cx="2118742" cy="274860"/>
          </a:xfrm>
          <a:prstGeom prst="rect">
            <a:avLst/>
          </a:prstGeom>
          <a:noFill/>
        </p:spPr>
        <p:txBody>
          <a:bodyPr wrap="none" lIns="104563" tIns="52281" rIns="104563" bIns="52281" rtlCol="0">
            <a:spAutoFit/>
          </a:bodyPr>
          <a:lstStyle/>
          <a:p>
            <a:pPr algn="l"/>
            <a:r>
              <a:rPr lang="en-US" altLang="ko-KR" sz="1100" dirty="0">
                <a:solidFill>
                  <a:schemeClr val="bg1">
                    <a:lumMod val="75000"/>
                  </a:schemeClr>
                </a:solidFill>
              </a:rPr>
              <a:t>2021 SK Telecom Confidential</a:t>
            </a:r>
            <a:endParaRPr lang="ko-KR" altLang="en-US" sz="1100" dirty="0">
              <a:solidFill>
                <a:schemeClr val="bg1">
                  <a:lumMod val="75000"/>
                </a:schemeClr>
              </a:solidFill>
            </a:endParaRPr>
          </a:p>
        </p:txBody>
      </p:sp>
    </p:spTree>
    <p:extLst>
      <p:ext uri="{BB962C8B-B14F-4D97-AF65-F5344CB8AC3E}">
        <p14:creationId xmlns:p14="http://schemas.microsoft.com/office/powerpoint/2010/main" val="1030477884"/>
      </p:ext>
    </p:extLst>
  </p:cSld>
  <p:clrMap bg1="lt1" tx1="dk1" bg2="lt2" tx2="dk2" accent1="accent1" accent2="accent2" accent3="accent3" accent4="accent4" accent5="accent5" accent6="accent6" hlink="hlink" folHlink="folHlink"/>
  <p:hf hdr="0" ftr="0"/>
  <p:txStyles>
    <p:titleStyle>
      <a:lvl1pPr algn="l" defTabSz="1089185" rtl="0" eaLnBrk="0" fontAlgn="base" latinLnBrk="1" hangingPunct="0">
        <a:spcBef>
          <a:spcPct val="0"/>
        </a:spcBef>
        <a:spcAft>
          <a:spcPct val="0"/>
        </a:spcAft>
        <a:defRPr kumimoji="1" lang="en-US" altLang="ko-KR" sz="3700" b="0" dirty="0" smtClean="0">
          <a:solidFill>
            <a:schemeClr val="bg1"/>
          </a:solidFill>
          <a:effectLst/>
          <a:latin typeface="Arial" pitchFamily="34" charset="0"/>
          <a:ea typeface="+mn-ea"/>
          <a:cs typeface="Arial" pitchFamily="34" charset="0"/>
        </a:defRPr>
      </a:lvl1pPr>
      <a:lvl2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2pPr>
      <a:lvl3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3pPr>
      <a:lvl4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4pPr>
      <a:lvl5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5pPr>
      <a:lvl6pPr marL="522808" algn="l" rtl="0" fontAlgn="base" latinLnBrk="1">
        <a:spcBef>
          <a:spcPct val="0"/>
        </a:spcBef>
        <a:spcAft>
          <a:spcPct val="0"/>
        </a:spcAft>
        <a:defRPr kumimoji="1" sz="1800" b="1">
          <a:solidFill>
            <a:srgbClr val="000000"/>
          </a:solidFill>
          <a:latin typeface="굴림" pitchFamily="50" charset="-127"/>
          <a:ea typeface="굴림" pitchFamily="50" charset="-127"/>
        </a:defRPr>
      </a:lvl6pPr>
      <a:lvl7pPr marL="1045616" algn="l" rtl="0" fontAlgn="base" latinLnBrk="1">
        <a:spcBef>
          <a:spcPct val="0"/>
        </a:spcBef>
        <a:spcAft>
          <a:spcPct val="0"/>
        </a:spcAft>
        <a:defRPr kumimoji="1" sz="1800" b="1">
          <a:solidFill>
            <a:srgbClr val="000000"/>
          </a:solidFill>
          <a:latin typeface="굴림" pitchFamily="50" charset="-127"/>
          <a:ea typeface="굴림" pitchFamily="50" charset="-127"/>
        </a:defRPr>
      </a:lvl7pPr>
      <a:lvl8pPr marL="1568425" algn="l" rtl="0" fontAlgn="base" latinLnBrk="1">
        <a:spcBef>
          <a:spcPct val="0"/>
        </a:spcBef>
        <a:spcAft>
          <a:spcPct val="0"/>
        </a:spcAft>
        <a:defRPr kumimoji="1" sz="1800" b="1">
          <a:solidFill>
            <a:srgbClr val="000000"/>
          </a:solidFill>
          <a:latin typeface="굴림" pitchFamily="50" charset="-127"/>
          <a:ea typeface="굴림" pitchFamily="50" charset="-127"/>
        </a:defRPr>
      </a:lvl8pPr>
      <a:lvl9pPr marL="2091235" algn="l" rtl="0" fontAlgn="base" latinLnBrk="1">
        <a:spcBef>
          <a:spcPct val="0"/>
        </a:spcBef>
        <a:spcAft>
          <a:spcPct val="0"/>
        </a:spcAft>
        <a:defRPr kumimoji="1" sz="1800" b="1">
          <a:solidFill>
            <a:srgbClr val="000000"/>
          </a:solidFill>
          <a:latin typeface="굴림" pitchFamily="50" charset="-127"/>
          <a:ea typeface="굴림" pitchFamily="50" charset="-127"/>
        </a:defRPr>
      </a:lvl9pPr>
    </p:titleStyle>
    <p:bodyStyle>
      <a:lvl1pPr marL="214206" indent="-214206" algn="l" defTabSz="1089185" rtl="0" eaLnBrk="0" fontAlgn="base" latinLnBrk="1" hangingPunct="0">
        <a:spcBef>
          <a:spcPct val="20000"/>
        </a:spcBef>
        <a:spcAft>
          <a:spcPct val="0"/>
        </a:spcAft>
        <a:buSzPct val="70000"/>
        <a:buFont typeface="Wingdings" pitchFamily="2" charset="2"/>
        <a:buNone/>
        <a:defRPr kumimoji="1" sz="2700" b="1">
          <a:solidFill>
            <a:srgbClr val="CC3300"/>
          </a:solidFill>
          <a:latin typeface="+mn-ea"/>
          <a:ea typeface="+mn-ea"/>
          <a:cs typeface="+mn-cs"/>
        </a:defRPr>
      </a:lvl1pPr>
      <a:lvl2pPr marL="528254" indent="-101658" algn="l" defTabSz="1089185" rtl="0" eaLnBrk="0" fontAlgn="base" latinLnBrk="1" hangingPunct="0">
        <a:spcBef>
          <a:spcPct val="20000"/>
        </a:spcBef>
        <a:spcAft>
          <a:spcPct val="0"/>
        </a:spcAft>
        <a:buChar char="–"/>
        <a:defRPr kumimoji="1" sz="1400">
          <a:solidFill>
            <a:schemeClr val="tx1"/>
          </a:solidFill>
          <a:latin typeface="+mn-lt"/>
          <a:ea typeface="+mn-ea"/>
        </a:defRPr>
      </a:lvl2pPr>
      <a:lvl3pPr marL="965744" indent="-112549" algn="l" defTabSz="1089185" rtl="0" eaLnBrk="0" fontAlgn="base" latinLnBrk="1" hangingPunct="0">
        <a:spcBef>
          <a:spcPct val="20000"/>
        </a:spcBef>
        <a:spcAft>
          <a:spcPct val="0"/>
        </a:spcAft>
        <a:buChar char="•"/>
        <a:defRPr kumimoji="1" sz="1400">
          <a:solidFill>
            <a:schemeClr val="tx1"/>
          </a:solidFill>
          <a:latin typeface="+mn-lt"/>
          <a:ea typeface="+mn-ea"/>
        </a:defRPr>
      </a:lvl3pPr>
      <a:lvl4pPr marL="1493998" indent="-214206" algn="l" defTabSz="1089185" rtl="0" eaLnBrk="0" fontAlgn="base" latinLnBrk="1" hangingPunct="0">
        <a:spcBef>
          <a:spcPct val="20000"/>
        </a:spcBef>
        <a:spcAft>
          <a:spcPct val="0"/>
        </a:spcAft>
        <a:buFont typeface="Optima" pitchFamily="2" charset="2"/>
        <a:buChar char=""/>
        <a:defRPr kumimoji="1" sz="1400">
          <a:solidFill>
            <a:schemeClr val="tx1"/>
          </a:solidFill>
          <a:latin typeface="+mn-lt"/>
          <a:ea typeface="+mn-ea"/>
        </a:defRPr>
      </a:lvl4pPr>
      <a:lvl5pPr marL="2450664" indent="-272296" algn="l" defTabSz="1089185" rtl="0" eaLnBrk="0" fontAlgn="base" latinLnBrk="1" hangingPunct="0">
        <a:spcBef>
          <a:spcPct val="20000"/>
        </a:spcBef>
        <a:spcAft>
          <a:spcPct val="0"/>
        </a:spcAft>
        <a:buChar char="»"/>
        <a:defRPr kumimoji="1" sz="1400">
          <a:solidFill>
            <a:schemeClr val="tx1"/>
          </a:solidFill>
          <a:latin typeface="+mn-lt"/>
          <a:ea typeface="+mn-ea"/>
        </a:defRPr>
      </a:lvl5pPr>
      <a:lvl6pPr marL="2875446" indent="-261404" algn="l" rtl="0" fontAlgn="base" latinLnBrk="1">
        <a:spcBef>
          <a:spcPct val="20000"/>
        </a:spcBef>
        <a:spcAft>
          <a:spcPct val="0"/>
        </a:spcAft>
        <a:buChar char="»"/>
        <a:defRPr kumimoji="1" sz="1400">
          <a:solidFill>
            <a:schemeClr val="tx1"/>
          </a:solidFill>
          <a:latin typeface="+mn-lt"/>
          <a:ea typeface="+mn-ea"/>
        </a:defRPr>
      </a:lvl6pPr>
      <a:lvl7pPr marL="3398255" indent="-261404" algn="l" rtl="0" fontAlgn="base" latinLnBrk="1">
        <a:spcBef>
          <a:spcPct val="20000"/>
        </a:spcBef>
        <a:spcAft>
          <a:spcPct val="0"/>
        </a:spcAft>
        <a:buChar char="»"/>
        <a:defRPr kumimoji="1" sz="1400">
          <a:solidFill>
            <a:schemeClr val="tx1"/>
          </a:solidFill>
          <a:latin typeface="+mn-lt"/>
          <a:ea typeface="+mn-ea"/>
        </a:defRPr>
      </a:lvl7pPr>
      <a:lvl8pPr marL="3921063" indent="-261404" algn="l" rtl="0" fontAlgn="base" latinLnBrk="1">
        <a:spcBef>
          <a:spcPct val="20000"/>
        </a:spcBef>
        <a:spcAft>
          <a:spcPct val="0"/>
        </a:spcAft>
        <a:buChar char="»"/>
        <a:defRPr kumimoji="1" sz="1400">
          <a:solidFill>
            <a:schemeClr val="tx1"/>
          </a:solidFill>
          <a:latin typeface="+mn-lt"/>
          <a:ea typeface="+mn-ea"/>
        </a:defRPr>
      </a:lvl8pPr>
      <a:lvl9pPr marL="4443870" indent="-261404" algn="l" rtl="0" fontAlgn="base" latinLnBrk="1">
        <a:spcBef>
          <a:spcPct val="20000"/>
        </a:spcBef>
        <a:spcAft>
          <a:spcPct val="0"/>
        </a:spcAft>
        <a:buChar char="»"/>
        <a:defRPr kumimoji="1" sz="1400">
          <a:solidFill>
            <a:schemeClr val="tx1"/>
          </a:solidFill>
          <a:latin typeface="+mn-lt"/>
          <a:ea typeface="+mn-ea"/>
        </a:defRPr>
      </a:lvl9pPr>
    </p:bodyStyle>
    <p:otherStyle>
      <a:defPPr>
        <a:defRPr lang="ko-KR"/>
      </a:defPPr>
      <a:lvl1pPr marL="0" algn="l" defTabSz="1045616" rtl="0" eaLnBrk="1" latinLnBrk="1" hangingPunct="1">
        <a:defRPr sz="2000" kern="1200">
          <a:solidFill>
            <a:schemeClr val="tx1"/>
          </a:solidFill>
          <a:latin typeface="+mn-lt"/>
          <a:ea typeface="+mn-ea"/>
          <a:cs typeface="+mn-cs"/>
        </a:defRPr>
      </a:lvl1pPr>
      <a:lvl2pPr marL="522808" algn="l" defTabSz="1045616" rtl="0" eaLnBrk="1" latinLnBrk="1" hangingPunct="1">
        <a:defRPr sz="2000" kern="1200">
          <a:solidFill>
            <a:schemeClr val="tx1"/>
          </a:solidFill>
          <a:latin typeface="+mn-lt"/>
          <a:ea typeface="+mn-ea"/>
          <a:cs typeface="+mn-cs"/>
        </a:defRPr>
      </a:lvl2pPr>
      <a:lvl3pPr marL="1045616" algn="l" defTabSz="1045616" rtl="0" eaLnBrk="1" latinLnBrk="1" hangingPunct="1">
        <a:defRPr sz="2000" kern="1200">
          <a:solidFill>
            <a:schemeClr val="tx1"/>
          </a:solidFill>
          <a:latin typeface="+mn-lt"/>
          <a:ea typeface="+mn-ea"/>
          <a:cs typeface="+mn-cs"/>
        </a:defRPr>
      </a:lvl3pPr>
      <a:lvl4pPr marL="1568425" algn="l" defTabSz="1045616" rtl="0" eaLnBrk="1" latinLnBrk="1" hangingPunct="1">
        <a:defRPr sz="2000" kern="1200">
          <a:solidFill>
            <a:schemeClr val="tx1"/>
          </a:solidFill>
          <a:latin typeface="+mn-lt"/>
          <a:ea typeface="+mn-ea"/>
          <a:cs typeface="+mn-cs"/>
        </a:defRPr>
      </a:lvl4pPr>
      <a:lvl5pPr marL="2091235" algn="l" defTabSz="1045616" rtl="0" eaLnBrk="1" latinLnBrk="1" hangingPunct="1">
        <a:defRPr sz="2000" kern="1200">
          <a:solidFill>
            <a:schemeClr val="tx1"/>
          </a:solidFill>
          <a:latin typeface="+mn-lt"/>
          <a:ea typeface="+mn-ea"/>
          <a:cs typeface="+mn-cs"/>
        </a:defRPr>
      </a:lvl5pPr>
      <a:lvl6pPr marL="2614040" algn="l" defTabSz="1045616" rtl="0" eaLnBrk="1" latinLnBrk="1" hangingPunct="1">
        <a:defRPr sz="2000" kern="1200">
          <a:solidFill>
            <a:schemeClr val="tx1"/>
          </a:solidFill>
          <a:latin typeface="+mn-lt"/>
          <a:ea typeface="+mn-ea"/>
          <a:cs typeface="+mn-cs"/>
        </a:defRPr>
      </a:lvl6pPr>
      <a:lvl7pPr marL="3136852" algn="l" defTabSz="1045616" rtl="0" eaLnBrk="1" latinLnBrk="1" hangingPunct="1">
        <a:defRPr sz="2000" kern="1200">
          <a:solidFill>
            <a:schemeClr val="tx1"/>
          </a:solidFill>
          <a:latin typeface="+mn-lt"/>
          <a:ea typeface="+mn-ea"/>
          <a:cs typeface="+mn-cs"/>
        </a:defRPr>
      </a:lvl7pPr>
      <a:lvl8pPr marL="3659660" algn="l" defTabSz="1045616" rtl="0" eaLnBrk="1" latinLnBrk="1" hangingPunct="1">
        <a:defRPr sz="2000" kern="1200">
          <a:solidFill>
            <a:schemeClr val="tx1"/>
          </a:solidFill>
          <a:latin typeface="+mn-lt"/>
          <a:ea typeface="+mn-ea"/>
          <a:cs typeface="+mn-cs"/>
        </a:defRPr>
      </a:lvl8pPr>
      <a:lvl9pPr marL="4182467" algn="l" defTabSz="1045616" rtl="0" eaLnBrk="1" latinLnBrk="1"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428C5A67-A762-490A-A163-AD225042CC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45" y="0"/>
            <a:ext cx="12993511" cy="7308850"/>
          </a:xfrm>
          <a:prstGeom prst="rect">
            <a:avLst/>
          </a:prstGeom>
        </p:spPr>
      </p:pic>
      <p:sp>
        <p:nvSpPr>
          <p:cNvPr id="4" name="내용 개체 틀 2">
            <a:extLst>
              <a:ext uri="{FF2B5EF4-FFF2-40B4-BE49-F238E27FC236}">
                <a16:creationId xmlns:a16="http://schemas.microsoft.com/office/drawing/2014/main" id="{81C2DEAA-918D-43CB-939E-CF1485D6B66C}"/>
              </a:ext>
            </a:extLst>
          </p:cNvPr>
          <p:cNvSpPr txBox="1">
            <a:spLocks/>
          </p:cNvSpPr>
          <p:nvPr/>
        </p:nvSpPr>
        <p:spPr>
          <a:xfrm>
            <a:off x="970459" y="1877507"/>
            <a:ext cx="11052770" cy="1704910"/>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ko-KR" sz="5300" b="1" dirty="0">
                <a:gradFill>
                  <a:gsLst>
                    <a:gs pos="0">
                      <a:schemeClr val="accent1">
                        <a:lumMod val="5000"/>
                        <a:lumOff val="95000"/>
                      </a:schemeClr>
                    </a:gs>
                    <a:gs pos="79000">
                      <a:srgbClr val="7A5FDB"/>
                    </a:gs>
                    <a:gs pos="41000">
                      <a:srgbClr val="00B0F0"/>
                    </a:gs>
                  </a:gsLst>
                  <a:lin ang="0" scaled="1"/>
                </a:gradFill>
                <a:latin typeface="T고딕 Black" panose="020B0A03000000000000" pitchFamily="34" charset="-127"/>
                <a:ea typeface="T고딕 Black" panose="020B0A03000000000000" pitchFamily="34" charset="-127"/>
                <a:cs typeface="Arial" pitchFamily="34" charset="0"/>
              </a:rPr>
              <a:t>SK telecom’s View on</a:t>
            </a:r>
            <a:br>
              <a:rPr lang="en-US" altLang="ko-KR" sz="5300" b="1" dirty="0">
                <a:gradFill>
                  <a:gsLst>
                    <a:gs pos="0">
                      <a:schemeClr val="accent1">
                        <a:lumMod val="5000"/>
                        <a:lumOff val="95000"/>
                      </a:schemeClr>
                    </a:gs>
                    <a:gs pos="79000">
                      <a:srgbClr val="7A5FDB"/>
                    </a:gs>
                    <a:gs pos="41000">
                      <a:srgbClr val="00B0F0"/>
                    </a:gs>
                  </a:gsLst>
                  <a:lin ang="0" scaled="1"/>
                </a:gradFill>
                <a:latin typeface="T고딕 Black" panose="020B0A03000000000000" pitchFamily="34" charset="-127"/>
                <a:ea typeface="T고딕 Black" panose="020B0A03000000000000" pitchFamily="34" charset="-127"/>
                <a:cs typeface="Arial" pitchFamily="34" charset="0"/>
              </a:rPr>
            </a:br>
            <a:r>
              <a:rPr lang="en-US" altLang="ko-KR" sz="5300" b="1" dirty="0">
                <a:gradFill>
                  <a:gsLst>
                    <a:gs pos="0">
                      <a:schemeClr val="accent1">
                        <a:lumMod val="5000"/>
                        <a:lumOff val="95000"/>
                      </a:schemeClr>
                    </a:gs>
                    <a:gs pos="79000">
                      <a:srgbClr val="7A5FDB"/>
                    </a:gs>
                    <a:gs pos="41000">
                      <a:srgbClr val="00B0F0"/>
                    </a:gs>
                  </a:gsLst>
                  <a:lin ang="0" scaled="1"/>
                </a:gradFill>
                <a:latin typeface="T고딕 Black" panose="020B0A03000000000000" pitchFamily="34" charset="-127"/>
                <a:ea typeface="T고딕 Black" panose="020B0A03000000000000" pitchFamily="34" charset="-127"/>
                <a:cs typeface="Arial" pitchFamily="34" charset="0"/>
              </a:rPr>
              <a:t>Rel-18 Scope for</a:t>
            </a:r>
            <a:r>
              <a:rPr lang="ko-KR" altLang="en-US" sz="5300" b="1" dirty="0">
                <a:gradFill>
                  <a:gsLst>
                    <a:gs pos="0">
                      <a:schemeClr val="accent1">
                        <a:lumMod val="5000"/>
                        <a:lumOff val="95000"/>
                      </a:schemeClr>
                    </a:gs>
                    <a:gs pos="79000">
                      <a:srgbClr val="7A5FDB"/>
                    </a:gs>
                    <a:gs pos="41000">
                      <a:srgbClr val="00B0F0"/>
                    </a:gs>
                  </a:gsLst>
                  <a:lin ang="0" scaled="1"/>
                </a:gradFill>
                <a:latin typeface="T고딕 Black" panose="020B0A03000000000000" pitchFamily="34" charset="-127"/>
                <a:ea typeface="T고딕 Black" panose="020B0A03000000000000" pitchFamily="34" charset="-127"/>
                <a:cs typeface="Arial" pitchFamily="34" charset="0"/>
              </a:rPr>
              <a:t> </a:t>
            </a:r>
            <a:r>
              <a:rPr lang="en-US" altLang="ko-KR" sz="5300" b="1">
                <a:gradFill>
                  <a:gsLst>
                    <a:gs pos="0">
                      <a:schemeClr val="accent1">
                        <a:lumMod val="5000"/>
                        <a:lumOff val="95000"/>
                      </a:schemeClr>
                    </a:gs>
                    <a:gs pos="79000">
                      <a:srgbClr val="7A5FDB"/>
                    </a:gs>
                    <a:gs pos="41000">
                      <a:srgbClr val="00B0F0"/>
                    </a:gs>
                  </a:gsLst>
                  <a:lin ang="0" scaled="1"/>
                </a:gradFill>
                <a:latin typeface="T고딕 Black" panose="020B0A03000000000000" pitchFamily="34" charset="-127"/>
                <a:ea typeface="T고딕 Black" panose="020B0A03000000000000" pitchFamily="34" charset="-127"/>
                <a:cs typeface="Arial" pitchFamily="34" charset="0"/>
              </a:rPr>
              <a:t>5G-Advanced</a:t>
            </a:r>
            <a:endParaRPr lang="en-US" altLang="ko-KR" sz="5300" b="1" dirty="0">
              <a:gradFill>
                <a:gsLst>
                  <a:gs pos="0">
                    <a:schemeClr val="accent1">
                      <a:lumMod val="5000"/>
                      <a:lumOff val="95000"/>
                    </a:schemeClr>
                  </a:gs>
                  <a:gs pos="79000">
                    <a:srgbClr val="7A5FDB"/>
                  </a:gs>
                  <a:gs pos="41000">
                    <a:srgbClr val="00B0F0"/>
                  </a:gs>
                </a:gsLst>
                <a:lin ang="0" scaled="1"/>
              </a:gradFill>
              <a:latin typeface="T고딕 Black" panose="020B0A03000000000000" pitchFamily="34" charset="-127"/>
              <a:ea typeface="T고딕 Black" panose="020B0A03000000000000" pitchFamily="34" charset="-127"/>
              <a:cs typeface="Arial" pitchFamily="34" charset="0"/>
            </a:endParaRPr>
          </a:p>
        </p:txBody>
      </p:sp>
      <p:pic>
        <p:nvPicPr>
          <p:cNvPr id="5" name="그래픽 4">
            <a:extLst>
              <a:ext uri="{FF2B5EF4-FFF2-40B4-BE49-F238E27FC236}">
                <a16:creationId xmlns:a16="http://schemas.microsoft.com/office/drawing/2014/main" id="{0286C0FE-6F3A-4B8B-8D88-E09106330C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3764" y="4374505"/>
            <a:ext cx="1186161" cy="468052"/>
          </a:xfrm>
          <a:prstGeom prst="rect">
            <a:avLst/>
          </a:prstGeom>
        </p:spPr>
      </p:pic>
      <p:sp>
        <p:nvSpPr>
          <p:cNvPr id="11" name="내용 개체 틀 2">
            <a:extLst>
              <a:ext uri="{FF2B5EF4-FFF2-40B4-BE49-F238E27FC236}">
                <a16:creationId xmlns:a16="http://schemas.microsoft.com/office/drawing/2014/main" id="{706FC141-27FE-4DD9-B327-334390D613AD}"/>
              </a:ext>
            </a:extLst>
          </p:cNvPr>
          <p:cNvSpPr txBox="1">
            <a:spLocks/>
          </p:cNvSpPr>
          <p:nvPr/>
        </p:nvSpPr>
        <p:spPr>
          <a:xfrm>
            <a:off x="124136" y="162036"/>
            <a:ext cx="5184576" cy="1224945"/>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1600" b="1" spc="-100" dirty="0">
                <a:solidFill>
                  <a:schemeClr val="bg1"/>
                </a:solidFill>
                <a:latin typeface="Arial" pitchFamily="34" charset="0"/>
                <a:ea typeface="맑은 고딕" pitchFamily="50" charset="-127"/>
                <a:cs typeface="Arial" pitchFamily="34" charset="0"/>
              </a:rPr>
              <a:t>3GPP TSG-RAN #96</a:t>
            </a:r>
          </a:p>
          <a:p>
            <a:pPr marL="0" indent="0">
              <a:buNone/>
            </a:pPr>
            <a:r>
              <a:rPr lang="en-US" altLang="ko-KR" sz="1600" spc="-100" dirty="0">
                <a:solidFill>
                  <a:schemeClr val="bg1"/>
                </a:solidFill>
                <a:latin typeface="Arial" pitchFamily="34" charset="0"/>
                <a:ea typeface="맑은 고딕" pitchFamily="50" charset="-127"/>
                <a:cs typeface="Arial" pitchFamily="34" charset="0"/>
              </a:rPr>
              <a:t>Budapest, 6th - 9th, June 2022</a:t>
            </a:r>
          </a:p>
          <a:p>
            <a:pPr marL="0" indent="0">
              <a:buNone/>
            </a:pPr>
            <a:r>
              <a:rPr lang="en-US" altLang="ko-KR" sz="1600" spc="-100" dirty="0">
                <a:solidFill>
                  <a:schemeClr val="bg1"/>
                </a:solidFill>
                <a:latin typeface="Arial" pitchFamily="34" charset="0"/>
                <a:ea typeface="맑은 고딕" pitchFamily="50" charset="-127"/>
                <a:cs typeface="Arial" pitchFamily="34" charset="0"/>
              </a:rPr>
              <a:t>Agenda: 9.1</a:t>
            </a:r>
          </a:p>
          <a:p>
            <a:pPr marL="0" indent="0">
              <a:buNone/>
            </a:pPr>
            <a:r>
              <a:rPr lang="en-US" altLang="ko-KR" sz="1600" spc="-100" dirty="0">
                <a:solidFill>
                  <a:schemeClr val="bg1"/>
                </a:solidFill>
                <a:latin typeface="Arial" pitchFamily="34" charset="0"/>
                <a:ea typeface="맑은 고딕" pitchFamily="50" charset="-127"/>
                <a:cs typeface="Arial" pitchFamily="34" charset="0"/>
              </a:rPr>
              <a:t>Document for: Discussion</a:t>
            </a:r>
          </a:p>
        </p:txBody>
      </p:sp>
      <p:sp>
        <p:nvSpPr>
          <p:cNvPr id="12" name="내용 개체 틀 2">
            <a:extLst>
              <a:ext uri="{FF2B5EF4-FFF2-40B4-BE49-F238E27FC236}">
                <a16:creationId xmlns:a16="http://schemas.microsoft.com/office/drawing/2014/main" id="{23C7AA30-63BC-4025-B55F-CD373766CC45}"/>
              </a:ext>
            </a:extLst>
          </p:cNvPr>
          <p:cNvSpPr txBox="1">
            <a:spLocks/>
          </p:cNvSpPr>
          <p:nvPr/>
        </p:nvSpPr>
        <p:spPr>
          <a:xfrm>
            <a:off x="10349272" y="162036"/>
            <a:ext cx="2376264" cy="338548"/>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ko-KR" sz="1600" b="1" spc="-100" dirty="0">
                <a:solidFill>
                  <a:schemeClr val="bg1"/>
                </a:solidFill>
                <a:latin typeface="Arial" pitchFamily="34" charset="0"/>
                <a:ea typeface="맑은 고딕" pitchFamily="50" charset="-127"/>
                <a:cs typeface="Arial" pitchFamily="34" charset="0"/>
              </a:rPr>
              <a:t>RP-221410</a:t>
            </a:r>
          </a:p>
        </p:txBody>
      </p:sp>
      <p:sp>
        <p:nvSpPr>
          <p:cNvPr id="7" name="내용 개체 틀 2">
            <a:extLst>
              <a:ext uri="{FF2B5EF4-FFF2-40B4-BE49-F238E27FC236}">
                <a16:creationId xmlns:a16="http://schemas.microsoft.com/office/drawing/2014/main" id="{E2B2A2CA-4D21-45CF-B9C7-9D47CD9BE6AB}"/>
              </a:ext>
            </a:extLst>
          </p:cNvPr>
          <p:cNvSpPr txBox="1">
            <a:spLocks/>
          </p:cNvSpPr>
          <p:nvPr/>
        </p:nvSpPr>
        <p:spPr>
          <a:xfrm>
            <a:off x="16123" y="6885499"/>
            <a:ext cx="12974419" cy="338548"/>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ko-KR" sz="1600" spc="-180" dirty="0">
                <a:solidFill>
                  <a:schemeClr val="bg1"/>
                </a:solidFill>
                <a:latin typeface="Arial" pitchFamily="34" charset="0"/>
                <a:ea typeface="맑은 고딕" pitchFamily="50" charset="-127"/>
                <a:cs typeface="Arial" pitchFamily="34" charset="0"/>
              </a:rPr>
              <a:t>2022.05.30, </a:t>
            </a:r>
            <a:r>
              <a:rPr lang="en-US" altLang="ko-KR" sz="1600" spc="-180" dirty="0" err="1">
                <a:solidFill>
                  <a:schemeClr val="bg1"/>
                </a:solidFill>
                <a:latin typeface="Arial" pitchFamily="34" charset="0"/>
                <a:ea typeface="맑은 고딕" pitchFamily="50" charset="-127"/>
                <a:cs typeface="Arial" pitchFamily="34" charset="0"/>
              </a:rPr>
              <a:t>Yunesung</a:t>
            </a:r>
            <a:r>
              <a:rPr lang="en-US" altLang="ko-KR" sz="1600" spc="-180" dirty="0">
                <a:solidFill>
                  <a:schemeClr val="bg1"/>
                </a:solidFill>
                <a:latin typeface="Arial" pitchFamily="34" charset="0"/>
                <a:ea typeface="맑은 고딕" pitchFamily="50" charset="-127"/>
                <a:cs typeface="Arial" pitchFamily="34" charset="0"/>
              </a:rPr>
              <a:t> Kim</a:t>
            </a:r>
          </a:p>
        </p:txBody>
      </p:sp>
    </p:spTree>
    <p:extLst>
      <p:ext uri="{BB962C8B-B14F-4D97-AF65-F5344CB8AC3E}">
        <p14:creationId xmlns:p14="http://schemas.microsoft.com/office/powerpoint/2010/main" val="862976762"/>
      </p:ext>
    </p:extLst>
  </p:cSld>
  <p:clrMapOvr>
    <a:masterClrMapping/>
  </p:clrMapOvr>
  <mc:AlternateContent xmlns:mc="http://schemas.openxmlformats.org/markup-compatibility/2006" xmlns:p159="http://schemas.microsoft.com/office/powerpoint/2015/09/main">
    <mc:Choice Requires="p159">
      <p:transition spd="slow" advTm="1000">
        <p159:morph option="byObject"/>
      </p:transition>
    </mc:Choice>
    <mc:Fallback xmlns="">
      <p:transition spd="slow" advTm="1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래픽 10">
            <a:extLst>
              <a:ext uri="{FF2B5EF4-FFF2-40B4-BE49-F238E27FC236}">
                <a16:creationId xmlns:a16="http://schemas.microsoft.com/office/drawing/2014/main" id="{C3F82563-9B00-426E-A5A2-03B6548BDF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13" name="내용 개체 틀 2">
            <a:extLst>
              <a:ext uri="{FF2B5EF4-FFF2-40B4-BE49-F238E27FC236}">
                <a16:creationId xmlns:a16="http://schemas.microsoft.com/office/drawing/2014/main" id="{E563EF21-F94C-4F1A-8659-D6A19244C48B}"/>
              </a:ext>
            </a:extLst>
          </p:cNvPr>
          <p:cNvSpPr txBox="1">
            <a:spLocks/>
          </p:cNvSpPr>
          <p:nvPr/>
        </p:nvSpPr>
        <p:spPr>
          <a:xfrm>
            <a:off x="804965" y="501257"/>
            <a:ext cx="8676964"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Introduction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sp>
        <p:nvSpPr>
          <p:cNvPr id="10" name="직사각형 9">
            <a:extLst>
              <a:ext uri="{FF2B5EF4-FFF2-40B4-BE49-F238E27FC236}">
                <a16:creationId xmlns:a16="http://schemas.microsoft.com/office/drawing/2014/main" id="{47564DAF-62B2-4A0D-A66B-DD3171BEEF11}"/>
              </a:ext>
            </a:extLst>
          </p:cNvPr>
          <p:cNvSpPr/>
          <p:nvPr/>
        </p:nvSpPr>
        <p:spPr>
          <a:xfrm>
            <a:off x="646194" y="2214037"/>
            <a:ext cx="11701300" cy="4247830"/>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bg1"/>
                </a:solidFill>
                <a:ea typeface="맑은 고딕" pitchFamily="50" charset="-127"/>
                <a:cs typeface="Arial" panose="020B0604020202020204" pitchFamily="34" charset="0"/>
              </a:rPr>
              <a:t>We fully understand that there is not much room left for a new WI/SI in Rel-18 since the approved Rel-18</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RAN</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package</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is already full of allowed TUs at all WGs.</a:t>
            </a:r>
            <a:endParaRPr lang="en-US" altLang="ko-KR" sz="1600" b="1" strike="sngStrike" kern="0" dirty="0">
              <a:solidFill>
                <a:schemeClr val="bg1"/>
              </a:solidFill>
              <a:ea typeface="맑은 고딕" pitchFamily="50" charset="-127"/>
              <a:cs typeface="Arial" panose="020B0604020202020204" pitchFamily="34" charset="0"/>
            </a:endParaRP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RAN1/2/3-led Rel-18 package is approved at the RAN #94e (December, 2021)</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RAN4-led Rel-18 package is approved at the RAN #95e (March, 2022)</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Only some RAN WGs TUs ([5%-15%] capacity) is reserved to handle unexpected impact from other RAN WGs and other TSGs</a:t>
            </a:r>
          </a:p>
          <a:p>
            <a:pPr marL="285750"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r>
              <a:rPr lang="en-US" altLang="ko-KR" sz="1600" b="1" kern="0" dirty="0">
                <a:solidFill>
                  <a:schemeClr val="bg1"/>
                </a:solidFill>
                <a:ea typeface="맑은 고딕" pitchFamily="50" charset="-127"/>
                <a:cs typeface="Arial" panose="020B0604020202020204" pitchFamily="34" charset="0"/>
              </a:rPr>
              <a:t>However, as the operator’s perspective, Rel-18 scope should be further extended to cover Multi-RAT Multi-Connectivity</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to meet urgent market needs and to</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be</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ready</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for</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5G spectrum expansion.</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Multi-RAT Multi-Connectivity (MR-MC): Aggregation of multiple RATs and multiple Distributed units (DUs)</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In Korea, both</a:t>
            </a:r>
            <a:r>
              <a:rPr lang="ko-KR" altLang="en-US" sz="1400" kern="0" dirty="0">
                <a:solidFill>
                  <a:schemeClr val="bg1"/>
                </a:solidFill>
                <a:ea typeface="맑은 고딕" pitchFamily="50" charset="-127"/>
                <a:cs typeface="Arial" panose="020B0604020202020204" pitchFamily="34" charset="0"/>
              </a:rPr>
              <a:t> </a:t>
            </a:r>
            <a:r>
              <a:rPr lang="en-US" altLang="ko-KR" sz="1400" kern="0" dirty="0">
                <a:solidFill>
                  <a:schemeClr val="bg1"/>
                </a:solidFill>
                <a:ea typeface="맑은 고딕" pitchFamily="50" charset="-127"/>
                <a:cs typeface="Arial" panose="020B0604020202020204" pitchFamily="34" charset="0"/>
              </a:rPr>
              <a:t>FR1 (n78) and FR2 (n257</a:t>
            </a:r>
            <a:r>
              <a:rPr lang="en-US" altLang="ko-KR" sz="1400" kern="0">
                <a:solidFill>
                  <a:schemeClr val="bg1"/>
                </a:solidFill>
                <a:ea typeface="맑은 고딕" pitchFamily="50" charset="-127"/>
                <a:cs typeface="Arial" panose="020B0604020202020204" pitchFamily="34" charset="0"/>
              </a:rPr>
              <a:t>) are </a:t>
            </a:r>
            <a:r>
              <a:rPr lang="en-US" altLang="ko-KR" sz="1400" kern="0" dirty="0">
                <a:solidFill>
                  <a:schemeClr val="bg1"/>
                </a:solidFill>
                <a:ea typeface="맑은 고딕" pitchFamily="50" charset="-127"/>
                <a:cs typeface="Arial" panose="020B0604020202020204" pitchFamily="34" charset="0"/>
              </a:rPr>
              <a:t>used for 5G service and new 5G frequency allocation within n78/n77 is discussed now.</a:t>
            </a:r>
          </a:p>
          <a:p>
            <a:pPr marL="285750"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marL="285750" marR="0" lvl="0"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kumimoji="1" lang="en-US" altLang="ko-KR" sz="1600" b="1" i="0" u="none" strike="noStrike" kern="0" cap="none" spc="0" normalizeH="0" baseline="0" noProof="0" dirty="0">
                <a:ln>
                  <a:noFill/>
                </a:ln>
                <a:solidFill>
                  <a:schemeClr val="bg1"/>
                </a:solidFill>
                <a:effectLst/>
                <a:uLnTx/>
                <a:uFillTx/>
                <a:latin typeface="Arial" pitchFamily="34" charset="0"/>
                <a:ea typeface="맑은 고딕" pitchFamily="50" charset="-127"/>
                <a:cs typeface="Arial" panose="020B0604020202020204" pitchFamily="34" charset="0"/>
              </a:rPr>
              <a:t>Therefore, we present our </a:t>
            </a:r>
            <a:r>
              <a:rPr lang="en-US" altLang="ko-KR" sz="1600" b="1" kern="0" dirty="0">
                <a:solidFill>
                  <a:schemeClr val="bg1"/>
                </a:solidFill>
                <a:ea typeface="맑은 고딕" pitchFamily="50" charset="-127"/>
                <a:cs typeface="Arial" panose="020B0604020202020204" pitchFamily="34" charset="0"/>
              </a:rPr>
              <a:t>views</a:t>
            </a:r>
            <a:r>
              <a:rPr kumimoji="1" lang="en-US" altLang="ko-KR" sz="1600" b="1" i="0" u="none" strike="noStrike" kern="0" cap="none" spc="0" normalizeH="0" baseline="0" noProof="0" dirty="0">
                <a:ln>
                  <a:noFill/>
                </a:ln>
                <a:solidFill>
                  <a:schemeClr val="bg1"/>
                </a:solidFill>
                <a:effectLst/>
                <a:uLnTx/>
                <a:uFillTx/>
                <a:latin typeface="Arial" pitchFamily="34" charset="0"/>
                <a:ea typeface="맑은 고딕" pitchFamily="50" charset="-127"/>
                <a:cs typeface="Arial" panose="020B0604020202020204" pitchFamily="34" charset="0"/>
              </a:rPr>
              <a:t> on MR-MC to make it clear in this paper.</a:t>
            </a:r>
          </a:p>
        </p:txBody>
      </p:sp>
    </p:spTree>
    <p:extLst>
      <p:ext uri="{BB962C8B-B14F-4D97-AF65-F5344CB8AC3E}">
        <p14:creationId xmlns:p14="http://schemas.microsoft.com/office/powerpoint/2010/main" val="3081389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내용 개체 틀 2">
            <a:extLst>
              <a:ext uri="{FF2B5EF4-FFF2-40B4-BE49-F238E27FC236}">
                <a16:creationId xmlns:a16="http://schemas.microsoft.com/office/drawing/2014/main" id="{F9811AD9-4CA4-4353-9191-5449FFA7E6AC}"/>
              </a:ext>
            </a:extLst>
          </p:cNvPr>
          <p:cNvSpPr txBox="1">
            <a:spLocks/>
          </p:cNvSpPr>
          <p:nvPr/>
        </p:nvSpPr>
        <p:spPr>
          <a:xfrm>
            <a:off x="804964" y="501257"/>
            <a:ext cx="10444407"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Discussion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pic>
        <p:nvPicPr>
          <p:cNvPr id="107" name="그래픽 106">
            <a:extLst>
              <a:ext uri="{FF2B5EF4-FFF2-40B4-BE49-F238E27FC236}">
                <a16:creationId xmlns:a16="http://schemas.microsoft.com/office/drawing/2014/main" id="{FA7147EE-B4F3-4268-BB82-C5B499B2E3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108" name="직사각형 107">
            <a:extLst>
              <a:ext uri="{FF2B5EF4-FFF2-40B4-BE49-F238E27FC236}">
                <a16:creationId xmlns:a16="http://schemas.microsoft.com/office/drawing/2014/main" id="{01F3FFE9-D27B-4772-BAF3-8B3E3D9DCC42}"/>
              </a:ext>
            </a:extLst>
          </p:cNvPr>
          <p:cNvSpPr/>
          <p:nvPr/>
        </p:nvSpPr>
        <p:spPr>
          <a:xfrm>
            <a:off x="646194" y="1206153"/>
            <a:ext cx="11701300" cy="5823197"/>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bg1"/>
                </a:solidFill>
                <a:ea typeface="맑은 고딕" pitchFamily="50" charset="-127"/>
                <a:cs typeface="Arial" panose="020B0604020202020204" pitchFamily="34" charset="0"/>
              </a:rPr>
              <a:t>Recently, SK telecom completed Option 4 (NE-DC) trial (24</a:t>
            </a:r>
            <a:r>
              <a:rPr lang="en-US" altLang="ko-KR" sz="1600" b="1" kern="0" baseline="30000" dirty="0">
                <a:solidFill>
                  <a:schemeClr val="bg1"/>
                </a:solidFill>
                <a:ea typeface="맑은 고딕" pitchFamily="50" charset="-127"/>
                <a:cs typeface="Arial" panose="020B0604020202020204" pitchFamily="34" charset="0"/>
              </a:rPr>
              <a:t>th</a:t>
            </a:r>
            <a:r>
              <a:rPr lang="en-US" altLang="ko-KR" sz="1600" b="1" kern="0" dirty="0">
                <a:solidFill>
                  <a:schemeClr val="bg1"/>
                </a:solidFill>
                <a:ea typeface="맑은 고딕" pitchFamily="50" charset="-127"/>
                <a:cs typeface="Arial" panose="020B0604020202020204" pitchFamily="34" charset="0"/>
              </a:rPr>
              <a:t>, Fab. 2022), which can simultaneously </a:t>
            </a:r>
            <a:r>
              <a:rPr lang="en-US" altLang="ko-KR" sz="1600" b="1" dirty="0">
                <a:solidFill>
                  <a:schemeClr val="bg1"/>
                </a:solidFill>
                <a:latin typeface="Arial" panose="020B0604020202020204" pitchFamily="34" charset="0"/>
                <a:ea typeface="T고딕 Medium" panose="020B0A03000000000000" pitchFamily="34" charset="-127"/>
                <a:cs typeface="Arial" panose="020B0604020202020204" pitchFamily="34" charset="0"/>
              </a:rPr>
              <a:t>support new </a:t>
            </a:r>
            <a:r>
              <a:rPr lang="en-US" altLang="ko-KR" sz="1600" b="1" dirty="0">
                <a:solidFill>
                  <a:schemeClr val="bg1"/>
                </a:solidFill>
                <a:ea typeface="T고딕 Medium" panose="020B0A03000000000000" pitchFamily="34" charset="-127"/>
                <a:cs typeface="Arial" panose="020B0604020202020204" pitchFamily="34" charset="0"/>
              </a:rPr>
              <a:t>NR</a:t>
            </a:r>
            <a:r>
              <a:rPr lang="ko-KR" altLang="en-US" sz="1600" b="1" dirty="0">
                <a:solidFill>
                  <a:schemeClr val="bg1"/>
                </a:solidFill>
                <a:ea typeface="T고딕 Medium" panose="020B0A03000000000000" pitchFamily="34" charset="-127"/>
                <a:cs typeface="Arial" panose="020B0604020202020204" pitchFamily="34" charset="0"/>
              </a:rPr>
              <a:t> </a:t>
            </a:r>
            <a:r>
              <a:rPr lang="en-US" altLang="ko-KR" sz="1600" b="1" dirty="0">
                <a:solidFill>
                  <a:schemeClr val="bg1"/>
                </a:solidFill>
                <a:ea typeface="T고딕 Medium" panose="020B0A03000000000000" pitchFamily="34" charset="-127"/>
                <a:cs typeface="Arial" panose="020B0604020202020204" pitchFamily="34" charset="0"/>
              </a:rPr>
              <a:t>features (</a:t>
            </a:r>
            <a:r>
              <a:rPr lang="en-US" altLang="ko-KR" sz="1600" b="1" dirty="0">
                <a:solidFill>
                  <a:schemeClr val="bg1"/>
                </a:solidFill>
                <a:latin typeface="Arial" panose="020B0604020202020204" pitchFamily="34" charset="0"/>
                <a:ea typeface="T고딕 Medium" panose="020B0A03000000000000" pitchFamily="34" charset="-127"/>
                <a:cs typeface="Arial" panose="020B0604020202020204" pitchFamily="34" charset="0"/>
              </a:rPr>
              <a:t>low latency, network slicing, …) and comparable throughput as NSA.</a:t>
            </a:r>
          </a:p>
          <a:p>
            <a:pPr marL="285750" indent="-285750" algn="l">
              <a:lnSpc>
                <a:spcPct val="150000"/>
              </a:lnSpc>
              <a:buFont typeface="Arial" panose="020B0604020202020204" pitchFamily="34" charset="0"/>
              <a:buChar char="•"/>
            </a:pPr>
            <a:endParaRPr lang="en-US" altLang="ko-KR" sz="1600" b="1" dirty="0">
              <a:solidFill>
                <a:schemeClr val="bg1"/>
              </a:solidFill>
              <a:ea typeface="T고딕 Medium" panose="020B0A03000000000000" pitchFamily="34"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dirty="0">
              <a:solidFill>
                <a:schemeClr val="bg1"/>
              </a:solidFill>
              <a:latin typeface="Arial" panose="020B0604020202020204" pitchFamily="34" charset="0"/>
              <a:ea typeface="T고딕 Medium" panose="020B0A03000000000000" pitchFamily="34"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dirty="0">
              <a:solidFill>
                <a:schemeClr val="bg1"/>
              </a:solidFill>
              <a:ea typeface="T고딕 Medium" panose="020B0A03000000000000" pitchFamily="34"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dirty="0">
              <a:solidFill>
                <a:schemeClr val="bg1"/>
              </a:solidFill>
              <a:latin typeface="Arial" panose="020B0604020202020204" pitchFamily="34" charset="0"/>
              <a:ea typeface="T고딕 Medium" panose="020B0A03000000000000" pitchFamily="34"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dirty="0">
              <a:solidFill>
                <a:schemeClr val="bg1"/>
              </a:solidFill>
              <a:ea typeface="T고딕 Medium" panose="020B0A03000000000000" pitchFamily="34"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dirty="0">
              <a:solidFill>
                <a:schemeClr val="bg1"/>
              </a:solidFill>
              <a:latin typeface="Arial" panose="020B0604020202020204" pitchFamily="34" charset="0"/>
              <a:ea typeface="T고딕 Medium" panose="020B0A03000000000000" pitchFamily="34"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dirty="0">
              <a:solidFill>
                <a:schemeClr val="bg1"/>
              </a:solidFill>
              <a:ea typeface="T고딕 Medium" panose="020B0A03000000000000" pitchFamily="34"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dirty="0">
              <a:solidFill>
                <a:schemeClr val="bg1"/>
              </a:solidFill>
              <a:latin typeface="Arial" panose="020B0604020202020204" pitchFamily="34" charset="0"/>
              <a:ea typeface="T고딕 Medium" panose="020B0A03000000000000" pitchFamily="34"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dirty="0">
              <a:solidFill>
                <a:schemeClr val="bg1"/>
              </a:solidFill>
              <a:latin typeface="Arial" panose="020B0604020202020204" pitchFamily="34" charset="0"/>
              <a:ea typeface="T고딕 Medium" panose="020B0A03000000000000" pitchFamily="34" charset="-127"/>
              <a:cs typeface="Arial" panose="020B0604020202020204" pitchFamily="34" charset="0"/>
            </a:endParaRPr>
          </a:p>
          <a:p>
            <a:pPr marL="285750" indent="-285750" algn="l">
              <a:lnSpc>
                <a:spcPct val="150000"/>
              </a:lnSpc>
              <a:buFont typeface="Arial" panose="020B0604020202020204" pitchFamily="34" charset="0"/>
              <a:buChar char="•"/>
            </a:pPr>
            <a:r>
              <a:rPr lang="en-US" altLang="ko-KR" sz="1600" b="1" kern="0" dirty="0">
                <a:solidFill>
                  <a:schemeClr val="accent6">
                    <a:lumMod val="60000"/>
                    <a:lumOff val="40000"/>
                  </a:schemeClr>
                </a:solidFill>
                <a:ea typeface="맑은 고딕" pitchFamily="50" charset="-127"/>
                <a:cs typeface="Arial" panose="020B0604020202020204" pitchFamily="34" charset="0"/>
              </a:rPr>
              <a:t>Observation 1: </a:t>
            </a:r>
            <a:r>
              <a:rPr lang="en-US" altLang="ko-KR" sz="1600" b="1" kern="0" dirty="0">
                <a:solidFill>
                  <a:schemeClr val="bg1"/>
                </a:solidFill>
                <a:ea typeface="맑은 고딕" pitchFamily="50" charset="-127"/>
                <a:cs typeface="Arial" panose="020B0604020202020204" pitchFamily="34" charset="0"/>
              </a:rPr>
              <a:t>For further enhancement of 5G Option 4 (FR1 NR + LTE), MR-MC among LTE (low-band), NR FR1 (mid-band) &amp; NR FR2 (high-band) would be imminent. However, it is NOT included in current Rel-18 scope.</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Typically, FR2 cell would be deployed different site location and</a:t>
            </a:r>
            <a:r>
              <a:rPr lang="ko-KR" altLang="en-US" sz="1400" kern="0" dirty="0">
                <a:solidFill>
                  <a:schemeClr val="bg1"/>
                </a:solidFill>
                <a:ea typeface="맑은 고딕" pitchFamily="50" charset="-127"/>
                <a:cs typeface="Arial" panose="020B0604020202020204" pitchFamily="34" charset="0"/>
              </a:rPr>
              <a:t> </a:t>
            </a:r>
            <a:r>
              <a:rPr lang="en-US" altLang="ko-KR" sz="1400" kern="0" dirty="0">
                <a:solidFill>
                  <a:schemeClr val="bg1"/>
                </a:solidFill>
                <a:ea typeface="맑은 고딕" pitchFamily="50" charset="-127"/>
                <a:cs typeface="Arial" panose="020B0604020202020204" pitchFamily="34" charset="0"/>
              </a:rPr>
              <a:t>separate DU H/W with FR1 due to coverage mismatch between them.</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Accordingly, NR-CA between FR1 and FR2 is not possible option because that requires co-located DUs or ideal backhaul.</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MR-MC (ex. triple connectivity) is essential in order to aggregate FR2 NR on top of 5G Option 4 (FR1 NR + LTE)</a:t>
            </a:r>
          </a:p>
        </p:txBody>
      </p:sp>
      <p:sp>
        <p:nvSpPr>
          <p:cNvPr id="218" name="내용 개체 틀 2">
            <a:extLst>
              <a:ext uri="{FF2B5EF4-FFF2-40B4-BE49-F238E27FC236}">
                <a16:creationId xmlns:a16="http://schemas.microsoft.com/office/drawing/2014/main" id="{C3C52CA2-71F4-4FFE-B201-981337B84768}"/>
              </a:ext>
            </a:extLst>
          </p:cNvPr>
          <p:cNvSpPr txBox="1">
            <a:spLocks/>
          </p:cNvSpPr>
          <p:nvPr/>
        </p:nvSpPr>
        <p:spPr>
          <a:xfrm>
            <a:off x="1570697" y="2301811"/>
            <a:ext cx="4608512" cy="761575"/>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buFont typeface="Wingdings" panose="05000000000000000000" pitchFamily="2" charset="2"/>
              <a:buChar char="l"/>
            </a:pPr>
            <a:r>
              <a:rPr lang="en-US" altLang="ko-KR" sz="1200" b="1" dirty="0">
                <a:solidFill>
                  <a:schemeClr val="bg1"/>
                </a:solidFill>
                <a:latin typeface="Arial" panose="020B0604020202020204" pitchFamily="34" charset="0"/>
                <a:ea typeface="T고딕 Medium" panose="020B0A03000000000000" pitchFamily="34" charset="-127"/>
                <a:cs typeface="Arial" panose="020B0604020202020204" pitchFamily="34" charset="0"/>
              </a:rPr>
              <a:t>Lab Trial: Around 2.6Gbps </a:t>
            </a:r>
          </a:p>
          <a:p>
            <a:pPr lvl="1">
              <a:lnSpc>
                <a:spcPct val="114000"/>
              </a:lnSpc>
              <a:buFont typeface="Wingdings" panose="05000000000000000000" pitchFamily="2" charset="2"/>
              <a:buChar char="Ø"/>
            </a:pPr>
            <a:r>
              <a:rPr lang="en-US" altLang="ko-KR" sz="1200" dirty="0">
                <a:solidFill>
                  <a:schemeClr val="bg1"/>
                </a:solidFill>
                <a:latin typeface="Arial" panose="020B0604020202020204" pitchFamily="34" charset="0"/>
                <a:ea typeface="T고딕 Medium" panose="020B0A03000000000000" pitchFamily="34" charset="-127"/>
                <a:cs typeface="Arial" panose="020B0604020202020204" pitchFamily="34" charset="0"/>
              </a:rPr>
              <a:t>NR (mid-band) 1.5Gbps@100MHz BW, 4 Layer</a:t>
            </a:r>
          </a:p>
          <a:p>
            <a:pPr lvl="1">
              <a:lnSpc>
                <a:spcPct val="114000"/>
              </a:lnSpc>
              <a:buFont typeface="Wingdings" panose="05000000000000000000" pitchFamily="2" charset="2"/>
              <a:buChar char="Ø"/>
            </a:pPr>
            <a:r>
              <a:rPr lang="en-US" altLang="ko-KR" sz="1200" dirty="0">
                <a:solidFill>
                  <a:schemeClr val="bg1"/>
                </a:solidFill>
                <a:latin typeface="Arial" panose="020B0604020202020204" pitchFamily="34" charset="0"/>
                <a:ea typeface="T고딕 Medium" panose="020B0A03000000000000" pitchFamily="34" charset="-127"/>
                <a:cs typeface="Arial" panose="020B0604020202020204" pitchFamily="34" charset="0"/>
              </a:rPr>
              <a:t>LTE (low-band) 1.1Gbps @75MHz BW, 18 Layer</a:t>
            </a:r>
          </a:p>
        </p:txBody>
      </p:sp>
      <p:pic>
        <p:nvPicPr>
          <p:cNvPr id="217" name="그림 216">
            <a:extLst>
              <a:ext uri="{FF2B5EF4-FFF2-40B4-BE49-F238E27FC236}">
                <a16:creationId xmlns:a16="http://schemas.microsoft.com/office/drawing/2014/main" id="{95FE329B-6026-4E96-9C14-50CC726A7A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79317" y="3129907"/>
            <a:ext cx="2875677" cy="15699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0" name="그림 219" descr="텍스트, 사람, 컴퓨터이(가) 표시된 사진&#10;&#10;자동 생성된 설명">
            <a:extLst>
              <a:ext uri="{FF2B5EF4-FFF2-40B4-BE49-F238E27FC236}">
                <a16:creationId xmlns:a16="http://schemas.microsoft.com/office/drawing/2014/main" id="{89789BF7-832E-4EBA-84A6-B2246EE229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73344" y="3471265"/>
            <a:ext cx="1971371" cy="14167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9" name="그림 218" descr="텍스트, 전자기기이(가) 표시된 사진&#10;&#10;자동 생성된 설명">
            <a:extLst>
              <a:ext uri="{FF2B5EF4-FFF2-40B4-BE49-F238E27FC236}">
                <a16:creationId xmlns:a16="http://schemas.microsoft.com/office/drawing/2014/main" id="{CA90BBC7-C58E-4119-9A2D-81EF636DAC7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52928" y="3129907"/>
            <a:ext cx="2430743" cy="15474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1" name="그림 220" descr="텍스트이(가) 표시된 사진&#10;&#10;자동 생성된 설명">
            <a:extLst>
              <a:ext uri="{FF2B5EF4-FFF2-40B4-BE49-F238E27FC236}">
                <a16:creationId xmlns:a16="http://schemas.microsoft.com/office/drawing/2014/main" id="{ACB25D12-ADEC-40E9-B3FC-09ADA0D2DEE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5076" y="3471265"/>
            <a:ext cx="2534312" cy="13610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2" name="내용 개체 틀 2">
            <a:extLst>
              <a:ext uri="{FF2B5EF4-FFF2-40B4-BE49-F238E27FC236}">
                <a16:creationId xmlns:a16="http://schemas.microsoft.com/office/drawing/2014/main" id="{0E7CA3DD-F305-460F-83F4-BCB6449A4B31}"/>
              </a:ext>
            </a:extLst>
          </p:cNvPr>
          <p:cNvSpPr txBox="1">
            <a:spLocks/>
          </p:cNvSpPr>
          <p:nvPr/>
        </p:nvSpPr>
        <p:spPr>
          <a:xfrm>
            <a:off x="7036904" y="2301811"/>
            <a:ext cx="4608512" cy="761575"/>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buFont typeface="Wingdings" panose="05000000000000000000" pitchFamily="2" charset="2"/>
              <a:buChar char="l"/>
            </a:pPr>
            <a:r>
              <a:rPr lang="en-US" altLang="ko-KR" sz="1200" b="1" dirty="0">
                <a:solidFill>
                  <a:schemeClr val="bg1"/>
                </a:solidFill>
                <a:latin typeface="Arial" panose="020B0604020202020204" pitchFamily="34" charset="0"/>
                <a:ea typeface="T고딕 Medium" panose="020B0A03000000000000" pitchFamily="34" charset="-127"/>
                <a:cs typeface="Arial" panose="020B0604020202020204" pitchFamily="34" charset="0"/>
              </a:rPr>
              <a:t>Live Network: Around 1Gbps </a:t>
            </a:r>
          </a:p>
          <a:p>
            <a:pPr lvl="1">
              <a:lnSpc>
                <a:spcPct val="114000"/>
              </a:lnSpc>
              <a:buFont typeface="Wingdings" panose="05000000000000000000" pitchFamily="2" charset="2"/>
              <a:buChar char="Ø"/>
            </a:pPr>
            <a:r>
              <a:rPr lang="en-US" altLang="ko-KR" sz="1200" dirty="0">
                <a:solidFill>
                  <a:schemeClr val="bg1"/>
                </a:solidFill>
                <a:latin typeface="Arial" panose="020B0604020202020204" pitchFamily="34" charset="0"/>
                <a:ea typeface="T고딕 Medium" panose="020B0A03000000000000" pitchFamily="34" charset="-127"/>
                <a:cs typeface="Arial" panose="020B0604020202020204" pitchFamily="34" charset="0"/>
              </a:rPr>
              <a:t>NR (mid-band) 750Mbps@100MHz BW, 4 Layer</a:t>
            </a:r>
          </a:p>
          <a:p>
            <a:pPr lvl="1">
              <a:lnSpc>
                <a:spcPct val="114000"/>
              </a:lnSpc>
              <a:buFont typeface="Wingdings" panose="05000000000000000000" pitchFamily="2" charset="2"/>
              <a:buChar char="Ø"/>
            </a:pPr>
            <a:r>
              <a:rPr lang="en-US" altLang="ko-KR" sz="1200" dirty="0">
                <a:solidFill>
                  <a:schemeClr val="bg1"/>
                </a:solidFill>
                <a:latin typeface="Arial" panose="020B0604020202020204" pitchFamily="34" charset="0"/>
                <a:ea typeface="T고딕 Medium" panose="020B0A03000000000000" pitchFamily="34" charset="-127"/>
                <a:cs typeface="Arial" panose="020B0604020202020204" pitchFamily="34" charset="0"/>
              </a:rPr>
              <a:t>LTE (low-band) 250Mbps @75MHz BW, 10 Layer</a:t>
            </a:r>
          </a:p>
        </p:txBody>
      </p:sp>
    </p:spTree>
    <p:extLst>
      <p:ext uri="{BB962C8B-B14F-4D97-AF65-F5344CB8AC3E}">
        <p14:creationId xmlns:p14="http://schemas.microsoft.com/office/powerpoint/2010/main" val="4275886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내용 개체 틀 2">
            <a:extLst>
              <a:ext uri="{FF2B5EF4-FFF2-40B4-BE49-F238E27FC236}">
                <a16:creationId xmlns:a16="http://schemas.microsoft.com/office/drawing/2014/main" id="{D48FAE37-3F0D-4160-B9DA-1AC0A8977D36}"/>
              </a:ext>
            </a:extLst>
          </p:cNvPr>
          <p:cNvSpPr txBox="1">
            <a:spLocks/>
          </p:cNvSpPr>
          <p:nvPr/>
        </p:nvSpPr>
        <p:spPr>
          <a:xfrm>
            <a:off x="804964" y="501257"/>
            <a:ext cx="10444407"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Discussion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sp>
        <p:nvSpPr>
          <p:cNvPr id="105" name="직사각형 104">
            <a:extLst>
              <a:ext uri="{FF2B5EF4-FFF2-40B4-BE49-F238E27FC236}">
                <a16:creationId xmlns:a16="http://schemas.microsoft.com/office/drawing/2014/main" id="{0E36FCF1-1F7B-4098-BC35-5F50C0E60F20}"/>
              </a:ext>
            </a:extLst>
          </p:cNvPr>
          <p:cNvSpPr/>
          <p:nvPr/>
        </p:nvSpPr>
        <p:spPr>
          <a:xfrm>
            <a:off x="646194" y="1421371"/>
            <a:ext cx="11701300" cy="5777031"/>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accent6">
                    <a:lumMod val="60000"/>
                    <a:lumOff val="40000"/>
                  </a:schemeClr>
                </a:solidFill>
                <a:ea typeface="맑은 고딕" pitchFamily="50" charset="-127"/>
                <a:cs typeface="Arial" panose="020B0604020202020204" pitchFamily="34" charset="0"/>
              </a:rPr>
              <a:t>Observation 2: </a:t>
            </a:r>
            <a:r>
              <a:rPr lang="en-US" altLang="ko-KR" sz="1600" b="1" kern="0" dirty="0">
                <a:solidFill>
                  <a:schemeClr val="bg1"/>
                </a:solidFill>
                <a:ea typeface="맑은 고딕" pitchFamily="50" charset="-127"/>
                <a:cs typeface="Arial" panose="020B0604020202020204" pitchFamily="34" charset="0"/>
              </a:rPr>
              <a:t>Multi-RAT connectivity is new baseline of network deployment since candidate frequency band for each RAT continue to rise due to lack of spectrum and it is expected to be continue in 6G era.</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Due to inherit coverage issues of candidate spectrum of NR compared to LTE, first nationwide 5G commercialization in April, 2019 by SK telecom is based on NSA (Option 3x) and first 5G SA network (Option 2) is lunched in 2020 from other operators (one year later).</a:t>
            </a:r>
          </a:p>
          <a:p>
            <a:pPr marL="808558" lvl="1"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lvl="1" algn="l">
              <a:lnSpc>
                <a:spcPct val="150000"/>
              </a:lnSpc>
            </a:pPr>
            <a:endParaRPr lang="en-US" altLang="ko-KR" sz="1600" b="1" kern="0" dirty="0">
              <a:solidFill>
                <a:schemeClr val="bg1"/>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endParaRPr lang="en-US" altLang="ko-KR" sz="1600" b="1" kern="0" dirty="0">
              <a:solidFill>
                <a:schemeClr val="accent6">
                  <a:lumMod val="60000"/>
                  <a:lumOff val="40000"/>
                </a:schemeClr>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r>
              <a:rPr lang="en-US" altLang="ko-KR" sz="1600" b="1" kern="0" dirty="0">
                <a:solidFill>
                  <a:schemeClr val="accent6">
                    <a:lumMod val="60000"/>
                    <a:lumOff val="40000"/>
                  </a:schemeClr>
                </a:solidFill>
                <a:ea typeface="맑은 고딕" pitchFamily="50" charset="-127"/>
                <a:cs typeface="Arial" panose="020B0604020202020204" pitchFamily="34" charset="0"/>
              </a:rPr>
              <a:t>Observation 3: </a:t>
            </a:r>
            <a:r>
              <a:rPr lang="en-US" altLang="ko-KR" sz="1600" b="1" kern="0" dirty="0">
                <a:solidFill>
                  <a:schemeClr val="bg1"/>
                </a:solidFill>
                <a:ea typeface="맑은 고딕" pitchFamily="50" charset="-127"/>
                <a:cs typeface="Arial" panose="020B0604020202020204" pitchFamily="34" charset="0"/>
              </a:rPr>
              <a:t>Considering industry role of “LTE-Advanced Pro” in the past, Rel-18, which is start of 5G 2</a:t>
            </a:r>
            <a:r>
              <a:rPr lang="en-US" altLang="ko-KR" sz="1600" b="1" kern="0" baseline="30000" dirty="0">
                <a:solidFill>
                  <a:schemeClr val="bg1"/>
                </a:solidFill>
                <a:ea typeface="맑은 고딕" pitchFamily="50" charset="-127"/>
                <a:cs typeface="Arial" panose="020B0604020202020204" pitchFamily="34" charset="0"/>
              </a:rPr>
              <a:t>nd</a:t>
            </a:r>
            <a:r>
              <a:rPr lang="en-US" altLang="ko-KR" sz="1600" b="1" kern="0" dirty="0">
                <a:solidFill>
                  <a:schemeClr val="bg1"/>
                </a:solidFill>
                <a:ea typeface="맑은 고딕" pitchFamily="50" charset="-127"/>
                <a:cs typeface="Arial" panose="020B0604020202020204" pitchFamily="34" charset="0"/>
              </a:rPr>
              <a:t> phase (i.e., 5G-Advanced), should consider potential</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upcoming</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6G</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use</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case</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(i.e., MR-MC between 4G/5G/6G)</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 </a:t>
            </a:r>
          </a:p>
          <a:p>
            <a:pPr marL="808558" lvl="1" indent="-285750" algn="l">
              <a:lnSpc>
                <a:spcPct val="150000"/>
              </a:lnSpc>
              <a:buFont typeface="Arial" panose="020B0604020202020204" pitchFamily="34" charset="0"/>
              <a:buChar char="-"/>
            </a:pPr>
            <a:r>
              <a:rPr kumimoji="1" lang="en-US" altLang="ko-KR" sz="1400" b="0" i="0" u="none" strike="noStrike" kern="0" cap="none" spc="0" normalizeH="0" baseline="0" noProof="0" dirty="0">
                <a:ln>
                  <a:noFill/>
                </a:ln>
                <a:solidFill>
                  <a:srgbClr val="FFFFFF"/>
                </a:solidFill>
                <a:effectLst/>
                <a:uLnTx/>
                <a:uFillTx/>
                <a:latin typeface="Arial" pitchFamily="34" charset="0"/>
                <a:ea typeface="맑은 고딕" pitchFamily="50" charset="-127"/>
                <a:cs typeface="Arial" panose="020B0604020202020204" pitchFamily="34" charset="0"/>
              </a:rPr>
              <a:t>LTE-Advanced Pro (Rel-13+, known as pre-5G): expanding LTE to new use cases such as automotive and IoT, most of concepts and technologies have become the baseline of 5G NR (Rel-15 ~ 17)</a:t>
            </a:r>
          </a:p>
        </p:txBody>
      </p:sp>
      <p:pic>
        <p:nvPicPr>
          <p:cNvPr id="112" name="그래픽 111">
            <a:extLst>
              <a:ext uri="{FF2B5EF4-FFF2-40B4-BE49-F238E27FC236}">
                <a16:creationId xmlns:a16="http://schemas.microsoft.com/office/drawing/2014/main" id="{4A9ED077-9BDA-45D8-96A7-E45619CB14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183" name="내용 개체 틀 2">
            <a:extLst>
              <a:ext uri="{FF2B5EF4-FFF2-40B4-BE49-F238E27FC236}">
                <a16:creationId xmlns:a16="http://schemas.microsoft.com/office/drawing/2014/main" id="{C2268D00-C341-4294-9D50-249103D34C1C}"/>
              </a:ext>
            </a:extLst>
          </p:cNvPr>
          <p:cNvSpPr txBox="1">
            <a:spLocks/>
          </p:cNvSpPr>
          <p:nvPr/>
        </p:nvSpPr>
        <p:spPr>
          <a:xfrm>
            <a:off x="5992788" y="3649764"/>
            <a:ext cx="3528392" cy="235277"/>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ko-KR" sz="1050" b="1" dirty="0">
                <a:solidFill>
                  <a:srgbClr val="00B0F0"/>
                </a:solidFill>
                <a:latin typeface="T고딕 Medium" panose="020B0A03000000000000" pitchFamily="34" charset="-127"/>
                <a:ea typeface="T고딕 Medium" panose="020B0A03000000000000" pitchFamily="34" charset="-127"/>
                <a:cs typeface="Arial" pitchFamily="34" charset="0"/>
              </a:rPr>
              <a:t>To be commercialized soon</a:t>
            </a:r>
            <a:endParaRPr lang="ko-KR" altLang="en-US" sz="1050" b="1" dirty="0">
              <a:solidFill>
                <a:srgbClr val="00B0F0"/>
              </a:solidFill>
              <a:latin typeface="T고딕 Light" panose="020B0A03000000000000" pitchFamily="34" charset="-127"/>
              <a:ea typeface="T고딕 Light" panose="020B0A03000000000000" pitchFamily="34" charset="-127"/>
              <a:cs typeface="Arial" pitchFamily="34" charset="0"/>
            </a:endParaRPr>
          </a:p>
        </p:txBody>
      </p:sp>
      <p:sp>
        <p:nvSpPr>
          <p:cNvPr id="184" name="내용 개체 틀 2">
            <a:extLst>
              <a:ext uri="{FF2B5EF4-FFF2-40B4-BE49-F238E27FC236}">
                <a16:creationId xmlns:a16="http://schemas.microsoft.com/office/drawing/2014/main" id="{924B4340-1860-4B94-BB91-188324B27D6B}"/>
              </a:ext>
            </a:extLst>
          </p:cNvPr>
          <p:cNvSpPr txBox="1">
            <a:spLocks/>
          </p:cNvSpPr>
          <p:nvPr/>
        </p:nvSpPr>
        <p:spPr>
          <a:xfrm>
            <a:off x="9875956" y="3642069"/>
            <a:ext cx="1985484" cy="242972"/>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ko-KR" sz="1050" b="1" dirty="0">
                <a:solidFill>
                  <a:srgbClr val="2F40C1"/>
                </a:solidFill>
                <a:latin typeface="T고딕 Medium" panose="020B0A03000000000000" pitchFamily="34" charset="-127"/>
                <a:ea typeface="T고딕 Medium" panose="020B0A03000000000000" pitchFamily="34" charset="-127"/>
                <a:cs typeface="Arial" pitchFamily="34" charset="0"/>
              </a:rPr>
              <a:t>5G Advanced</a:t>
            </a:r>
            <a:endParaRPr lang="ko-KR" altLang="en-US" sz="1050" b="1" dirty="0">
              <a:solidFill>
                <a:srgbClr val="2F40C1"/>
              </a:solidFill>
              <a:latin typeface="T고딕 Light" panose="020B0A03000000000000" pitchFamily="34" charset="-127"/>
              <a:ea typeface="T고딕 Light" panose="020B0A03000000000000" pitchFamily="34" charset="-127"/>
              <a:cs typeface="Arial" pitchFamily="34" charset="0"/>
            </a:endParaRPr>
          </a:p>
        </p:txBody>
      </p:sp>
      <p:sp>
        <p:nvSpPr>
          <p:cNvPr id="185" name="TextBox 184">
            <a:extLst>
              <a:ext uri="{FF2B5EF4-FFF2-40B4-BE49-F238E27FC236}">
                <a16:creationId xmlns:a16="http://schemas.microsoft.com/office/drawing/2014/main" id="{7249157C-49E5-49DF-993B-DFFB17760B98}"/>
              </a:ext>
            </a:extLst>
          </p:cNvPr>
          <p:cNvSpPr txBox="1"/>
          <p:nvPr/>
        </p:nvSpPr>
        <p:spPr>
          <a:xfrm>
            <a:off x="2282607" y="3386342"/>
            <a:ext cx="1405925" cy="461659"/>
          </a:xfrm>
          <a:prstGeom prst="rect">
            <a:avLst/>
          </a:prstGeom>
          <a:noFill/>
        </p:spPr>
        <p:txBody>
          <a:bodyPr wrap="square" lIns="91434" tIns="45717" rIns="91434" bIns="45717"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800" i="0" u="none" strike="noStrike" kern="0" cap="none" spc="0" normalizeH="0" baseline="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rPr>
              <a:t>World 1</a:t>
            </a:r>
            <a:r>
              <a:rPr kumimoji="1" lang="en-US" altLang="ko-KR" sz="800" i="0" u="none" strike="noStrike" kern="0" cap="none" spc="0" normalizeH="0" baseline="3000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rPr>
              <a:t>st</a:t>
            </a:r>
            <a:endParaRPr kumimoji="1" lang="en-US" altLang="ko-KR" sz="800" i="0" u="none" strike="noStrike" kern="0" cap="none" spc="0" normalizeH="0" baseline="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800" kern="0" dirty="0">
                <a:solidFill>
                  <a:schemeClr val="bg1"/>
                </a:solidFill>
                <a:latin typeface="T고딕 Light" panose="020B0A03000000000000" pitchFamily="34" charset="-127"/>
                <a:ea typeface="T고딕 Light" panose="020B0A03000000000000" pitchFamily="34" charset="-127"/>
                <a:cs typeface="Arial" panose="020B0604020202020204" pitchFamily="34" charset="0"/>
              </a:rPr>
              <a:t>5G Commercialization</a:t>
            </a:r>
          </a:p>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800" b="1" i="0" u="none" strike="noStrike" kern="0" cap="none" spc="0" normalizeH="0" baseline="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rPr>
              <a:t>(April, 2019)</a:t>
            </a:r>
            <a:endParaRPr kumimoji="1" lang="ko-KR" altLang="en-US" sz="100" b="1" i="0" u="none" strike="noStrike" kern="0" cap="none" spc="0" normalizeH="0" baseline="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endParaRPr>
          </a:p>
        </p:txBody>
      </p:sp>
      <p:sp>
        <p:nvSpPr>
          <p:cNvPr id="186" name="TextBox 185">
            <a:extLst>
              <a:ext uri="{FF2B5EF4-FFF2-40B4-BE49-F238E27FC236}">
                <a16:creationId xmlns:a16="http://schemas.microsoft.com/office/drawing/2014/main" id="{18F0977B-DC17-450B-BEBC-4127C0F38EA7}"/>
              </a:ext>
            </a:extLst>
          </p:cNvPr>
          <p:cNvSpPr txBox="1"/>
          <p:nvPr/>
        </p:nvSpPr>
        <p:spPr>
          <a:xfrm>
            <a:off x="5308712" y="3386342"/>
            <a:ext cx="1405925" cy="461659"/>
          </a:xfrm>
          <a:prstGeom prst="rect">
            <a:avLst/>
          </a:prstGeom>
          <a:noFill/>
        </p:spPr>
        <p:txBody>
          <a:bodyPr wrap="square" lIns="91434" tIns="45717" rIns="91434" bIns="45717"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800" i="0" u="none" strike="noStrike" kern="0" cap="none" spc="0" normalizeH="0" baseline="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rPr>
              <a:t>World 1</a:t>
            </a:r>
            <a:r>
              <a:rPr kumimoji="1" lang="en-US" altLang="ko-KR" sz="800" i="0" u="none" strike="noStrike" kern="0" cap="none" spc="0" normalizeH="0" baseline="3000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rPr>
              <a:t>st</a:t>
            </a:r>
            <a:endParaRPr kumimoji="1" lang="en-US" altLang="ko-KR" sz="800" i="0" u="none" strike="noStrike" kern="0" cap="none" spc="0" normalizeH="0" baseline="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800" kern="0" dirty="0">
                <a:solidFill>
                  <a:schemeClr val="bg1"/>
                </a:solidFill>
                <a:latin typeface="T고딕 Light" panose="020B0A03000000000000" pitchFamily="34" charset="-127"/>
                <a:ea typeface="T고딕 Light" panose="020B0A03000000000000" pitchFamily="34" charset="-127"/>
                <a:cs typeface="Arial" panose="020B0604020202020204" pitchFamily="34" charset="0"/>
              </a:rPr>
              <a:t>5G Opt. 4 Demonstration</a:t>
            </a:r>
          </a:p>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800" b="1" i="0" u="none" strike="noStrike" kern="0" cap="none" spc="0" normalizeH="0" baseline="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rPr>
              <a:t>(MWC 2022)</a:t>
            </a:r>
            <a:endParaRPr kumimoji="1" lang="ko-KR" altLang="en-US" sz="100" b="1" i="0" u="none" strike="noStrike" kern="0" cap="none" spc="0" normalizeH="0" baseline="0" noProof="0" dirty="0">
              <a:ln>
                <a:noFill/>
              </a:ln>
              <a:solidFill>
                <a:schemeClr val="bg1"/>
              </a:solidFill>
              <a:effectLst/>
              <a:uLnTx/>
              <a:uFillTx/>
              <a:latin typeface="T고딕 Light" panose="020B0A03000000000000" pitchFamily="34" charset="-127"/>
              <a:ea typeface="T고딕 Light" panose="020B0A03000000000000" pitchFamily="34" charset="-127"/>
              <a:cs typeface="Arial" panose="020B0604020202020204" pitchFamily="34" charset="0"/>
            </a:endParaRPr>
          </a:p>
        </p:txBody>
      </p:sp>
      <p:sp>
        <p:nvSpPr>
          <p:cNvPr id="187" name="내용 개체 틀 2">
            <a:extLst>
              <a:ext uri="{FF2B5EF4-FFF2-40B4-BE49-F238E27FC236}">
                <a16:creationId xmlns:a16="http://schemas.microsoft.com/office/drawing/2014/main" id="{B2B194C1-E285-41BB-AF37-076641A1365B}"/>
              </a:ext>
            </a:extLst>
          </p:cNvPr>
          <p:cNvSpPr txBox="1">
            <a:spLocks/>
          </p:cNvSpPr>
          <p:nvPr/>
        </p:nvSpPr>
        <p:spPr>
          <a:xfrm>
            <a:off x="1170024" y="3777121"/>
            <a:ext cx="1851473" cy="200416"/>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1000" b="1" dirty="0">
                <a:solidFill>
                  <a:schemeClr val="bg1"/>
                </a:solidFill>
                <a:latin typeface="T고딕 Medium" panose="020B0A03000000000000" pitchFamily="34" charset="-127"/>
                <a:ea typeface="T고딕 Medium" panose="020B0A03000000000000" pitchFamily="34" charset="-127"/>
                <a:cs typeface="Arial" pitchFamily="34" charset="0"/>
              </a:rPr>
              <a:t>High-Band </a:t>
            </a:r>
            <a:r>
              <a:rPr lang="en-US" altLang="ko-KR" sz="1000" b="1" dirty="0">
                <a:solidFill>
                  <a:schemeClr val="bg1"/>
                </a:solidFill>
                <a:latin typeface="T고딕 Light" panose="020B0A03000000000000" pitchFamily="34" charset="-127"/>
                <a:ea typeface="T고딕 Light" panose="020B0A03000000000000" pitchFamily="34" charset="-127"/>
                <a:cs typeface="Arial" pitchFamily="34" charset="0"/>
              </a:rPr>
              <a:t>(TDD)</a:t>
            </a:r>
            <a:endParaRPr lang="ko-KR" altLang="en-US" sz="100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188" name="직사각형 187">
            <a:extLst>
              <a:ext uri="{FF2B5EF4-FFF2-40B4-BE49-F238E27FC236}">
                <a16:creationId xmlns:a16="http://schemas.microsoft.com/office/drawing/2014/main" id="{8E13BF76-919E-4171-9C7B-F350A026CE71}"/>
              </a:ext>
            </a:extLst>
          </p:cNvPr>
          <p:cNvSpPr/>
          <p:nvPr/>
        </p:nvSpPr>
        <p:spPr bwMode="auto">
          <a:xfrm>
            <a:off x="1168252" y="3997564"/>
            <a:ext cx="10909212" cy="254389"/>
          </a:xfrm>
          <a:prstGeom prst="rect">
            <a:avLst/>
          </a:prstGeom>
          <a:solidFill>
            <a:schemeClr val="tx2">
              <a:lumMod val="65000"/>
              <a:lumOff val="35000"/>
              <a:alpha val="50000"/>
            </a:scheme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189" name="내용 개체 틀 2">
            <a:extLst>
              <a:ext uri="{FF2B5EF4-FFF2-40B4-BE49-F238E27FC236}">
                <a16:creationId xmlns:a16="http://schemas.microsoft.com/office/drawing/2014/main" id="{403D55F6-9614-41A4-85F5-241A46DA28F7}"/>
              </a:ext>
            </a:extLst>
          </p:cNvPr>
          <p:cNvSpPr txBox="1">
            <a:spLocks/>
          </p:cNvSpPr>
          <p:nvPr/>
        </p:nvSpPr>
        <p:spPr>
          <a:xfrm>
            <a:off x="1389835" y="4031744"/>
            <a:ext cx="1476164" cy="186864"/>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nSpc>
                <a:spcPct val="100000"/>
              </a:lnSpc>
              <a:buClrTx/>
              <a:buSzTx/>
              <a:buNone/>
              <a:tabLst/>
              <a:defRPr/>
            </a:pPr>
            <a:r>
              <a:rPr lang="en-US" altLang="ko-KR" sz="900" b="1" dirty="0">
                <a:solidFill>
                  <a:schemeClr val="bg1"/>
                </a:solidFill>
                <a:latin typeface="T고딕 Light" panose="020B0A03000000000000" pitchFamily="34" charset="-127"/>
                <a:ea typeface="T고딕 Light" panose="020B0A03000000000000" pitchFamily="34" charset="-127"/>
                <a:cs typeface="Arial" pitchFamily="34" charset="0"/>
              </a:rPr>
              <a:t>n257 800MHz</a:t>
            </a:r>
            <a:endParaRPr lang="ko-KR" altLang="en-US" sz="90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190" name="내용 개체 틀 2">
            <a:extLst>
              <a:ext uri="{FF2B5EF4-FFF2-40B4-BE49-F238E27FC236}">
                <a16:creationId xmlns:a16="http://schemas.microsoft.com/office/drawing/2014/main" id="{3E6CC579-EE84-44D4-97DD-991CFE48005A}"/>
              </a:ext>
            </a:extLst>
          </p:cNvPr>
          <p:cNvSpPr txBox="1">
            <a:spLocks/>
          </p:cNvSpPr>
          <p:nvPr/>
        </p:nvSpPr>
        <p:spPr>
          <a:xfrm>
            <a:off x="1170024" y="4268192"/>
            <a:ext cx="1851473" cy="200416"/>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1000" b="1" dirty="0">
                <a:solidFill>
                  <a:schemeClr val="bg1"/>
                </a:solidFill>
                <a:latin typeface="T고딕 Medium" panose="020B0A03000000000000" pitchFamily="34" charset="-127"/>
                <a:ea typeface="T고딕 Medium" panose="020B0A03000000000000" pitchFamily="34" charset="-127"/>
                <a:cs typeface="Arial" pitchFamily="34" charset="0"/>
              </a:rPr>
              <a:t>Mid-Band </a:t>
            </a:r>
            <a:r>
              <a:rPr lang="en-US" altLang="ko-KR" sz="1000" b="1" dirty="0">
                <a:solidFill>
                  <a:schemeClr val="bg1"/>
                </a:solidFill>
                <a:latin typeface="T고딕 Light" panose="020B0A03000000000000" pitchFamily="34" charset="-127"/>
                <a:ea typeface="T고딕 Light" panose="020B0A03000000000000" pitchFamily="34" charset="-127"/>
                <a:cs typeface="Arial" pitchFamily="34" charset="0"/>
              </a:rPr>
              <a:t>(TDD)</a:t>
            </a:r>
            <a:endParaRPr lang="ko-KR" altLang="en-US" sz="100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191" name="내용 개체 틀 2">
            <a:extLst>
              <a:ext uri="{FF2B5EF4-FFF2-40B4-BE49-F238E27FC236}">
                <a16:creationId xmlns:a16="http://schemas.microsoft.com/office/drawing/2014/main" id="{73C36525-DE9F-4980-A316-803036D230CB}"/>
              </a:ext>
            </a:extLst>
          </p:cNvPr>
          <p:cNvSpPr txBox="1">
            <a:spLocks/>
          </p:cNvSpPr>
          <p:nvPr/>
        </p:nvSpPr>
        <p:spPr>
          <a:xfrm>
            <a:off x="1170024" y="4899642"/>
            <a:ext cx="1851473" cy="22758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1000" b="1" dirty="0">
                <a:solidFill>
                  <a:schemeClr val="bg1"/>
                </a:solidFill>
                <a:latin typeface="T고딕 Medium" panose="020B0A03000000000000" pitchFamily="34" charset="-127"/>
                <a:ea typeface="T고딕 Medium" panose="020B0A03000000000000" pitchFamily="34" charset="-127"/>
                <a:cs typeface="Arial" pitchFamily="34" charset="0"/>
              </a:rPr>
              <a:t>Low-Band </a:t>
            </a:r>
            <a:r>
              <a:rPr lang="en-US" altLang="ko-KR" sz="1000" b="1" dirty="0">
                <a:solidFill>
                  <a:schemeClr val="bg1"/>
                </a:solidFill>
                <a:latin typeface="T고딕 Light" panose="020B0A03000000000000" pitchFamily="34" charset="-127"/>
                <a:ea typeface="T고딕 Light" panose="020B0A03000000000000" pitchFamily="34" charset="-127"/>
                <a:cs typeface="Arial" pitchFamily="34" charset="0"/>
              </a:rPr>
              <a:t>(FDD)</a:t>
            </a:r>
            <a:endParaRPr lang="ko-KR" altLang="en-US" sz="100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192" name="직사각형 191">
            <a:extLst>
              <a:ext uri="{FF2B5EF4-FFF2-40B4-BE49-F238E27FC236}">
                <a16:creationId xmlns:a16="http://schemas.microsoft.com/office/drawing/2014/main" id="{8C89B140-8D70-4BA2-91D2-10D8D92EE145}"/>
              </a:ext>
            </a:extLst>
          </p:cNvPr>
          <p:cNvSpPr/>
          <p:nvPr/>
        </p:nvSpPr>
        <p:spPr bwMode="auto">
          <a:xfrm>
            <a:off x="1168252" y="4490135"/>
            <a:ext cx="10987038" cy="426096"/>
          </a:xfrm>
          <a:prstGeom prst="rect">
            <a:avLst/>
          </a:prstGeom>
          <a:solidFill>
            <a:schemeClr val="tx2">
              <a:lumMod val="65000"/>
              <a:lumOff val="35000"/>
              <a:alpha val="50000"/>
            </a:scheme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193" name="화살표: 오각형 192">
            <a:extLst>
              <a:ext uri="{FF2B5EF4-FFF2-40B4-BE49-F238E27FC236}">
                <a16:creationId xmlns:a16="http://schemas.microsoft.com/office/drawing/2014/main" id="{D8EA1D06-1548-48A3-AD34-54F8137BB570}"/>
              </a:ext>
            </a:extLst>
          </p:cNvPr>
          <p:cNvSpPr/>
          <p:nvPr/>
        </p:nvSpPr>
        <p:spPr>
          <a:xfrm>
            <a:off x="4228592" y="4093566"/>
            <a:ext cx="5201270" cy="92435"/>
          </a:xfrm>
          <a:prstGeom prst="homePlate">
            <a:avLst>
              <a:gd name="adj" fmla="val 5158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4" name="화살표: 오각형 193">
            <a:extLst>
              <a:ext uri="{FF2B5EF4-FFF2-40B4-BE49-F238E27FC236}">
                <a16:creationId xmlns:a16="http://schemas.microsoft.com/office/drawing/2014/main" id="{FD7A9347-9E4F-4180-AD90-12D021AB91E1}"/>
              </a:ext>
            </a:extLst>
          </p:cNvPr>
          <p:cNvSpPr/>
          <p:nvPr/>
        </p:nvSpPr>
        <p:spPr>
          <a:xfrm>
            <a:off x="3256485" y="4772352"/>
            <a:ext cx="6173376" cy="93721"/>
          </a:xfrm>
          <a:prstGeom prst="homePlate">
            <a:avLst>
              <a:gd name="adj" fmla="val 4092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5" name="화살표: 오각형 194">
            <a:extLst>
              <a:ext uri="{FF2B5EF4-FFF2-40B4-BE49-F238E27FC236}">
                <a16:creationId xmlns:a16="http://schemas.microsoft.com/office/drawing/2014/main" id="{EF16FB2A-B173-4A6B-9D00-F1A8D43FF7D4}"/>
              </a:ext>
            </a:extLst>
          </p:cNvPr>
          <p:cNvSpPr/>
          <p:nvPr/>
        </p:nvSpPr>
        <p:spPr>
          <a:xfrm>
            <a:off x="8292831" y="4559977"/>
            <a:ext cx="1141854" cy="93722"/>
          </a:xfrm>
          <a:prstGeom prst="homePlate">
            <a:avLst>
              <a:gd name="adj" fmla="val 4347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6" name="그룹 195">
            <a:extLst>
              <a:ext uri="{FF2B5EF4-FFF2-40B4-BE49-F238E27FC236}">
                <a16:creationId xmlns:a16="http://schemas.microsoft.com/office/drawing/2014/main" id="{580A91DB-9F6D-4EC5-944C-6D0A1CF9A223}"/>
              </a:ext>
            </a:extLst>
          </p:cNvPr>
          <p:cNvGrpSpPr/>
          <p:nvPr/>
        </p:nvGrpSpPr>
        <p:grpSpPr>
          <a:xfrm>
            <a:off x="1381130" y="4494087"/>
            <a:ext cx="1476164" cy="380104"/>
            <a:chOff x="1312009" y="5433538"/>
            <a:chExt cx="1476164" cy="380104"/>
          </a:xfrm>
        </p:grpSpPr>
        <p:sp>
          <p:nvSpPr>
            <p:cNvPr id="197" name="내용 개체 틀 2">
              <a:extLst>
                <a:ext uri="{FF2B5EF4-FFF2-40B4-BE49-F238E27FC236}">
                  <a16:creationId xmlns:a16="http://schemas.microsoft.com/office/drawing/2014/main" id="{F467A81C-C090-4251-992E-4E3927BF9963}"/>
                </a:ext>
              </a:extLst>
            </p:cNvPr>
            <p:cNvSpPr txBox="1">
              <a:spLocks/>
            </p:cNvSpPr>
            <p:nvPr/>
          </p:nvSpPr>
          <p:spPr>
            <a:xfrm>
              <a:off x="1312009" y="5433538"/>
              <a:ext cx="1476164" cy="186864"/>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ko-KR" sz="900" kern="0" dirty="0">
                  <a:solidFill>
                    <a:schemeClr val="bg1"/>
                  </a:solidFill>
                  <a:latin typeface="+mn-ea"/>
                  <a:cs typeface="Arial" panose="020B0604020202020204" pitchFamily="34" charset="0"/>
                </a:rPr>
                <a:t>2</a:t>
              </a:r>
              <a:r>
                <a:rPr kumimoji="1" lang="en-US" altLang="ko-KR" sz="900" kern="0" baseline="30000" dirty="0">
                  <a:solidFill>
                    <a:schemeClr val="bg1"/>
                  </a:solidFill>
                  <a:latin typeface="+mn-ea"/>
                  <a:cs typeface="Arial" panose="020B0604020202020204" pitchFamily="34" charset="0"/>
                </a:rPr>
                <a:t>nd</a:t>
              </a:r>
              <a:r>
                <a:rPr kumimoji="1" lang="en-US" altLang="ko-KR" sz="900" kern="0" dirty="0">
                  <a:solidFill>
                    <a:schemeClr val="bg1"/>
                  </a:solidFill>
                  <a:latin typeface="+mn-ea"/>
                  <a:cs typeface="Arial" panose="020B0604020202020204" pitchFamily="34" charset="0"/>
                </a:rPr>
                <a:t> Carrier</a:t>
              </a:r>
              <a:endParaRPr kumimoji="1" lang="ko-KR" altLang="en-US" sz="900" i="0" u="none" strike="noStrike" kern="0" cap="none" spc="0" normalizeH="0" baseline="0" noProof="0" dirty="0">
                <a:ln>
                  <a:noFill/>
                </a:ln>
                <a:solidFill>
                  <a:schemeClr val="bg1"/>
                </a:solidFill>
                <a:effectLst/>
                <a:uLnTx/>
                <a:uFillTx/>
                <a:latin typeface="+mn-ea"/>
                <a:cs typeface="Arial" panose="020B0604020202020204" pitchFamily="34" charset="0"/>
              </a:endParaRPr>
            </a:p>
          </p:txBody>
        </p:sp>
        <p:sp>
          <p:nvSpPr>
            <p:cNvPr id="198" name="내용 개체 틀 2">
              <a:extLst>
                <a:ext uri="{FF2B5EF4-FFF2-40B4-BE49-F238E27FC236}">
                  <a16:creationId xmlns:a16="http://schemas.microsoft.com/office/drawing/2014/main" id="{E5796551-CFFA-43BD-B60A-B9CCEE172DF7}"/>
                </a:ext>
              </a:extLst>
            </p:cNvPr>
            <p:cNvSpPr txBox="1">
              <a:spLocks/>
            </p:cNvSpPr>
            <p:nvPr/>
          </p:nvSpPr>
          <p:spPr>
            <a:xfrm>
              <a:off x="1312009" y="5626778"/>
              <a:ext cx="1476164" cy="186864"/>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nSpc>
                  <a:spcPct val="100000"/>
                </a:lnSpc>
                <a:buClrTx/>
                <a:buSzTx/>
                <a:buNone/>
                <a:tabLst/>
                <a:defRPr/>
              </a:pPr>
              <a:r>
                <a:rPr lang="en-US" altLang="ko-KR" sz="900" b="1" dirty="0">
                  <a:solidFill>
                    <a:schemeClr val="bg1"/>
                  </a:solidFill>
                  <a:latin typeface="T고딕 Light" panose="020B0A03000000000000" pitchFamily="34" charset="-127"/>
                  <a:ea typeface="T고딕 Light" panose="020B0A03000000000000" pitchFamily="34" charset="-127"/>
                  <a:cs typeface="Arial" pitchFamily="34" charset="0"/>
                </a:rPr>
                <a:t>n78 100MHz</a:t>
              </a:r>
              <a:endParaRPr lang="ko-KR" altLang="en-US" sz="90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grpSp>
      <p:sp>
        <p:nvSpPr>
          <p:cNvPr id="199" name="직사각형 198">
            <a:extLst>
              <a:ext uri="{FF2B5EF4-FFF2-40B4-BE49-F238E27FC236}">
                <a16:creationId xmlns:a16="http://schemas.microsoft.com/office/drawing/2014/main" id="{CD4E9272-D749-445B-88CB-1FAB8DC5F93E}"/>
              </a:ext>
            </a:extLst>
          </p:cNvPr>
          <p:cNvSpPr/>
          <p:nvPr/>
        </p:nvSpPr>
        <p:spPr bwMode="auto">
          <a:xfrm>
            <a:off x="1168252" y="5121056"/>
            <a:ext cx="10909212" cy="216953"/>
          </a:xfrm>
          <a:prstGeom prst="rect">
            <a:avLst/>
          </a:prstGeom>
          <a:solidFill>
            <a:schemeClr val="tx2">
              <a:lumMod val="65000"/>
              <a:lumOff val="35000"/>
              <a:alpha val="50000"/>
            </a:scheme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dirty="0">
              <a:ln>
                <a:noFill/>
              </a:ln>
              <a:solidFill>
                <a:schemeClr val="tx1"/>
              </a:solidFill>
              <a:effectLst/>
              <a:latin typeface="Arial" pitchFamily="34" charset="0"/>
              <a:ea typeface="HY태고딕" pitchFamily="18" charset="-127"/>
              <a:cs typeface="Arials"/>
            </a:endParaRPr>
          </a:p>
        </p:txBody>
      </p:sp>
      <p:sp>
        <p:nvSpPr>
          <p:cNvPr id="200" name="화살표: 오각형 199">
            <a:extLst>
              <a:ext uri="{FF2B5EF4-FFF2-40B4-BE49-F238E27FC236}">
                <a16:creationId xmlns:a16="http://schemas.microsoft.com/office/drawing/2014/main" id="{6B1AD97C-C2FB-4672-8F43-CC97E8F72261}"/>
              </a:ext>
            </a:extLst>
          </p:cNvPr>
          <p:cNvSpPr/>
          <p:nvPr/>
        </p:nvSpPr>
        <p:spPr>
          <a:xfrm>
            <a:off x="2502164" y="5166675"/>
            <a:ext cx="7217102" cy="115037"/>
          </a:xfrm>
          <a:prstGeom prst="homePlate">
            <a:avLst>
              <a:gd name="adj" fmla="val 15521"/>
            </a:avLst>
          </a:prstGeom>
          <a:solidFill>
            <a:srgbClr val="7A5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1" name="내용 개체 틀 2">
            <a:extLst>
              <a:ext uri="{FF2B5EF4-FFF2-40B4-BE49-F238E27FC236}">
                <a16:creationId xmlns:a16="http://schemas.microsoft.com/office/drawing/2014/main" id="{6C2B4216-0994-460A-8329-3290AF667204}"/>
              </a:ext>
            </a:extLst>
          </p:cNvPr>
          <p:cNvSpPr txBox="1">
            <a:spLocks/>
          </p:cNvSpPr>
          <p:nvPr/>
        </p:nvSpPr>
        <p:spPr>
          <a:xfrm>
            <a:off x="1389835" y="5137967"/>
            <a:ext cx="1476164" cy="212194"/>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nSpc>
                <a:spcPct val="100000"/>
              </a:lnSpc>
              <a:buClrTx/>
              <a:buSzTx/>
              <a:buNone/>
              <a:tabLst/>
              <a:defRPr/>
            </a:pPr>
            <a:r>
              <a:rPr lang="en-US" altLang="ko-KR" sz="900" b="1" dirty="0">
                <a:solidFill>
                  <a:schemeClr val="bg1"/>
                </a:solidFill>
                <a:latin typeface="T고딕 Light" panose="020B0A03000000000000" pitchFamily="34" charset="-127"/>
                <a:ea typeface="T고딕 Light" panose="020B0A03000000000000" pitchFamily="34" charset="-127"/>
                <a:cs typeface="Arial" pitchFamily="34" charset="0"/>
              </a:rPr>
              <a:t>5CC 70MHz (DL)</a:t>
            </a:r>
            <a:endParaRPr lang="ko-KR" altLang="en-US" sz="90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202" name="직사각형 201">
            <a:extLst>
              <a:ext uri="{FF2B5EF4-FFF2-40B4-BE49-F238E27FC236}">
                <a16:creationId xmlns:a16="http://schemas.microsoft.com/office/drawing/2014/main" id="{878AE0E6-3C65-4815-89FE-CD141F7639A8}"/>
              </a:ext>
            </a:extLst>
          </p:cNvPr>
          <p:cNvSpPr/>
          <p:nvPr/>
        </p:nvSpPr>
        <p:spPr bwMode="auto">
          <a:xfrm>
            <a:off x="7182334" y="3940014"/>
            <a:ext cx="1047066" cy="1086814"/>
          </a:xfrm>
          <a:prstGeom prst="rect">
            <a:avLst/>
          </a:prstGeom>
          <a:solidFill>
            <a:schemeClr val="bg1">
              <a:alpha val="21000"/>
            </a:scheme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03" name="직사각형 202">
            <a:extLst>
              <a:ext uri="{FF2B5EF4-FFF2-40B4-BE49-F238E27FC236}">
                <a16:creationId xmlns:a16="http://schemas.microsoft.com/office/drawing/2014/main" id="{27E4B53D-F0A7-4E5F-8189-5FBA27D632B7}"/>
              </a:ext>
            </a:extLst>
          </p:cNvPr>
          <p:cNvSpPr/>
          <p:nvPr/>
        </p:nvSpPr>
        <p:spPr bwMode="auto">
          <a:xfrm>
            <a:off x="6098768" y="4285747"/>
            <a:ext cx="969059" cy="1116586"/>
          </a:xfrm>
          <a:prstGeom prst="rect">
            <a:avLst/>
          </a:prstGeom>
          <a:solidFill>
            <a:schemeClr val="bg1">
              <a:alpha val="21000"/>
            </a:scheme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04" name="직사각형 203">
            <a:extLst>
              <a:ext uri="{FF2B5EF4-FFF2-40B4-BE49-F238E27FC236}">
                <a16:creationId xmlns:a16="http://schemas.microsoft.com/office/drawing/2014/main" id="{CA44B19A-20DF-4DB0-BF90-BB8CF75608C2}"/>
              </a:ext>
            </a:extLst>
          </p:cNvPr>
          <p:cNvSpPr/>
          <p:nvPr/>
        </p:nvSpPr>
        <p:spPr bwMode="auto">
          <a:xfrm>
            <a:off x="8371119" y="4226518"/>
            <a:ext cx="939662" cy="1175815"/>
          </a:xfrm>
          <a:prstGeom prst="rect">
            <a:avLst/>
          </a:prstGeom>
          <a:solidFill>
            <a:schemeClr val="bg1">
              <a:alpha val="21000"/>
            </a:scheme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05" name="직사각형 204">
            <a:extLst>
              <a:ext uri="{FF2B5EF4-FFF2-40B4-BE49-F238E27FC236}">
                <a16:creationId xmlns:a16="http://schemas.microsoft.com/office/drawing/2014/main" id="{BAAA7006-8322-4D17-AC45-1F95DF5DAC05}"/>
              </a:ext>
            </a:extLst>
          </p:cNvPr>
          <p:cNvSpPr/>
          <p:nvPr/>
        </p:nvSpPr>
        <p:spPr bwMode="auto">
          <a:xfrm>
            <a:off x="10247604" y="3940013"/>
            <a:ext cx="1219886" cy="1462320"/>
          </a:xfrm>
          <a:prstGeom prst="rect">
            <a:avLst/>
          </a:prstGeom>
          <a:solidFill>
            <a:schemeClr val="bg1">
              <a:alpha val="21000"/>
            </a:scheme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07" name="내용 개체 틀 2">
            <a:extLst>
              <a:ext uri="{FF2B5EF4-FFF2-40B4-BE49-F238E27FC236}">
                <a16:creationId xmlns:a16="http://schemas.microsoft.com/office/drawing/2014/main" id="{4AB22E1C-0CE9-4149-9F7A-F3493C396001}"/>
              </a:ext>
            </a:extLst>
          </p:cNvPr>
          <p:cNvSpPr txBox="1">
            <a:spLocks/>
          </p:cNvSpPr>
          <p:nvPr/>
        </p:nvSpPr>
        <p:spPr>
          <a:xfrm>
            <a:off x="7218811" y="4289094"/>
            <a:ext cx="934217" cy="361466"/>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850" b="1" dirty="0">
                <a:solidFill>
                  <a:schemeClr val="bg1"/>
                </a:solidFill>
                <a:latin typeface="T고딕 Medium" panose="020B0A03000000000000" pitchFamily="34" charset="-127"/>
                <a:ea typeface="T고딕 Medium" panose="020B0A03000000000000" pitchFamily="34" charset="-127"/>
                <a:cs typeface="Arial" pitchFamily="34" charset="0"/>
              </a:rPr>
              <a:t>#2. NR-DC</a:t>
            </a:r>
          </a:p>
          <a:p>
            <a:pPr marL="0" indent="0">
              <a:buNone/>
            </a:pPr>
            <a:r>
              <a:rPr lang="en-US" altLang="ko-KR" sz="850" b="1" dirty="0">
                <a:solidFill>
                  <a:schemeClr val="bg1"/>
                </a:solidFill>
                <a:latin typeface="T고딕 Light" panose="020B0A03000000000000" pitchFamily="34" charset="-127"/>
                <a:ea typeface="T고딕 Light" panose="020B0A03000000000000" pitchFamily="34" charset="-127"/>
                <a:cs typeface="Arial" pitchFamily="34" charset="0"/>
              </a:rPr>
              <a:t>(NR FR1 + FR2)</a:t>
            </a:r>
            <a:endParaRPr lang="ko-KR" altLang="en-US" sz="85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208" name="내용 개체 틀 2">
            <a:extLst>
              <a:ext uri="{FF2B5EF4-FFF2-40B4-BE49-F238E27FC236}">
                <a16:creationId xmlns:a16="http://schemas.microsoft.com/office/drawing/2014/main" id="{39C5D354-F32A-4A56-AA2F-00CB7781812A}"/>
              </a:ext>
            </a:extLst>
          </p:cNvPr>
          <p:cNvSpPr txBox="1">
            <a:spLocks/>
          </p:cNvSpPr>
          <p:nvPr/>
        </p:nvSpPr>
        <p:spPr>
          <a:xfrm>
            <a:off x="6093156" y="4289094"/>
            <a:ext cx="1015756" cy="361466"/>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850" b="1" dirty="0">
                <a:solidFill>
                  <a:schemeClr val="bg1"/>
                </a:solidFill>
                <a:latin typeface="T고딕 Medium" panose="020B0A03000000000000" pitchFamily="34" charset="-127"/>
                <a:ea typeface="T고딕 Medium" panose="020B0A03000000000000" pitchFamily="34" charset="-127"/>
                <a:cs typeface="Arial" pitchFamily="34" charset="0"/>
              </a:rPr>
              <a:t>#1. Opt. 4</a:t>
            </a:r>
          </a:p>
          <a:p>
            <a:pPr marL="0" indent="0">
              <a:buNone/>
            </a:pPr>
            <a:r>
              <a:rPr lang="en-US" altLang="ko-KR" sz="850" b="1" dirty="0">
                <a:solidFill>
                  <a:schemeClr val="bg1"/>
                </a:solidFill>
                <a:latin typeface="T고딕 Light" panose="020B0A03000000000000" pitchFamily="34" charset="-127"/>
                <a:ea typeface="T고딕 Light" panose="020B0A03000000000000" pitchFamily="34" charset="-127"/>
                <a:cs typeface="Arial" pitchFamily="34" charset="0"/>
              </a:rPr>
              <a:t>(NR FR1 + LTE)</a:t>
            </a:r>
            <a:endParaRPr lang="ko-KR" altLang="en-US" sz="85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210" name="타원 209">
            <a:extLst>
              <a:ext uri="{FF2B5EF4-FFF2-40B4-BE49-F238E27FC236}">
                <a16:creationId xmlns:a16="http://schemas.microsoft.com/office/drawing/2014/main" id="{537561F4-CA5D-41EE-80EE-5AAF4B20554C}"/>
              </a:ext>
            </a:extLst>
          </p:cNvPr>
          <p:cNvSpPr/>
          <p:nvPr/>
        </p:nvSpPr>
        <p:spPr bwMode="auto">
          <a:xfrm>
            <a:off x="2634471" y="5096838"/>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11" name="연결선: 꺾임 210">
            <a:extLst>
              <a:ext uri="{FF2B5EF4-FFF2-40B4-BE49-F238E27FC236}">
                <a16:creationId xmlns:a16="http://schemas.microsoft.com/office/drawing/2014/main" id="{F461B571-1C0E-4858-AFD1-5E849C233B74}"/>
              </a:ext>
            </a:extLst>
          </p:cNvPr>
          <p:cNvCxnSpPr>
            <a:cxnSpLocks/>
          </p:cNvCxnSpPr>
          <p:nvPr/>
        </p:nvCxnSpPr>
        <p:spPr bwMode="auto">
          <a:xfrm rot="16200000" flipH="1">
            <a:off x="2665852" y="5328312"/>
            <a:ext cx="346752" cy="128889"/>
          </a:xfrm>
          <a:prstGeom prst="bentConnector3">
            <a:avLst>
              <a:gd name="adj1" fmla="val -3107"/>
            </a:avLst>
          </a:prstGeom>
          <a:solidFill>
            <a:schemeClr val="bg1"/>
          </a:solidFill>
          <a:ln w="19050" cap="flat" cmpd="sng" algn="ctr">
            <a:solidFill>
              <a:srgbClr val="FFFFCC"/>
            </a:solidFill>
            <a:prstDash val="solid"/>
            <a:round/>
            <a:headEnd type="none" w="med" len="med"/>
            <a:tailEnd type="triangle"/>
          </a:ln>
          <a:effectLst/>
        </p:spPr>
      </p:cxnSp>
      <p:sp>
        <p:nvSpPr>
          <p:cNvPr id="212" name="사각형: 둥근 모서리 211">
            <a:extLst>
              <a:ext uri="{FF2B5EF4-FFF2-40B4-BE49-F238E27FC236}">
                <a16:creationId xmlns:a16="http://schemas.microsoft.com/office/drawing/2014/main" id="{646C58FE-264D-4679-9BAE-45662525ED68}"/>
              </a:ext>
            </a:extLst>
          </p:cNvPr>
          <p:cNvSpPr/>
          <p:nvPr/>
        </p:nvSpPr>
        <p:spPr bwMode="auto">
          <a:xfrm>
            <a:off x="880220" y="3235261"/>
            <a:ext cx="11503540" cy="2363380"/>
          </a:xfrm>
          <a:prstGeom prst="roundRect">
            <a:avLst>
              <a:gd name="adj" fmla="val 1105"/>
            </a:avLst>
          </a:prstGeom>
          <a:noFill/>
          <a:ln w="12700" cap="flat" cmpd="sng" algn="ctr">
            <a:solidFill>
              <a:schemeClr val="bg1">
                <a:lumMod val="50000"/>
              </a:schemeClr>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13" name="타원 212">
            <a:extLst>
              <a:ext uri="{FF2B5EF4-FFF2-40B4-BE49-F238E27FC236}">
                <a16:creationId xmlns:a16="http://schemas.microsoft.com/office/drawing/2014/main" id="{3E7F90F9-BBDB-4619-BC0F-0D0E7C01F377}"/>
              </a:ext>
            </a:extLst>
          </p:cNvPr>
          <p:cNvSpPr/>
          <p:nvPr/>
        </p:nvSpPr>
        <p:spPr bwMode="auto">
          <a:xfrm>
            <a:off x="3752388" y="5121885"/>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14" name="타원 213">
            <a:extLst>
              <a:ext uri="{FF2B5EF4-FFF2-40B4-BE49-F238E27FC236}">
                <a16:creationId xmlns:a16="http://schemas.microsoft.com/office/drawing/2014/main" id="{15DCCE82-9EE3-4915-9861-9D108DFFD98B}"/>
              </a:ext>
            </a:extLst>
          </p:cNvPr>
          <p:cNvSpPr/>
          <p:nvPr/>
        </p:nvSpPr>
        <p:spPr bwMode="auto">
          <a:xfrm>
            <a:off x="3752388" y="4707185"/>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15" name="연결선: 꺾임 214">
            <a:extLst>
              <a:ext uri="{FF2B5EF4-FFF2-40B4-BE49-F238E27FC236}">
                <a16:creationId xmlns:a16="http://schemas.microsoft.com/office/drawing/2014/main" id="{B14D7528-3E47-4B8C-9605-F8CF1FFA46F6}"/>
              </a:ext>
            </a:extLst>
          </p:cNvPr>
          <p:cNvCxnSpPr>
            <a:cxnSpLocks/>
            <a:stCxn id="214" idx="6"/>
          </p:cNvCxnSpPr>
          <p:nvPr/>
        </p:nvCxnSpPr>
        <p:spPr bwMode="auto">
          <a:xfrm>
            <a:off x="3886647" y="4813456"/>
            <a:ext cx="174133" cy="749580"/>
          </a:xfrm>
          <a:prstGeom prst="bentConnector2">
            <a:avLst/>
          </a:prstGeom>
          <a:solidFill>
            <a:schemeClr val="bg1"/>
          </a:solidFill>
          <a:ln w="19050" cap="flat" cmpd="sng" algn="ctr">
            <a:solidFill>
              <a:srgbClr val="FFFFCC"/>
            </a:solidFill>
            <a:prstDash val="solid"/>
            <a:round/>
            <a:headEnd type="none" w="med" len="med"/>
            <a:tailEnd type="triangle"/>
          </a:ln>
          <a:effectLst/>
        </p:spPr>
      </p:cxnSp>
      <p:cxnSp>
        <p:nvCxnSpPr>
          <p:cNvPr id="216" name="직선 연결선 215">
            <a:extLst>
              <a:ext uri="{FF2B5EF4-FFF2-40B4-BE49-F238E27FC236}">
                <a16:creationId xmlns:a16="http://schemas.microsoft.com/office/drawing/2014/main" id="{BB9FFC49-E178-420B-9785-1E947163C1BE}"/>
              </a:ext>
            </a:extLst>
          </p:cNvPr>
          <p:cNvCxnSpPr>
            <a:cxnSpLocks/>
          </p:cNvCxnSpPr>
          <p:nvPr/>
        </p:nvCxnSpPr>
        <p:spPr bwMode="auto">
          <a:xfrm>
            <a:off x="3881219" y="5222137"/>
            <a:ext cx="176109" cy="0"/>
          </a:xfrm>
          <a:prstGeom prst="line">
            <a:avLst/>
          </a:prstGeom>
          <a:solidFill>
            <a:schemeClr val="bg1"/>
          </a:solidFill>
          <a:ln w="19050" cap="flat" cmpd="sng" algn="ctr">
            <a:solidFill>
              <a:srgbClr val="FFFFCC"/>
            </a:solidFill>
            <a:prstDash val="solid"/>
            <a:round/>
            <a:headEnd type="none" w="med" len="med"/>
            <a:tailEnd type="none" w="med" len="med"/>
          </a:ln>
          <a:effectLst/>
        </p:spPr>
      </p:cxnSp>
      <p:sp>
        <p:nvSpPr>
          <p:cNvPr id="217" name="타원 216">
            <a:extLst>
              <a:ext uri="{FF2B5EF4-FFF2-40B4-BE49-F238E27FC236}">
                <a16:creationId xmlns:a16="http://schemas.microsoft.com/office/drawing/2014/main" id="{66ADA4D5-011E-4B65-88B7-0699A8B33BBC}"/>
              </a:ext>
            </a:extLst>
          </p:cNvPr>
          <p:cNvSpPr/>
          <p:nvPr/>
        </p:nvSpPr>
        <p:spPr bwMode="auto">
          <a:xfrm>
            <a:off x="6303628" y="4706378"/>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18" name="타원 217">
            <a:extLst>
              <a:ext uri="{FF2B5EF4-FFF2-40B4-BE49-F238E27FC236}">
                <a16:creationId xmlns:a16="http://schemas.microsoft.com/office/drawing/2014/main" id="{72F71779-134B-4819-A6B4-3290935F0F77}"/>
              </a:ext>
            </a:extLst>
          </p:cNvPr>
          <p:cNvSpPr/>
          <p:nvPr/>
        </p:nvSpPr>
        <p:spPr bwMode="auto">
          <a:xfrm>
            <a:off x="6303628" y="5121885"/>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19" name="연결선: 꺾임 218">
            <a:extLst>
              <a:ext uri="{FF2B5EF4-FFF2-40B4-BE49-F238E27FC236}">
                <a16:creationId xmlns:a16="http://schemas.microsoft.com/office/drawing/2014/main" id="{26C34F76-EA32-499D-BC36-3029F8E92E49}"/>
              </a:ext>
            </a:extLst>
          </p:cNvPr>
          <p:cNvCxnSpPr>
            <a:cxnSpLocks/>
            <a:stCxn id="217" idx="6"/>
          </p:cNvCxnSpPr>
          <p:nvPr/>
        </p:nvCxnSpPr>
        <p:spPr bwMode="auto">
          <a:xfrm>
            <a:off x="6437887" y="4812649"/>
            <a:ext cx="134861" cy="759656"/>
          </a:xfrm>
          <a:prstGeom prst="bentConnector2">
            <a:avLst/>
          </a:prstGeom>
          <a:solidFill>
            <a:schemeClr val="bg1"/>
          </a:solidFill>
          <a:ln w="19050" cap="flat" cmpd="sng" algn="ctr">
            <a:solidFill>
              <a:srgbClr val="FFFFCC"/>
            </a:solidFill>
            <a:prstDash val="solid"/>
            <a:round/>
            <a:headEnd type="none" w="med" len="med"/>
            <a:tailEnd type="triangle"/>
          </a:ln>
          <a:effectLst/>
        </p:spPr>
      </p:cxnSp>
      <p:cxnSp>
        <p:nvCxnSpPr>
          <p:cNvPr id="220" name="직선 연결선 219">
            <a:extLst>
              <a:ext uri="{FF2B5EF4-FFF2-40B4-BE49-F238E27FC236}">
                <a16:creationId xmlns:a16="http://schemas.microsoft.com/office/drawing/2014/main" id="{52AB72D8-C5FC-4799-AE68-19EE9E74CEB9}"/>
              </a:ext>
            </a:extLst>
          </p:cNvPr>
          <p:cNvCxnSpPr>
            <a:cxnSpLocks/>
          </p:cNvCxnSpPr>
          <p:nvPr/>
        </p:nvCxnSpPr>
        <p:spPr bwMode="auto">
          <a:xfrm flipV="1">
            <a:off x="6437887" y="5221261"/>
            <a:ext cx="142807" cy="1"/>
          </a:xfrm>
          <a:prstGeom prst="line">
            <a:avLst/>
          </a:prstGeom>
          <a:solidFill>
            <a:schemeClr val="bg1"/>
          </a:solidFill>
          <a:ln w="19050" cap="flat" cmpd="sng" algn="ctr">
            <a:solidFill>
              <a:srgbClr val="FFFFCC"/>
            </a:solidFill>
            <a:prstDash val="solid"/>
            <a:round/>
            <a:headEnd type="none" w="med" len="med"/>
            <a:tailEnd type="none" w="med" len="med"/>
          </a:ln>
          <a:effectLst/>
        </p:spPr>
      </p:cxnSp>
      <p:sp>
        <p:nvSpPr>
          <p:cNvPr id="221" name="타원 220">
            <a:extLst>
              <a:ext uri="{FF2B5EF4-FFF2-40B4-BE49-F238E27FC236}">
                <a16:creationId xmlns:a16="http://schemas.microsoft.com/office/drawing/2014/main" id="{88C970DE-F775-4014-97E4-CF0B662E67AB}"/>
              </a:ext>
            </a:extLst>
          </p:cNvPr>
          <p:cNvSpPr/>
          <p:nvPr/>
        </p:nvSpPr>
        <p:spPr bwMode="auto">
          <a:xfrm>
            <a:off x="4836359" y="4030009"/>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22" name="타원 221">
            <a:extLst>
              <a:ext uri="{FF2B5EF4-FFF2-40B4-BE49-F238E27FC236}">
                <a16:creationId xmlns:a16="http://schemas.microsoft.com/office/drawing/2014/main" id="{75290743-32B9-4F32-B478-688870138DEC}"/>
              </a:ext>
            </a:extLst>
          </p:cNvPr>
          <p:cNvSpPr/>
          <p:nvPr/>
        </p:nvSpPr>
        <p:spPr bwMode="auto">
          <a:xfrm>
            <a:off x="4836359" y="5121885"/>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23" name="연결선: 꺾임 222">
            <a:extLst>
              <a:ext uri="{FF2B5EF4-FFF2-40B4-BE49-F238E27FC236}">
                <a16:creationId xmlns:a16="http://schemas.microsoft.com/office/drawing/2014/main" id="{AD1A8492-5F25-4621-A68A-7B4A1BFDAA4A}"/>
              </a:ext>
            </a:extLst>
          </p:cNvPr>
          <p:cNvCxnSpPr>
            <a:cxnSpLocks/>
          </p:cNvCxnSpPr>
          <p:nvPr/>
        </p:nvCxnSpPr>
        <p:spPr bwMode="auto">
          <a:xfrm rot="16200000" flipH="1">
            <a:off x="4334531" y="4759796"/>
            <a:ext cx="1435848" cy="163677"/>
          </a:xfrm>
          <a:prstGeom prst="bentConnector3">
            <a:avLst>
              <a:gd name="adj1" fmla="val 468"/>
            </a:avLst>
          </a:prstGeom>
          <a:solidFill>
            <a:schemeClr val="bg1"/>
          </a:solidFill>
          <a:ln w="19050" cap="flat" cmpd="sng" algn="ctr">
            <a:solidFill>
              <a:srgbClr val="FFFFCC"/>
            </a:solidFill>
            <a:prstDash val="solid"/>
            <a:round/>
            <a:headEnd type="none" w="med" len="med"/>
            <a:tailEnd type="triangle"/>
          </a:ln>
          <a:effectLst/>
        </p:spPr>
      </p:cxnSp>
      <p:cxnSp>
        <p:nvCxnSpPr>
          <p:cNvPr id="224" name="직선 연결선 223">
            <a:extLst>
              <a:ext uri="{FF2B5EF4-FFF2-40B4-BE49-F238E27FC236}">
                <a16:creationId xmlns:a16="http://schemas.microsoft.com/office/drawing/2014/main" id="{BFF5BAAE-E6F2-4EBB-9676-0E408AF6129D}"/>
              </a:ext>
            </a:extLst>
          </p:cNvPr>
          <p:cNvCxnSpPr>
            <a:cxnSpLocks/>
          </p:cNvCxnSpPr>
          <p:nvPr/>
        </p:nvCxnSpPr>
        <p:spPr bwMode="auto">
          <a:xfrm flipV="1">
            <a:off x="4970617" y="5226517"/>
            <a:ext cx="158665" cy="655"/>
          </a:xfrm>
          <a:prstGeom prst="line">
            <a:avLst/>
          </a:prstGeom>
          <a:solidFill>
            <a:schemeClr val="bg1"/>
          </a:solidFill>
          <a:ln w="19050" cap="flat" cmpd="sng" algn="ctr">
            <a:solidFill>
              <a:srgbClr val="FFFFCC"/>
            </a:solidFill>
            <a:prstDash val="solid"/>
            <a:round/>
            <a:headEnd type="none" w="med" len="med"/>
            <a:tailEnd type="none" w="med" len="med"/>
          </a:ln>
          <a:effectLst/>
        </p:spPr>
      </p:cxnSp>
      <p:sp>
        <p:nvSpPr>
          <p:cNvPr id="225" name="타원 224">
            <a:extLst>
              <a:ext uri="{FF2B5EF4-FFF2-40B4-BE49-F238E27FC236}">
                <a16:creationId xmlns:a16="http://schemas.microsoft.com/office/drawing/2014/main" id="{DAA83731-9EE2-46E3-BA21-4E02A563D766}"/>
              </a:ext>
            </a:extLst>
          </p:cNvPr>
          <p:cNvSpPr/>
          <p:nvPr/>
        </p:nvSpPr>
        <p:spPr bwMode="auto">
          <a:xfrm>
            <a:off x="7836808" y="4706378"/>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26" name="타원 225">
            <a:extLst>
              <a:ext uri="{FF2B5EF4-FFF2-40B4-BE49-F238E27FC236}">
                <a16:creationId xmlns:a16="http://schemas.microsoft.com/office/drawing/2014/main" id="{6D52DA51-7146-4BEC-A601-0252F1696436}"/>
              </a:ext>
            </a:extLst>
          </p:cNvPr>
          <p:cNvSpPr/>
          <p:nvPr/>
        </p:nvSpPr>
        <p:spPr bwMode="auto">
          <a:xfrm>
            <a:off x="7836808" y="4030009"/>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27" name="연결선: 꺾임 226">
            <a:extLst>
              <a:ext uri="{FF2B5EF4-FFF2-40B4-BE49-F238E27FC236}">
                <a16:creationId xmlns:a16="http://schemas.microsoft.com/office/drawing/2014/main" id="{C1CC5AE6-2470-40F4-89DD-4740F9BB69CF}"/>
              </a:ext>
            </a:extLst>
          </p:cNvPr>
          <p:cNvCxnSpPr>
            <a:cxnSpLocks/>
            <a:stCxn id="226" idx="6"/>
          </p:cNvCxnSpPr>
          <p:nvPr/>
        </p:nvCxnSpPr>
        <p:spPr bwMode="auto">
          <a:xfrm>
            <a:off x="7971067" y="4136280"/>
            <a:ext cx="145957" cy="1429853"/>
          </a:xfrm>
          <a:prstGeom prst="bentConnector2">
            <a:avLst/>
          </a:prstGeom>
          <a:solidFill>
            <a:schemeClr val="bg1"/>
          </a:solidFill>
          <a:ln w="19050" cap="flat" cmpd="sng" algn="ctr">
            <a:solidFill>
              <a:srgbClr val="FFFFCC"/>
            </a:solidFill>
            <a:prstDash val="solid"/>
            <a:round/>
            <a:headEnd type="none" w="med" len="med"/>
            <a:tailEnd type="triangle"/>
          </a:ln>
          <a:effectLst/>
        </p:spPr>
      </p:cxnSp>
      <p:cxnSp>
        <p:nvCxnSpPr>
          <p:cNvPr id="228" name="직선 연결선 227">
            <a:extLst>
              <a:ext uri="{FF2B5EF4-FFF2-40B4-BE49-F238E27FC236}">
                <a16:creationId xmlns:a16="http://schemas.microsoft.com/office/drawing/2014/main" id="{555DDBF5-FC90-43FD-8770-562518B7A863}"/>
              </a:ext>
            </a:extLst>
          </p:cNvPr>
          <p:cNvCxnSpPr>
            <a:cxnSpLocks/>
          </p:cNvCxnSpPr>
          <p:nvPr/>
        </p:nvCxnSpPr>
        <p:spPr bwMode="auto">
          <a:xfrm flipV="1">
            <a:off x="7969290" y="4818280"/>
            <a:ext cx="142807" cy="1"/>
          </a:xfrm>
          <a:prstGeom prst="line">
            <a:avLst/>
          </a:prstGeom>
          <a:solidFill>
            <a:schemeClr val="bg1"/>
          </a:solidFill>
          <a:ln w="19050" cap="flat" cmpd="sng" algn="ctr">
            <a:solidFill>
              <a:srgbClr val="FFFFCC"/>
            </a:solidFill>
            <a:prstDash val="solid"/>
            <a:round/>
            <a:headEnd type="none" w="med" len="med"/>
            <a:tailEnd type="none" w="med" len="med"/>
          </a:ln>
          <a:effectLst/>
        </p:spPr>
      </p:cxnSp>
      <p:sp>
        <p:nvSpPr>
          <p:cNvPr id="229" name="타원 228">
            <a:extLst>
              <a:ext uri="{FF2B5EF4-FFF2-40B4-BE49-F238E27FC236}">
                <a16:creationId xmlns:a16="http://schemas.microsoft.com/office/drawing/2014/main" id="{5F447C8B-C148-46E5-A659-4E0B0AE0CAD7}"/>
              </a:ext>
            </a:extLst>
          </p:cNvPr>
          <p:cNvSpPr/>
          <p:nvPr/>
        </p:nvSpPr>
        <p:spPr bwMode="auto">
          <a:xfrm>
            <a:off x="8774287" y="4519152"/>
            <a:ext cx="155665" cy="417199"/>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30" name="연결선: 꺾임 229">
            <a:extLst>
              <a:ext uri="{FF2B5EF4-FFF2-40B4-BE49-F238E27FC236}">
                <a16:creationId xmlns:a16="http://schemas.microsoft.com/office/drawing/2014/main" id="{34C80502-3E44-4A4F-B191-F80F7999442B}"/>
              </a:ext>
            </a:extLst>
          </p:cNvPr>
          <p:cNvCxnSpPr>
            <a:cxnSpLocks/>
            <a:stCxn id="229" idx="6"/>
          </p:cNvCxnSpPr>
          <p:nvPr/>
        </p:nvCxnSpPr>
        <p:spPr bwMode="auto">
          <a:xfrm>
            <a:off x="8929952" y="4727752"/>
            <a:ext cx="159180" cy="860845"/>
          </a:xfrm>
          <a:prstGeom prst="bentConnector2">
            <a:avLst/>
          </a:prstGeom>
          <a:solidFill>
            <a:schemeClr val="bg1"/>
          </a:solidFill>
          <a:ln w="19050" cap="flat" cmpd="sng" algn="ctr">
            <a:solidFill>
              <a:srgbClr val="FFFFCC"/>
            </a:solidFill>
            <a:prstDash val="solid"/>
            <a:round/>
            <a:headEnd type="none" w="med" len="med"/>
            <a:tailEnd type="triangle"/>
          </a:ln>
          <a:effectLst/>
        </p:spPr>
      </p:cxnSp>
      <p:sp>
        <p:nvSpPr>
          <p:cNvPr id="231" name="타원 230">
            <a:extLst>
              <a:ext uri="{FF2B5EF4-FFF2-40B4-BE49-F238E27FC236}">
                <a16:creationId xmlns:a16="http://schemas.microsoft.com/office/drawing/2014/main" id="{EE8A1930-8A80-4A68-9632-2C9F173AAEE3}"/>
              </a:ext>
            </a:extLst>
          </p:cNvPr>
          <p:cNvSpPr/>
          <p:nvPr/>
        </p:nvSpPr>
        <p:spPr bwMode="auto">
          <a:xfrm>
            <a:off x="8774287" y="5121885"/>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32" name="직선 연결선 231">
            <a:extLst>
              <a:ext uri="{FF2B5EF4-FFF2-40B4-BE49-F238E27FC236}">
                <a16:creationId xmlns:a16="http://schemas.microsoft.com/office/drawing/2014/main" id="{2A748DDD-FE5C-49CD-9F0C-BB99E2F2A9DE}"/>
              </a:ext>
            </a:extLst>
          </p:cNvPr>
          <p:cNvCxnSpPr>
            <a:cxnSpLocks/>
          </p:cNvCxnSpPr>
          <p:nvPr/>
        </p:nvCxnSpPr>
        <p:spPr bwMode="auto">
          <a:xfrm flipV="1">
            <a:off x="8911998" y="5217189"/>
            <a:ext cx="177134" cy="1"/>
          </a:xfrm>
          <a:prstGeom prst="line">
            <a:avLst/>
          </a:prstGeom>
          <a:solidFill>
            <a:schemeClr val="bg1"/>
          </a:solidFill>
          <a:ln w="19050" cap="flat" cmpd="sng" algn="ctr">
            <a:solidFill>
              <a:srgbClr val="FFFFCC"/>
            </a:solidFill>
            <a:prstDash val="solid"/>
            <a:round/>
            <a:headEnd type="none" w="med" len="med"/>
            <a:tailEnd type="none" w="med" len="med"/>
          </a:ln>
          <a:effectLst/>
        </p:spPr>
      </p:cxnSp>
      <p:sp>
        <p:nvSpPr>
          <p:cNvPr id="233" name="화살표: 오각형 232">
            <a:extLst>
              <a:ext uri="{FF2B5EF4-FFF2-40B4-BE49-F238E27FC236}">
                <a16:creationId xmlns:a16="http://schemas.microsoft.com/office/drawing/2014/main" id="{7BE7E48E-9866-4014-AAF7-47C831DB6546}"/>
              </a:ext>
            </a:extLst>
          </p:cNvPr>
          <p:cNvSpPr/>
          <p:nvPr/>
        </p:nvSpPr>
        <p:spPr>
          <a:xfrm>
            <a:off x="9701200" y="4085474"/>
            <a:ext cx="2268252" cy="99703"/>
          </a:xfrm>
          <a:prstGeom prst="homePlate">
            <a:avLst>
              <a:gd name="adj" fmla="val 41793"/>
            </a:avLst>
          </a:prstGeom>
          <a:solidFill>
            <a:srgbClr val="2F4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4" name="화살표: 오각형 233">
            <a:extLst>
              <a:ext uri="{FF2B5EF4-FFF2-40B4-BE49-F238E27FC236}">
                <a16:creationId xmlns:a16="http://schemas.microsoft.com/office/drawing/2014/main" id="{DCFAD417-BA25-4EEC-80C5-CDF8F563CEA3}"/>
              </a:ext>
            </a:extLst>
          </p:cNvPr>
          <p:cNvSpPr/>
          <p:nvPr/>
        </p:nvSpPr>
        <p:spPr>
          <a:xfrm>
            <a:off x="9701200" y="4775027"/>
            <a:ext cx="2268252" cy="99517"/>
          </a:xfrm>
          <a:prstGeom prst="homePlate">
            <a:avLst>
              <a:gd name="adj" fmla="val 37056"/>
            </a:avLst>
          </a:prstGeom>
          <a:solidFill>
            <a:srgbClr val="2F4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5" name="화살표: 오각형 234">
            <a:extLst>
              <a:ext uri="{FF2B5EF4-FFF2-40B4-BE49-F238E27FC236}">
                <a16:creationId xmlns:a16="http://schemas.microsoft.com/office/drawing/2014/main" id="{F54E6BF9-4E46-4509-BCF2-6E3165D5D053}"/>
              </a:ext>
            </a:extLst>
          </p:cNvPr>
          <p:cNvSpPr/>
          <p:nvPr/>
        </p:nvSpPr>
        <p:spPr>
          <a:xfrm>
            <a:off x="9701200" y="4559513"/>
            <a:ext cx="2268252" cy="99517"/>
          </a:xfrm>
          <a:prstGeom prst="homePlate">
            <a:avLst>
              <a:gd name="adj" fmla="val 46628"/>
            </a:avLst>
          </a:prstGeom>
          <a:solidFill>
            <a:srgbClr val="2F4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36" name="그룹 235">
            <a:extLst>
              <a:ext uri="{FF2B5EF4-FFF2-40B4-BE49-F238E27FC236}">
                <a16:creationId xmlns:a16="http://schemas.microsoft.com/office/drawing/2014/main" id="{5B7359E3-CB1C-4A79-AFFC-8CCC983F298B}"/>
              </a:ext>
            </a:extLst>
          </p:cNvPr>
          <p:cNvGrpSpPr/>
          <p:nvPr/>
        </p:nvGrpSpPr>
        <p:grpSpPr>
          <a:xfrm>
            <a:off x="1067564" y="3067167"/>
            <a:ext cx="4061718" cy="297527"/>
            <a:chOff x="9111098" y="2453226"/>
            <a:chExt cx="2631555" cy="365606"/>
          </a:xfrm>
          <a:solidFill>
            <a:schemeClr val="bg1">
              <a:lumMod val="50000"/>
            </a:schemeClr>
          </a:solidFill>
        </p:grpSpPr>
        <p:sp>
          <p:nvSpPr>
            <p:cNvPr id="237" name="사각형: 둥근 모서리 236">
              <a:extLst>
                <a:ext uri="{FF2B5EF4-FFF2-40B4-BE49-F238E27FC236}">
                  <a16:creationId xmlns:a16="http://schemas.microsoft.com/office/drawing/2014/main" id="{350B40A8-559C-4A3D-A9C3-FBFFC64C31C3}"/>
                </a:ext>
              </a:extLst>
            </p:cNvPr>
            <p:cNvSpPr/>
            <p:nvPr/>
          </p:nvSpPr>
          <p:spPr bwMode="auto">
            <a:xfrm>
              <a:off x="9111098" y="2453226"/>
              <a:ext cx="2631555" cy="365606"/>
            </a:xfrm>
            <a:prstGeom prst="roundRect">
              <a:avLst>
                <a:gd name="adj" fmla="val 50000"/>
              </a:avLst>
            </a:prstGeom>
            <a:grpFill/>
            <a:ln w="9525" cap="flat" cmpd="sng" algn="ctr">
              <a:noFill/>
              <a:prstDash val="solid"/>
              <a:round/>
              <a:headEnd type="none" w="med" len="med"/>
              <a:tailEnd type="none" w="med" len="med"/>
            </a:ln>
            <a:effectLst/>
          </p:spPr>
          <p:txBody>
            <a:bodyPr vert="horz" wrap="square" lIns="72000" tIns="0" rIns="18000" bIns="0" numCol="1" rtlCol="0" anchor="ctr"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0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38" name="내용 개체 틀 2">
              <a:extLst>
                <a:ext uri="{FF2B5EF4-FFF2-40B4-BE49-F238E27FC236}">
                  <a16:creationId xmlns:a16="http://schemas.microsoft.com/office/drawing/2014/main" id="{2A7B8AE2-54F8-4610-9E02-B57A74DE59CA}"/>
                </a:ext>
              </a:extLst>
            </p:cNvPr>
            <p:cNvSpPr txBox="1">
              <a:spLocks/>
            </p:cNvSpPr>
            <p:nvPr/>
          </p:nvSpPr>
          <p:spPr>
            <a:xfrm>
              <a:off x="9212319" y="2483767"/>
              <a:ext cx="2429112" cy="317478"/>
            </a:xfrm>
            <a:prstGeom prst="rect">
              <a:avLst/>
            </a:prstGeom>
            <a:grpFill/>
          </p:spPr>
          <p:txBody>
            <a:bodyPr vert="horz" wrap="square" lIns="72983" tIns="36491" rIns="72983" bIns="36491" rtlCol="0" anchor="ctr">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altLang="ko-KR" sz="1200" b="1" dirty="0">
                  <a:solidFill>
                    <a:schemeClr val="bg1"/>
                  </a:solidFill>
                  <a:latin typeface="T고딕 Medium" panose="020B0A03000000000000" pitchFamily="34" charset="-127"/>
                  <a:ea typeface="T고딕 Medium" panose="020B0A03000000000000" pitchFamily="34" charset="-127"/>
                  <a:cs typeface="Arial" pitchFamily="34" charset="0"/>
                </a:rPr>
                <a:t>5G Multi-Band Evolution</a:t>
              </a:r>
            </a:p>
          </p:txBody>
        </p:sp>
      </p:grpSp>
      <p:sp>
        <p:nvSpPr>
          <p:cNvPr id="239" name="타원 238">
            <a:extLst>
              <a:ext uri="{FF2B5EF4-FFF2-40B4-BE49-F238E27FC236}">
                <a16:creationId xmlns:a16="http://schemas.microsoft.com/office/drawing/2014/main" id="{C476B29C-2B61-4441-A29F-6FF81F60402B}"/>
              </a:ext>
            </a:extLst>
          </p:cNvPr>
          <p:cNvSpPr/>
          <p:nvPr/>
        </p:nvSpPr>
        <p:spPr bwMode="auto">
          <a:xfrm>
            <a:off x="10709055" y="4497777"/>
            <a:ext cx="155665" cy="417199"/>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40" name="타원 239">
            <a:extLst>
              <a:ext uri="{FF2B5EF4-FFF2-40B4-BE49-F238E27FC236}">
                <a16:creationId xmlns:a16="http://schemas.microsoft.com/office/drawing/2014/main" id="{C4A656AC-CE85-4B52-94CE-FC44A80D8E51}"/>
              </a:ext>
            </a:extLst>
          </p:cNvPr>
          <p:cNvSpPr/>
          <p:nvPr/>
        </p:nvSpPr>
        <p:spPr bwMode="auto">
          <a:xfrm>
            <a:off x="10730461" y="4030009"/>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41" name="직선 연결선 240">
            <a:extLst>
              <a:ext uri="{FF2B5EF4-FFF2-40B4-BE49-F238E27FC236}">
                <a16:creationId xmlns:a16="http://schemas.microsoft.com/office/drawing/2014/main" id="{5B730839-FB84-4E94-965F-B359710FAFB2}"/>
              </a:ext>
            </a:extLst>
          </p:cNvPr>
          <p:cNvCxnSpPr>
            <a:cxnSpLocks/>
          </p:cNvCxnSpPr>
          <p:nvPr/>
        </p:nvCxnSpPr>
        <p:spPr bwMode="auto">
          <a:xfrm flipV="1">
            <a:off x="10867304" y="4723355"/>
            <a:ext cx="177134" cy="1"/>
          </a:xfrm>
          <a:prstGeom prst="line">
            <a:avLst/>
          </a:prstGeom>
          <a:solidFill>
            <a:schemeClr val="bg1"/>
          </a:solidFill>
          <a:ln w="19050" cap="flat" cmpd="sng" algn="ctr">
            <a:solidFill>
              <a:srgbClr val="FFFFCC"/>
            </a:solidFill>
            <a:prstDash val="solid"/>
            <a:round/>
            <a:headEnd type="none" w="med" len="med"/>
            <a:tailEnd type="none" w="med" len="med"/>
          </a:ln>
          <a:effectLst/>
        </p:spPr>
      </p:cxnSp>
      <p:sp>
        <p:nvSpPr>
          <p:cNvPr id="242" name="직사각형 241">
            <a:extLst>
              <a:ext uri="{FF2B5EF4-FFF2-40B4-BE49-F238E27FC236}">
                <a16:creationId xmlns:a16="http://schemas.microsoft.com/office/drawing/2014/main" id="{C07F991E-013C-4139-A027-9A5D59A0E57C}"/>
              </a:ext>
            </a:extLst>
          </p:cNvPr>
          <p:cNvSpPr/>
          <p:nvPr/>
        </p:nvSpPr>
        <p:spPr bwMode="auto">
          <a:xfrm>
            <a:off x="5987520" y="3888518"/>
            <a:ext cx="3534198" cy="1561995"/>
          </a:xfrm>
          <a:prstGeom prst="rect">
            <a:avLst/>
          </a:prstGeom>
          <a:noFill/>
          <a:ln w="12700" cap="flat" cmpd="sng" algn="ctr">
            <a:solidFill>
              <a:srgbClr val="00B0F0"/>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43" name="직사각형 242">
            <a:extLst>
              <a:ext uri="{FF2B5EF4-FFF2-40B4-BE49-F238E27FC236}">
                <a16:creationId xmlns:a16="http://schemas.microsoft.com/office/drawing/2014/main" id="{FC371A1F-E37D-4170-ACEE-8F3EC1FB3D85}"/>
              </a:ext>
            </a:extLst>
          </p:cNvPr>
          <p:cNvSpPr/>
          <p:nvPr/>
        </p:nvSpPr>
        <p:spPr bwMode="auto">
          <a:xfrm>
            <a:off x="9615530" y="3888518"/>
            <a:ext cx="2543888" cy="1561995"/>
          </a:xfrm>
          <a:prstGeom prst="rect">
            <a:avLst/>
          </a:prstGeom>
          <a:noFill/>
          <a:ln w="12700" cap="flat" cmpd="sng" algn="ctr">
            <a:solidFill>
              <a:srgbClr val="2F40C1"/>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44" name="화살표: 오각형 243">
            <a:extLst>
              <a:ext uri="{FF2B5EF4-FFF2-40B4-BE49-F238E27FC236}">
                <a16:creationId xmlns:a16="http://schemas.microsoft.com/office/drawing/2014/main" id="{9CFAA866-4147-442D-86F3-6267FBB6D4D6}"/>
              </a:ext>
            </a:extLst>
          </p:cNvPr>
          <p:cNvSpPr/>
          <p:nvPr/>
        </p:nvSpPr>
        <p:spPr>
          <a:xfrm>
            <a:off x="9701200" y="5169261"/>
            <a:ext cx="2268252" cy="114262"/>
          </a:xfrm>
          <a:prstGeom prst="homePlate">
            <a:avLst>
              <a:gd name="adj" fmla="val 63006"/>
            </a:avLst>
          </a:prstGeom>
          <a:solidFill>
            <a:srgbClr val="7A5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45" name="그룹 244">
            <a:extLst>
              <a:ext uri="{FF2B5EF4-FFF2-40B4-BE49-F238E27FC236}">
                <a16:creationId xmlns:a16="http://schemas.microsoft.com/office/drawing/2014/main" id="{E40347D8-F311-42EC-9F0D-BF527418BCF7}"/>
              </a:ext>
            </a:extLst>
          </p:cNvPr>
          <p:cNvGrpSpPr/>
          <p:nvPr/>
        </p:nvGrpSpPr>
        <p:grpSpPr>
          <a:xfrm>
            <a:off x="9690548" y="3321713"/>
            <a:ext cx="2603988" cy="221248"/>
            <a:chOff x="3400500" y="3961995"/>
            <a:chExt cx="2603988" cy="221248"/>
          </a:xfrm>
        </p:grpSpPr>
        <p:sp>
          <p:nvSpPr>
            <p:cNvPr id="246" name="직사각형 245">
              <a:extLst>
                <a:ext uri="{FF2B5EF4-FFF2-40B4-BE49-F238E27FC236}">
                  <a16:creationId xmlns:a16="http://schemas.microsoft.com/office/drawing/2014/main" id="{6109B5B9-CFEC-4514-8C51-96A682DC79CB}"/>
                </a:ext>
              </a:extLst>
            </p:cNvPr>
            <p:cNvSpPr/>
            <p:nvPr/>
          </p:nvSpPr>
          <p:spPr>
            <a:xfrm>
              <a:off x="3400500" y="3984977"/>
              <a:ext cx="2603988" cy="176527"/>
            </a:xfrm>
            <a:prstGeom prst="rect">
              <a:avLst/>
            </a:prstGeom>
            <a:solidFill>
              <a:schemeClr val="bg1">
                <a:lumMod val="85000"/>
              </a:schemeClr>
            </a:solidFill>
            <a:ln w="6350" cap="flat" cmpd="sng" algn="ctr">
              <a:solidFill>
                <a:schemeClr val="bg1">
                  <a:lumMod val="50000"/>
                </a:scheme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맑은 고딕" panose="020F0502020204030204"/>
                <a:ea typeface="맑은 고딕" panose="020B0503020000020004" pitchFamily="50" charset="-127"/>
              </a:endParaRPr>
            </a:p>
          </p:txBody>
        </p:sp>
        <p:grpSp>
          <p:nvGrpSpPr>
            <p:cNvPr id="247" name="그룹 246">
              <a:extLst>
                <a:ext uri="{FF2B5EF4-FFF2-40B4-BE49-F238E27FC236}">
                  <a16:creationId xmlns:a16="http://schemas.microsoft.com/office/drawing/2014/main" id="{F3D05148-3E80-48D2-A30F-19BE27333D54}"/>
                </a:ext>
              </a:extLst>
            </p:cNvPr>
            <p:cNvGrpSpPr/>
            <p:nvPr/>
          </p:nvGrpSpPr>
          <p:grpSpPr>
            <a:xfrm>
              <a:off x="3508272" y="3961995"/>
              <a:ext cx="603518" cy="215444"/>
              <a:chOff x="4843140" y="3666756"/>
              <a:chExt cx="603518" cy="215444"/>
            </a:xfrm>
          </p:grpSpPr>
          <p:sp>
            <p:nvSpPr>
              <p:cNvPr id="254" name="화살표: 오각형 253">
                <a:extLst>
                  <a:ext uri="{FF2B5EF4-FFF2-40B4-BE49-F238E27FC236}">
                    <a16:creationId xmlns:a16="http://schemas.microsoft.com/office/drawing/2014/main" id="{333E65B1-77F1-443A-BA3F-E103299E214E}"/>
                  </a:ext>
                </a:extLst>
              </p:cNvPr>
              <p:cNvSpPr/>
              <p:nvPr/>
            </p:nvSpPr>
            <p:spPr>
              <a:xfrm>
                <a:off x="4843140" y="3724451"/>
                <a:ext cx="286142" cy="100052"/>
              </a:xfrm>
              <a:prstGeom prst="homePlate">
                <a:avLst/>
              </a:prstGeom>
              <a:solidFill>
                <a:srgbClr val="7A5FDB"/>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맑은 고딕" panose="020F0502020204030204"/>
                  <a:ea typeface="맑은 고딕" panose="020B0503020000020004" pitchFamily="50" charset="-127"/>
                </a:endParaRPr>
              </a:p>
            </p:txBody>
          </p:sp>
          <p:sp>
            <p:nvSpPr>
              <p:cNvPr id="255" name="TextBox 254">
                <a:extLst>
                  <a:ext uri="{FF2B5EF4-FFF2-40B4-BE49-F238E27FC236}">
                    <a16:creationId xmlns:a16="http://schemas.microsoft.com/office/drawing/2014/main" id="{499876EF-9568-432E-93F7-FC75C100B26E}"/>
                  </a:ext>
                </a:extLst>
              </p:cNvPr>
              <p:cNvSpPr txBox="1"/>
              <p:nvPr/>
            </p:nvSpPr>
            <p:spPr>
              <a:xfrm>
                <a:off x="5069632" y="3666756"/>
                <a:ext cx="377026" cy="215444"/>
              </a:xfrm>
              <a:prstGeom prst="rect">
                <a:avLst/>
              </a:prstGeom>
              <a:noFill/>
            </p:spPr>
            <p:txBody>
              <a:bodyPr wrap="none" rtlCol="0">
                <a:spAutoFit/>
              </a:bodyPr>
              <a:lstStyle/>
              <a:p>
                <a:pPr algn="l"/>
                <a:r>
                  <a:rPr lang="en-US" altLang="ko-KR" sz="800" dirty="0">
                    <a:solidFill>
                      <a:srgbClr val="7A5FDB"/>
                    </a:solidFill>
                    <a:latin typeface="T고딕 Medium" panose="020B0A03000000000000" pitchFamily="34" charset="-127"/>
                    <a:ea typeface="T고딕 Medium" panose="020B0A03000000000000" pitchFamily="34" charset="-127"/>
                    <a:cs typeface="Malgun Gothic Semilight" panose="020B0502040204020203" pitchFamily="50" charset="-127"/>
                  </a:rPr>
                  <a:t>LTE</a:t>
                </a:r>
                <a:endParaRPr lang="ko-KR" altLang="en-US" sz="800" dirty="0">
                  <a:solidFill>
                    <a:srgbClr val="7A5FDB"/>
                  </a:solidFill>
                  <a:latin typeface="T고딕 Medium" panose="020B0A03000000000000" pitchFamily="34" charset="-127"/>
                  <a:ea typeface="T고딕 Medium" panose="020B0A03000000000000" pitchFamily="34" charset="-127"/>
                  <a:cs typeface="Malgun Gothic Semilight" panose="020B0502040204020203" pitchFamily="50" charset="-127"/>
                </a:endParaRPr>
              </a:p>
            </p:txBody>
          </p:sp>
        </p:grpSp>
        <p:grpSp>
          <p:nvGrpSpPr>
            <p:cNvPr id="248" name="그룹 247">
              <a:extLst>
                <a:ext uri="{FF2B5EF4-FFF2-40B4-BE49-F238E27FC236}">
                  <a16:creationId xmlns:a16="http://schemas.microsoft.com/office/drawing/2014/main" id="{52CDAEF7-066C-42FB-8EDD-58364B3F32B8}"/>
                </a:ext>
              </a:extLst>
            </p:cNvPr>
            <p:cNvGrpSpPr/>
            <p:nvPr/>
          </p:nvGrpSpPr>
          <p:grpSpPr>
            <a:xfrm>
              <a:off x="4222799" y="3967799"/>
              <a:ext cx="561748" cy="215444"/>
              <a:chOff x="4843140" y="3813565"/>
              <a:chExt cx="561748" cy="215444"/>
            </a:xfrm>
          </p:grpSpPr>
          <p:sp>
            <p:nvSpPr>
              <p:cNvPr id="252" name="화살표: 오각형 251">
                <a:extLst>
                  <a:ext uri="{FF2B5EF4-FFF2-40B4-BE49-F238E27FC236}">
                    <a16:creationId xmlns:a16="http://schemas.microsoft.com/office/drawing/2014/main" id="{89084AA8-8EFB-4A74-AD88-1E3678E7F47B}"/>
                  </a:ext>
                </a:extLst>
              </p:cNvPr>
              <p:cNvSpPr/>
              <p:nvPr/>
            </p:nvSpPr>
            <p:spPr>
              <a:xfrm>
                <a:off x="4843140" y="3864603"/>
                <a:ext cx="286142" cy="100052"/>
              </a:xfrm>
              <a:prstGeom prst="homePlate">
                <a:avLst/>
              </a:prstGeom>
              <a:solidFill>
                <a:srgbClr val="00B0F0"/>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맑은 고딕" panose="020F0502020204030204"/>
                  <a:ea typeface="맑은 고딕" panose="020B0503020000020004" pitchFamily="50" charset="-127"/>
                </a:endParaRPr>
              </a:p>
            </p:txBody>
          </p:sp>
          <p:sp>
            <p:nvSpPr>
              <p:cNvPr id="253" name="TextBox 252">
                <a:extLst>
                  <a:ext uri="{FF2B5EF4-FFF2-40B4-BE49-F238E27FC236}">
                    <a16:creationId xmlns:a16="http://schemas.microsoft.com/office/drawing/2014/main" id="{D9439060-081B-4EA5-A5D5-49A49D8144DA}"/>
                  </a:ext>
                </a:extLst>
              </p:cNvPr>
              <p:cNvSpPr txBox="1"/>
              <p:nvPr/>
            </p:nvSpPr>
            <p:spPr>
              <a:xfrm>
                <a:off x="5079158" y="3813565"/>
                <a:ext cx="325730" cy="215444"/>
              </a:xfrm>
              <a:prstGeom prst="rect">
                <a:avLst/>
              </a:prstGeom>
              <a:noFill/>
            </p:spPr>
            <p:txBody>
              <a:bodyPr wrap="none" rtlCol="0">
                <a:spAutoFit/>
              </a:bodyPr>
              <a:lstStyle/>
              <a:p>
                <a:pPr algn="l"/>
                <a:r>
                  <a:rPr lang="en-US" altLang="ko-KR" sz="800" dirty="0">
                    <a:solidFill>
                      <a:srgbClr val="00B0F0"/>
                    </a:solidFill>
                    <a:latin typeface="T고딕 Medium" panose="020B0A03000000000000" pitchFamily="34" charset="-127"/>
                    <a:ea typeface="T고딕 Medium" panose="020B0A03000000000000" pitchFamily="34" charset="-127"/>
                    <a:cs typeface="Malgun Gothic Semilight" panose="020B0502040204020203" pitchFamily="50" charset="-127"/>
                  </a:rPr>
                  <a:t>5G</a:t>
                </a:r>
                <a:endParaRPr lang="ko-KR" altLang="en-US" sz="800" dirty="0">
                  <a:solidFill>
                    <a:srgbClr val="00B0F0"/>
                  </a:solidFill>
                  <a:latin typeface="T고딕 Medium" panose="020B0A03000000000000" pitchFamily="34" charset="-127"/>
                  <a:ea typeface="T고딕 Medium" panose="020B0A03000000000000" pitchFamily="34" charset="-127"/>
                  <a:cs typeface="Malgun Gothic Semilight" panose="020B0502040204020203" pitchFamily="50" charset="-127"/>
                </a:endParaRPr>
              </a:p>
            </p:txBody>
          </p:sp>
        </p:grpSp>
        <p:grpSp>
          <p:nvGrpSpPr>
            <p:cNvPr id="249" name="그룹 248">
              <a:extLst>
                <a:ext uri="{FF2B5EF4-FFF2-40B4-BE49-F238E27FC236}">
                  <a16:creationId xmlns:a16="http://schemas.microsoft.com/office/drawing/2014/main" id="{326B2956-3CA8-47D8-9145-C35AF4758005}"/>
                </a:ext>
              </a:extLst>
            </p:cNvPr>
            <p:cNvGrpSpPr/>
            <p:nvPr/>
          </p:nvGrpSpPr>
          <p:grpSpPr>
            <a:xfrm>
              <a:off x="4866818" y="3965240"/>
              <a:ext cx="1095545" cy="215444"/>
              <a:chOff x="4849601" y="3991676"/>
              <a:chExt cx="1095545" cy="215444"/>
            </a:xfrm>
          </p:grpSpPr>
          <p:sp>
            <p:nvSpPr>
              <p:cNvPr id="250" name="화살표: 오각형 249">
                <a:extLst>
                  <a:ext uri="{FF2B5EF4-FFF2-40B4-BE49-F238E27FC236}">
                    <a16:creationId xmlns:a16="http://schemas.microsoft.com/office/drawing/2014/main" id="{4CFFADBC-11C7-4543-8F7A-038166DCFE45}"/>
                  </a:ext>
                </a:extLst>
              </p:cNvPr>
              <p:cNvSpPr/>
              <p:nvPr/>
            </p:nvSpPr>
            <p:spPr>
              <a:xfrm>
                <a:off x="4849601" y="4044391"/>
                <a:ext cx="286142" cy="100052"/>
              </a:xfrm>
              <a:prstGeom prst="homePlate">
                <a:avLst/>
              </a:prstGeom>
              <a:solidFill>
                <a:srgbClr val="2F40C1"/>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rgbClr val="2F40C1"/>
                  </a:solidFill>
                  <a:effectLst/>
                  <a:uLnTx/>
                  <a:uFillTx/>
                  <a:latin typeface="맑은 고딕" panose="020F0502020204030204"/>
                  <a:ea typeface="맑은 고딕" panose="020B0503020000020004" pitchFamily="50" charset="-127"/>
                </a:endParaRPr>
              </a:p>
            </p:txBody>
          </p:sp>
          <p:sp>
            <p:nvSpPr>
              <p:cNvPr id="251" name="TextBox 250">
                <a:extLst>
                  <a:ext uri="{FF2B5EF4-FFF2-40B4-BE49-F238E27FC236}">
                    <a16:creationId xmlns:a16="http://schemas.microsoft.com/office/drawing/2014/main" id="{29D2866B-09A4-4A17-85C6-EB3AAEFBF3D6}"/>
                  </a:ext>
                </a:extLst>
              </p:cNvPr>
              <p:cNvSpPr txBox="1"/>
              <p:nvPr/>
            </p:nvSpPr>
            <p:spPr>
              <a:xfrm>
                <a:off x="5074395" y="3991676"/>
                <a:ext cx="870751" cy="215444"/>
              </a:xfrm>
              <a:prstGeom prst="rect">
                <a:avLst/>
              </a:prstGeom>
              <a:noFill/>
            </p:spPr>
            <p:txBody>
              <a:bodyPr wrap="none" rtlCol="0">
                <a:spAutoFit/>
              </a:bodyPr>
              <a:lstStyle/>
              <a:p>
                <a:pPr algn="l"/>
                <a:r>
                  <a:rPr lang="en-US" altLang="ko-KR" sz="800" dirty="0">
                    <a:solidFill>
                      <a:srgbClr val="2F40C1"/>
                    </a:solidFill>
                    <a:latin typeface="T고딕 Medium" panose="020B0A03000000000000" pitchFamily="34" charset="-127"/>
                    <a:ea typeface="T고딕 Medium" panose="020B0A03000000000000" pitchFamily="34" charset="-127"/>
                    <a:cs typeface="Malgun Gothic Semilight" panose="020B0502040204020203" pitchFamily="50" charset="-127"/>
                  </a:rPr>
                  <a:t>5G Advanced</a:t>
                </a:r>
                <a:endParaRPr lang="ko-KR" altLang="en-US" sz="800" dirty="0">
                  <a:solidFill>
                    <a:srgbClr val="2F40C1"/>
                  </a:solidFill>
                  <a:latin typeface="T고딕 Medium" panose="020B0A03000000000000" pitchFamily="34" charset="-127"/>
                  <a:ea typeface="T고딕 Medium" panose="020B0A03000000000000" pitchFamily="34" charset="-127"/>
                  <a:cs typeface="Malgun Gothic Semilight" panose="020B0502040204020203" pitchFamily="50" charset="-127"/>
                </a:endParaRPr>
              </a:p>
            </p:txBody>
          </p:sp>
        </p:grpSp>
      </p:grpSp>
      <p:cxnSp>
        <p:nvCxnSpPr>
          <p:cNvPr id="256" name="직선 연결선 255">
            <a:extLst>
              <a:ext uri="{FF2B5EF4-FFF2-40B4-BE49-F238E27FC236}">
                <a16:creationId xmlns:a16="http://schemas.microsoft.com/office/drawing/2014/main" id="{E14D086D-ACDB-4127-B0EB-B00D412FD688}"/>
              </a:ext>
            </a:extLst>
          </p:cNvPr>
          <p:cNvCxnSpPr>
            <a:cxnSpLocks/>
          </p:cNvCxnSpPr>
          <p:nvPr/>
        </p:nvCxnSpPr>
        <p:spPr bwMode="auto">
          <a:xfrm flipV="1">
            <a:off x="10869732" y="5230316"/>
            <a:ext cx="177134" cy="1"/>
          </a:xfrm>
          <a:prstGeom prst="line">
            <a:avLst/>
          </a:prstGeom>
          <a:solidFill>
            <a:schemeClr val="bg1"/>
          </a:solidFill>
          <a:ln w="19050" cap="flat" cmpd="sng" algn="ctr">
            <a:solidFill>
              <a:srgbClr val="FFFFCC"/>
            </a:solidFill>
            <a:prstDash val="solid"/>
            <a:round/>
            <a:headEnd type="none" w="med" len="med"/>
            <a:tailEnd type="none" w="med" len="med"/>
          </a:ln>
          <a:effectLst/>
        </p:spPr>
      </p:cxnSp>
      <p:sp>
        <p:nvSpPr>
          <p:cNvPr id="257" name="타원 256">
            <a:extLst>
              <a:ext uri="{FF2B5EF4-FFF2-40B4-BE49-F238E27FC236}">
                <a16:creationId xmlns:a16="http://schemas.microsoft.com/office/drawing/2014/main" id="{5E5495C4-9B19-495E-BB5D-557AAECBF018}"/>
              </a:ext>
            </a:extLst>
          </p:cNvPr>
          <p:cNvSpPr/>
          <p:nvPr/>
        </p:nvSpPr>
        <p:spPr bwMode="auto">
          <a:xfrm>
            <a:off x="10730461" y="5126556"/>
            <a:ext cx="134259" cy="212542"/>
          </a:xfrm>
          <a:prstGeom prst="ellipse">
            <a:avLst/>
          </a:prstGeom>
          <a:noFill/>
          <a:ln w="19050" cap="flat" cmpd="sng" algn="ctr">
            <a:solidFill>
              <a:srgbClr val="FFFFCC"/>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cxnSp>
        <p:nvCxnSpPr>
          <p:cNvPr id="258" name="연결선: 꺾임 257">
            <a:extLst>
              <a:ext uri="{FF2B5EF4-FFF2-40B4-BE49-F238E27FC236}">
                <a16:creationId xmlns:a16="http://schemas.microsoft.com/office/drawing/2014/main" id="{136ECEAC-D0C8-4D90-A97E-7C2150604217}"/>
              </a:ext>
            </a:extLst>
          </p:cNvPr>
          <p:cNvCxnSpPr>
            <a:cxnSpLocks/>
            <a:stCxn id="240" idx="6"/>
          </p:cNvCxnSpPr>
          <p:nvPr/>
        </p:nvCxnSpPr>
        <p:spPr bwMode="auto">
          <a:xfrm>
            <a:off x="10864720" y="4136280"/>
            <a:ext cx="179483" cy="1462361"/>
          </a:xfrm>
          <a:prstGeom prst="bentConnector2">
            <a:avLst/>
          </a:prstGeom>
          <a:solidFill>
            <a:schemeClr val="bg1"/>
          </a:solidFill>
          <a:ln w="19050" cap="flat" cmpd="sng" algn="ctr">
            <a:solidFill>
              <a:srgbClr val="FFFFCC"/>
            </a:solidFill>
            <a:prstDash val="solid"/>
            <a:round/>
            <a:headEnd type="none" w="med" len="med"/>
            <a:tailEnd type="triangle"/>
          </a:ln>
          <a:effectLst/>
        </p:spPr>
      </p:cxnSp>
      <p:sp>
        <p:nvSpPr>
          <p:cNvPr id="259" name="직사각형 258">
            <a:extLst>
              <a:ext uri="{FF2B5EF4-FFF2-40B4-BE49-F238E27FC236}">
                <a16:creationId xmlns:a16="http://schemas.microsoft.com/office/drawing/2014/main" id="{7CF0BA4D-86C0-4637-BD85-0B305ED270E4}"/>
              </a:ext>
            </a:extLst>
          </p:cNvPr>
          <p:cNvSpPr/>
          <p:nvPr/>
        </p:nvSpPr>
        <p:spPr bwMode="auto">
          <a:xfrm>
            <a:off x="3347214" y="4289094"/>
            <a:ext cx="895028" cy="1099692"/>
          </a:xfrm>
          <a:prstGeom prst="rect">
            <a:avLst/>
          </a:prstGeom>
          <a:solidFill>
            <a:schemeClr val="bg1">
              <a:alpha val="21000"/>
            </a:scheme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60" name="내용 개체 틀 2">
            <a:extLst>
              <a:ext uri="{FF2B5EF4-FFF2-40B4-BE49-F238E27FC236}">
                <a16:creationId xmlns:a16="http://schemas.microsoft.com/office/drawing/2014/main" id="{E6D04DA2-87B6-4E0F-89F2-8FBC99AA606E}"/>
              </a:ext>
            </a:extLst>
          </p:cNvPr>
          <p:cNvSpPr txBox="1">
            <a:spLocks/>
          </p:cNvSpPr>
          <p:nvPr/>
        </p:nvSpPr>
        <p:spPr>
          <a:xfrm>
            <a:off x="3345028" y="4266493"/>
            <a:ext cx="903548" cy="361466"/>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850" b="1" dirty="0">
                <a:solidFill>
                  <a:schemeClr val="bg1"/>
                </a:solidFill>
                <a:latin typeface="T고딕 Medium" panose="020B0A03000000000000" pitchFamily="34" charset="-127"/>
                <a:ea typeface="T고딕 Medium" panose="020B0A03000000000000" pitchFamily="34" charset="-127"/>
                <a:cs typeface="Arial" pitchFamily="34" charset="0"/>
              </a:rPr>
              <a:t>Opt. 3x</a:t>
            </a:r>
          </a:p>
          <a:p>
            <a:pPr marL="0" indent="0">
              <a:buNone/>
            </a:pPr>
            <a:r>
              <a:rPr lang="en-US" altLang="ko-KR" sz="850" b="1" dirty="0">
                <a:solidFill>
                  <a:schemeClr val="bg1"/>
                </a:solidFill>
                <a:latin typeface="T고딕 Light" panose="020B0A03000000000000" pitchFamily="34" charset="-127"/>
                <a:ea typeface="T고딕 Light" panose="020B0A03000000000000" pitchFamily="34" charset="-127"/>
                <a:cs typeface="Arial" pitchFamily="34" charset="0"/>
              </a:rPr>
              <a:t>(LTE + NR FR1)</a:t>
            </a:r>
            <a:endParaRPr lang="ko-KR" altLang="en-US" sz="85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261" name="직사각형 260">
            <a:extLst>
              <a:ext uri="{FF2B5EF4-FFF2-40B4-BE49-F238E27FC236}">
                <a16:creationId xmlns:a16="http://schemas.microsoft.com/office/drawing/2014/main" id="{4A15BEF7-2152-42A8-A52E-5C49E15C1527}"/>
              </a:ext>
            </a:extLst>
          </p:cNvPr>
          <p:cNvSpPr/>
          <p:nvPr/>
        </p:nvSpPr>
        <p:spPr bwMode="auto">
          <a:xfrm>
            <a:off x="4469031" y="3940014"/>
            <a:ext cx="794345" cy="1456616"/>
          </a:xfrm>
          <a:prstGeom prst="rect">
            <a:avLst/>
          </a:prstGeom>
          <a:solidFill>
            <a:schemeClr val="bg1">
              <a:alpha val="21000"/>
            </a:scheme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62" name="내용 개체 틀 2">
            <a:extLst>
              <a:ext uri="{FF2B5EF4-FFF2-40B4-BE49-F238E27FC236}">
                <a16:creationId xmlns:a16="http://schemas.microsoft.com/office/drawing/2014/main" id="{CC6C251D-7572-43C6-A687-2CEB8BBB34F1}"/>
              </a:ext>
            </a:extLst>
          </p:cNvPr>
          <p:cNvSpPr txBox="1">
            <a:spLocks/>
          </p:cNvSpPr>
          <p:nvPr/>
        </p:nvSpPr>
        <p:spPr>
          <a:xfrm>
            <a:off x="4489015" y="4278278"/>
            <a:ext cx="774362" cy="492271"/>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850" b="1" dirty="0">
                <a:solidFill>
                  <a:schemeClr val="bg1"/>
                </a:solidFill>
                <a:latin typeface="T고딕 Medium" panose="020B0A03000000000000" pitchFamily="34" charset="-127"/>
                <a:ea typeface="T고딕 Medium" panose="020B0A03000000000000" pitchFamily="34" charset="-127"/>
                <a:cs typeface="Arial" pitchFamily="34" charset="0"/>
              </a:rPr>
              <a:t>Opt. 3x</a:t>
            </a:r>
          </a:p>
          <a:p>
            <a:pPr marL="0" indent="0">
              <a:buNone/>
            </a:pPr>
            <a:r>
              <a:rPr lang="en-US" altLang="ko-KR" sz="850" b="1" dirty="0">
                <a:solidFill>
                  <a:schemeClr val="bg1"/>
                </a:solidFill>
                <a:latin typeface="T고딕 Light" panose="020B0A03000000000000" pitchFamily="34" charset="-127"/>
                <a:ea typeface="T고딕 Light" panose="020B0A03000000000000" pitchFamily="34" charset="-127"/>
                <a:cs typeface="Arial" pitchFamily="34" charset="0"/>
              </a:rPr>
              <a:t>(LTE + NR FR2)</a:t>
            </a:r>
            <a:endParaRPr lang="ko-KR" altLang="en-US" sz="85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263" name="직사각형 262">
            <a:extLst>
              <a:ext uri="{FF2B5EF4-FFF2-40B4-BE49-F238E27FC236}">
                <a16:creationId xmlns:a16="http://schemas.microsoft.com/office/drawing/2014/main" id="{11EC5678-26AA-4546-B40D-5A8EE7AD41EE}"/>
              </a:ext>
            </a:extLst>
          </p:cNvPr>
          <p:cNvSpPr/>
          <p:nvPr/>
        </p:nvSpPr>
        <p:spPr bwMode="auto">
          <a:xfrm>
            <a:off x="3178964" y="3894289"/>
            <a:ext cx="2677370" cy="1561995"/>
          </a:xfrm>
          <a:prstGeom prst="rect">
            <a:avLst/>
          </a:prstGeom>
          <a:noFill/>
          <a:ln w="12700" cap="flat" cmpd="sng" algn="ctr">
            <a:solidFill>
              <a:srgbClr val="7A5FDB"/>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64" name="내용 개체 틀 2">
            <a:extLst>
              <a:ext uri="{FF2B5EF4-FFF2-40B4-BE49-F238E27FC236}">
                <a16:creationId xmlns:a16="http://schemas.microsoft.com/office/drawing/2014/main" id="{951DE211-B7EC-4F2F-9BD6-36FA94A5EE9D}"/>
              </a:ext>
            </a:extLst>
          </p:cNvPr>
          <p:cNvSpPr txBox="1">
            <a:spLocks/>
          </p:cNvSpPr>
          <p:nvPr/>
        </p:nvSpPr>
        <p:spPr>
          <a:xfrm>
            <a:off x="3178426" y="3658343"/>
            <a:ext cx="2677370" cy="235277"/>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ko-KR" sz="1050" b="1" dirty="0">
                <a:solidFill>
                  <a:srgbClr val="7A5FDB"/>
                </a:solidFill>
                <a:latin typeface="T고딕 Medium" panose="020B0A03000000000000" pitchFamily="34" charset="-127"/>
                <a:ea typeface="T고딕 Medium" panose="020B0A03000000000000" pitchFamily="34" charset="-127"/>
                <a:cs typeface="Arial" pitchFamily="34" charset="0"/>
              </a:rPr>
              <a:t>Commercialized</a:t>
            </a:r>
            <a:endParaRPr lang="ko-KR" altLang="en-US" sz="1050" b="1" dirty="0">
              <a:solidFill>
                <a:srgbClr val="7A5FDB"/>
              </a:solidFill>
              <a:latin typeface="T고딕 Light" panose="020B0A03000000000000" pitchFamily="34" charset="-127"/>
              <a:ea typeface="T고딕 Light" panose="020B0A03000000000000" pitchFamily="34" charset="-127"/>
              <a:cs typeface="Arial" pitchFamily="34" charset="0"/>
            </a:endParaRPr>
          </a:p>
        </p:txBody>
      </p:sp>
      <p:sp>
        <p:nvSpPr>
          <p:cNvPr id="87" name="내용 개체 틀 2">
            <a:extLst>
              <a:ext uri="{FF2B5EF4-FFF2-40B4-BE49-F238E27FC236}">
                <a16:creationId xmlns:a16="http://schemas.microsoft.com/office/drawing/2014/main" id="{9A84B31F-6A86-4FBB-9454-1A4D6FE25243}"/>
              </a:ext>
            </a:extLst>
          </p:cNvPr>
          <p:cNvSpPr txBox="1">
            <a:spLocks/>
          </p:cNvSpPr>
          <p:nvPr/>
        </p:nvSpPr>
        <p:spPr>
          <a:xfrm>
            <a:off x="8371374" y="4201631"/>
            <a:ext cx="934217" cy="361466"/>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850" b="1" dirty="0">
                <a:solidFill>
                  <a:schemeClr val="bg1"/>
                </a:solidFill>
                <a:latin typeface="T고딕 Medium" panose="020B0A03000000000000" pitchFamily="34" charset="-127"/>
                <a:ea typeface="T고딕 Medium" panose="020B0A03000000000000" pitchFamily="34" charset="-127"/>
                <a:cs typeface="Arial" pitchFamily="34" charset="0"/>
              </a:rPr>
              <a:t>#3. Opt.</a:t>
            </a:r>
            <a:r>
              <a:rPr lang="ko-KR" altLang="en-US" sz="850" b="1" dirty="0">
                <a:solidFill>
                  <a:schemeClr val="bg1"/>
                </a:solidFill>
                <a:latin typeface="T고딕 Medium" panose="020B0A03000000000000" pitchFamily="34" charset="-127"/>
                <a:ea typeface="T고딕 Medium" panose="020B0A03000000000000" pitchFamily="34" charset="-127"/>
                <a:cs typeface="Arial" pitchFamily="34" charset="0"/>
              </a:rPr>
              <a:t> </a:t>
            </a:r>
            <a:r>
              <a:rPr lang="en-US" altLang="ko-KR" sz="850" b="1" dirty="0">
                <a:solidFill>
                  <a:schemeClr val="bg1"/>
                </a:solidFill>
                <a:latin typeface="T고딕 Medium" panose="020B0A03000000000000" pitchFamily="34" charset="-127"/>
                <a:ea typeface="T고딕 Medium" panose="020B0A03000000000000" pitchFamily="34" charset="-127"/>
                <a:cs typeface="Arial" pitchFamily="34" charset="0"/>
              </a:rPr>
              <a:t>4</a:t>
            </a:r>
          </a:p>
          <a:p>
            <a:pPr marL="0" indent="0">
              <a:buNone/>
            </a:pPr>
            <a:r>
              <a:rPr lang="en-US" altLang="ko-KR" sz="850" b="1" dirty="0">
                <a:solidFill>
                  <a:schemeClr val="bg1"/>
                </a:solidFill>
                <a:latin typeface="T고딕 Light" panose="020B0A03000000000000" pitchFamily="34" charset="-127"/>
                <a:ea typeface="T고딕 Light" panose="020B0A03000000000000" pitchFamily="34" charset="-127"/>
                <a:cs typeface="Arial" pitchFamily="34" charset="0"/>
              </a:rPr>
              <a:t>(w/NR-CA)</a:t>
            </a:r>
            <a:endParaRPr lang="ko-KR" altLang="en-US" sz="850" b="1" dirty="0">
              <a:solidFill>
                <a:schemeClr val="bg1"/>
              </a:solidFill>
              <a:latin typeface="T고딕 Light" panose="020B0A03000000000000" pitchFamily="34" charset="-127"/>
              <a:ea typeface="T고딕 Light" panose="020B0A03000000000000" pitchFamily="34" charset="-127"/>
              <a:cs typeface="Arial" pitchFamily="34" charset="0"/>
            </a:endParaRPr>
          </a:p>
        </p:txBody>
      </p:sp>
      <p:sp>
        <p:nvSpPr>
          <p:cNvPr id="206" name="내용 개체 틀 2">
            <a:extLst>
              <a:ext uri="{FF2B5EF4-FFF2-40B4-BE49-F238E27FC236}">
                <a16:creationId xmlns:a16="http://schemas.microsoft.com/office/drawing/2014/main" id="{03AAD5E5-E2FF-473C-8651-E1CF62C0D6AE}"/>
              </a:ext>
            </a:extLst>
          </p:cNvPr>
          <p:cNvSpPr txBox="1">
            <a:spLocks/>
          </p:cNvSpPr>
          <p:nvPr/>
        </p:nvSpPr>
        <p:spPr>
          <a:xfrm>
            <a:off x="10225684" y="4183216"/>
            <a:ext cx="1347724" cy="335305"/>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850" dirty="0">
                <a:solidFill>
                  <a:schemeClr val="bg1"/>
                </a:solidFill>
                <a:latin typeface="T고딕 Medium" panose="020B0A03000000000000" pitchFamily="34" charset="-127"/>
                <a:ea typeface="T고딕 Medium" panose="020B0A03000000000000" pitchFamily="34" charset="-127"/>
                <a:cs typeface="Arial" pitchFamily="34" charset="0"/>
              </a:rPr>
              <a:t>MR-MC</a:t>
            </a:r>
            <a:br>
              <a:rPr lang="en-US" altLang="ko-KR" sz="850" dirty="0">
                <a:solidFill>
                  <a:schemeClr val="bg1"/>
                </a:solidFill>
                <a:latin typeface="T고딕 Medium" panose="020B0A03000000000000" pitchFamily="34" charset="-127"/>
                <a:ea typeface="T고딕 Medium" panose="020B0A03000000000000" pitchFamily="34" charset="-127"/>
                <a:cs typeface="Arial" pitchFamily="34" charset="0"/>
              </a:rPr>
            </a:br>
            <a:r>
              <a:rPr lang="en-US" altLang="ko-KR" sz="850" dirty="0">
                <a:solidFill>
                  <a:schemeClr val="bg1"/>
                </a:solidFill>
                <a:latin typeface="T고딕 Light" panose="020B0A03000000000000" pitchFamily="34" charset="-127"/>
                <a:ea typeface="T고딕 Light" panose="020B0A03000000000000" pitchFamily="34" charset="-127"/>
                <a:cs typeface="Arial" pitchFamily="34" charset="0"/>
              </a:rPr>
              <a:t>(LTE + NR FR1 + FR2)</a:t>
            </a:r>
          </a:p>
        </p:txBody>
      </p:sp>
    </p:spTree>
    <p:extLst>
      <p:ext uri="{BB962C8B-B14F-4D97-AF65-F5344CB8AC3E}">
        <p14:creationId xmlns:p14="http://schemas.microsoft.com/office/powerpoint/2010/main" val="3121544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래픽 10">
            <a:extLst>
              <a:ext uri="{FF2B5EF4-FFF2-40B4-BE49-F238E27FC236}">
                <a16:creationId xmlns:a16="http://schemas.microsoft.com/office/drawing/2014/main" id="{C3F82563-9B00-426E-A5A2-03B6548BDF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13" name="내용 개체 틀 2">
            <a:extLst>
              <a:ext uri="{FF2B5EF4-FFF2-40B4-BE49-F238E27FC236}">
                <a16:creationId xmlns:a16="http://schemas.microsoft.com/office/drawing/2014/main" id="{E563EF21-F94C-4F1A-8659-D6A19244C48B}"/>
              </a:ext>
            </a:extLst>
          </p:cNvPr>
          <p:cNvSpPr txBox="1">
            <a:spLocks/>
          </p:cNvSpPr>
          <p:nvPr/>
        </p:nvSpPr>
        <p:spPr>
          <a:xfrm>
            <a:off x="804965" y="501257"/>
            <a:ext cx="8676964"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Conclusion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sp>
        <p:nvSpPr>
          <p:cNvPr id="15" name="직사각형 14">
            <a:extLst>
              <a:ext uri="{FF2B5EF4-FFF2-40B4-BE49-F238E27FC236}">
                <a16:creationId xmlns:a16="http://schemas.microsoft.com/office/drawing/2014/main" id="{AB444A16-D8A8-4DAA-83C1-BC61598158C6}"/>
              </a:ext>
            </a:extLst>
          </p:cNvPr>
          <p:cNvSpPr/>
          <p:nvPr/>
        </p:nvSpPr>
        <p:spPr>
          <a:xfrm>
            <a:off x="646194" y="1761086"/>
            <a:ext cx="11701300" cy="2176045"/>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bg1"/>
                </a:solidFill>
                <a:ea typeface="맑은 고딕" pitchFamily="50" charset="-127"/>
                <a:cs typeface="Arial" panose="020B0604020202020204" pitchFamily="34" charset="0"/>
              </a:rPr>
              <a:t>Based on the previous observations, we strongly suggest as following;</a:t>
            </a:r>
          </a:p>
          <a:p>
            <a:pPr marL="285750" indent="-285750" algn="l">
              <a:lnSpc>
                <a:spcPct val="150000"/>
              </a:lnSpc>
              <a:buFont typeface="Arial" panose="020B0604020202020204" pitchFamily="34" charset="0"/>
              <a:buChar char="•"/>
            </a:pPr>
            <a:endParaRPr lang="en-US" altLang="ko-KR" sz="1600" b="1" kern="0" dirty="0">
              <a:solidFill>
                <a:schemeClr val="accent6">
                  <a:lumMod val="60000"/>
                  <a:lumOff val="40000"/>
                </a:schemeClr>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r>
              <a:rPr lang="en-US" altLang="ko-KR" sz="1600" b="1" kern="0" dirty="0">
                <a:solidFill>
                  <a:schemeClr val="accent6">
                    <a:lumMod val="60000"/>
                    <a:lumOff val="40000"/>
                  </a:schemeClr>
                </a:solidFill>
                <a:ea typeface="맑은 고딕" pitchFamily="50" charset="-127"/>
                <a:cs typeface="Arial" panose="020B0604020202020204" pitchFamily="34" charset="0"/>
              </a:rPr>
              <a:t>Proposal 1: </a:t>
            </a:r>
            <a:r>
              <a:rPr lang="en-US" altLang="ko-KR" sz="1600" b="1" kern="0" dirty="0">
                <a:solidFill>
                  <a:schemeClr val="bg1"/>
                </a:solidFill>
                <a:ea typeface="맑은 고딕" pitchFamily="50" charset="-127"/>
                <a:cs typeface="Arial" panose="020B0604020202020204" pitchFamily="34" charset="0"/>
              </a:rPr>
              <a:t>We should consider to study</a:t>
            </a:r>
            <a:r>
              <a:rPr lang="ko-KR" altLang="en-US" sz="1600" b="1" kern="0" dirty="0">
                <a:solidFill>
                  <a:schemeClr val="bg1"/>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scope of MR-MC as part of Rel-18 which can be approved in upcoming RAN plenary meetings.</a:t>
            </a: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Support 3 Cell Groups with 2 active UL cells (w/ 2UL RF) could be a good start point (ex. Rel-18 SI/WI)</a:t>
            </a: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Support 3 Cell Groups with 3 active UL cells (w/ 3UL RF) is its natural extension for the future (ex. Rel-19 SI/WI)</a:t>
            </a:r>
          </a:p>
        </p:txBody>
      </p:sp>
    </p:spTree>
    <p:extLst>
      <p:ext uri="{BB962C8B-B14F-4D97-AF65-F5344CB8AC3E}">
        <p14:creationId xmlns:p14="http://schemas.microsoft.com/office/powerpoint/2010/main" val="36493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80CE428B-2DDF-4C24-A7EA-666A96C170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 y="0"/>
            <a:ext cx="12993511" cy="7308850"/>
          </a:xfrm>
          <a:prstGeom prst="rect">
            <a:avLst/>
          </a:prstGeom>
        </p:spPr>
      </p:pic>
      <p:sp>
        <p:nvSpPr>
          <p:cNvPr id="13" name="내용 개체 틀 2">
            <a:extLst>
              <a:ext uri="{FF2B5EF4-FFF2-40B4-BE49-F238E27FC236}">
                <a16:creationId xmlns:a16="http://schemas.microsoft.com/office/drawing/2014/main" id="{B66C1244-E86D-4B30-9625-39594D4F7870}"/>
              </a:ext>
            </a:extLst>
          </p:cNvPr>
          <p:cNvSpPr txBox="1">
            <a:spLocks/>
          </p:cNvSpPr>
          <p:nvPr/>
        </p:nvSpPr>
        <p:spPr>
          <a:xfrm>
            <a:off x="4732647" y="2892694"/>
            <a:ext cx="3528392" cy="75080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r>
              <a:rPr lang="en-US" altLang="ko-KR" sz="4400" b="1" dirty="0">
                <a:solidFill>
                  <a:schemeClr val="bg1"/>
                </a:solidFill>
                <a:latin typeface="T고딕 Medium" panose="020B0A03000000000000" pitchFamily="34" charset="-127"/>
                <a:ea typeface="T고딕 Medium" panose="020B0A03000000000000" pitchFamily="34" charset="-127"/>
                <a:cs typeface="Arial" pitchFamily="34" charset="0"/>
              </a:rPr>
              <a:t>Thank You.</a:t>
            </a:r>
          </a:p>
        </p:txBody>
      </p:sp>
    </p:spTree>
    <p:extLst>
      <p:ext uri="{BB962C8B-B14F-4D97-AF65-F5344CB8AC3E}">
        <p14:creationId xmlns:p14="http://schemas.microsoft.com/office/powerpoint/2010/main" val="2673988838"/>
      </p:ext>
    </p:extLst>
  </p:cSld>
  <p:clrMapOvr>
    <a:masterClrMapping/>
  </p:clrMapOvr>
</p:sld>
</file>

<file path=ppt/theme/theme1.xml><?xml version="1.0" encoding="utf-8"?>
<a:theme xmlns:a="http://schemas.openxmlformats.org/drawingml/2006/main" name="3_디자인 사용자 지정">
  <a:themeElements>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사용자 지정 1">
      <a:majorFont>
        <a:latin typeface="Moebius"/>
        <a:ea typeface="맑은 고딕"/>
        <a:cs typeface=""/>
      </a:majorFont>
      <a:minorFont>
        <a:latin typeface="Moebius"/>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w="9525" cap="flat" cmpd="sng" algn="ctr">
          <a:solidFill>
            <a:schemeClr val="tx1"/>
          </a:solidFill>
          <a:prstDash val="solid"/>
          <a:round/>
          <a:headEnd type="none" w="med" len="med"/>
          <a:tailEnd type="none" w="med" len="med"/>
        </a:ln>
        <a:effectLst/>
      </a:spPr>
      <a:bodyPr vert="horz" wrap="square" lIns="72000" tIns="0" rIns="18000" bIns="0" numCol="1" rtlCol="0" anchor="t" anchorCtr="0" compatLnSpc="1">
        <a:prstTxWarp prst="textNoShape">
          <a:avLst/>
        </a:prstTxWarp>
        <a:noAutofit/>
      </a:bodyPr>
      <a:lstStyle>
        <a:defPPr marL="0" marR="0" indent="0" algn="l" defTabSz="914400" rtl="0" eaLnBrk="1" fontAlgn="base" latinLnBrk="0" hangingPunct="1">
          <a:lnSpc>
            <a:spcPct val="100000"/>
          </a:lnSpc>
          <a:spcBef>
            <a:spcPct val="0"/>
          </a:spcBef>
          <a:spcAft>
            <a:spcPct val="0"/>
          </a:spcAft>
          <a:buClrTx/>
          <a:buSzTx/>
          <a:buFontTx/>
          <a:buNone/>
          <a:tabLst/>
          <a:defRPr kumimoji="1"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72000" tIns="0" rIns="1800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lnDef>
  </a:objectDefaults>
  <a:extraClrSchemeLst>
    <a:extraClrScheme>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디자인 사용자 지정">
  <a:themeElements>
    <a:clrScheme name="따뜻한 파란색">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사용자 지정 1">
      <a:majorFont>
        <a:latin typeface="Moebius"/>
        <a:ea typeface="맑은 고딕"/>
        <a:cs typeface=""/>
      </a:majorFont>
      <a:minorFont>
        <a:latin typeface="Moebius"/>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w="9525" cap="flat" cmpd="sng" algn="ctr">
          <a:solidFill>
            <a:schemeClr val="tx1"/>
          </a:solidFill>
          <a:prstDash val="solid"/>
          <a:round/>
          <a:headEnd type="none" w="med" len="med"/>
          <a:tailEnd type="none" w="med" len="med"/>
        </a:ln>
        <a:effectLst/>
      </a:spPr>
      <a:bodyPr vert="horz" wrap="square" lIns="72000" tIns="0" rIns="18000" bIns="0" numCol="1" rtlCol="0" anchor="t" anchorCtr="0" compatLnSpc="1">
        <a:prstTxWarp prst="textNoShape">
          <a:avLst/>
        </a:prstTxWarp>
        <a:noAutofit/>
      </a:bodyPr>
      <a:lstStyle>
        <a:defPPr marL="0" marR="0" indent="0" algn="l" defTabSz="914400" rtl="0" eaLnBrk="1" fontAlgn="base" latinLnBrk="0" hangingPunct="1">
          <a:lnSpc>
            <a:spcPct val="100000"/>
          </a:lnSpc>
          <a:spcBef>
            <a:spcPct val="0"/>
          </a:spcBef>
          <a:spcAft>
            <a:spcPct val="0"/>
          </a:spcAft>
          <a:buClrTx/>
          <a:buSzTx/>
          <a:buFontTx/>
          <a:buNone/>
          <a:tabLst/>
          <a:defRPr kumimoji="1"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72000" tIns="0" rIns="1800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lnDef>
  </a:objectDefaults>
  <a:extraClrSchemeLst>
    <a:extraClrScheme>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테마">
  <a:themeElements>
    <a:clrScheme name="">
      <a:dk1>
        <a:srgbClr val="000000"/>
      </a:dk1>
      <a:lt1>
        <a:srgbClr val="FFFFFF"/>
      </a:lt1>
      <a:dk2>
        <a:srgbClr val="00FF00"/>
      </a:dk2>
      <a:lt2>
        <a:srgbClr val="FF0000"/>
      </a:lt2>
      <a:accent1>
        <a:srgbClr val="0000FF"/>
      </a:accent1>
      <a:accent2>
        <a:srgbClr val="00FFFF"/>
      </a:accent2>
      <a:accent3>
        <a:srgbClr val="FFFFFF"/>
      </a:accent3>
      <a:accent4>
        <a:srgbClr val="000000"/>
      </a:accent4>
      <a:accent5>
        <a:srgbClr val="AAAAFF"/>
      </a:accent5>
      <a:accent6>
        <a:srgbClr val="00E7E7"/>
      </a:accent6>
      <a:hlink>
        <a:srgbClr val="FF00FF"/>
      </a:hlink>
      <a:folHlink>
        <a:srgbClr val="FFFF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
      <a:dk1>
        <a:srgbClr val="000000"/>
      </a:dk1>
      <a:lt1>
        <a:srgbClr val="FFFFFF"/>
      </a:lt1>
      <a:dk2>
        <a:srgbClr val="00FF00"/>
      </a:dk2>
      <a:lt2>
        <a:srgbClr val="FF0000"/>
      </a:lt2>
      <a:accent1>
        <a:srgbClr val="0000FF"/>
      </a:accent1>
      <a:accent2>
        <a:srgbClr val="00FFFF"/>
      </a:accent2>
      <a:accent3>
        <a:srgbClr val="FFFFFF"/>
      </a:accent3>
      <a:accent4>
        <a:srgbClr val="000000"/>
      </a:accent4>
      <a:accent5>
        <a:srgbClr val="AAAAFF"/>
      </a:accent5>
      <a:accent6>
        <a:srgbClr val="00E7E7"/>
      </a:accent6>
      <a:hlink>
        <a:srgbClr val="FF00FF"/>
      </a:hlink>
      <a:folHlink>
        <a:srgbClr val="FFFF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문서" ma:contentTypeID="0x0101004C920E3CDF296A4DA164753BD618D2DC" ma:contentTypeVersion="10" ma:contentTypeDescription="새 문서를 만듭니다." ma:contentTypeScope="" ma:versionID="a754158cf4a1be0d6bb703e0966453d7">
  <xsd:schema xmlns:xsd="http://www.w3.org/2001/XMLSchema" xmlns:xs="http://www.w3.org/2001/XMLSchema" xmlns:p="http://schemas.microsoft.com/office/2006/metadata/properties" xmlns:ns3="b4a7f3fc-5aa6-4018-ab60-3986696db710" targetNamespace="http://schemas.microsoft.com/office/2006/metadata/properties" ma:root="true" ma:fieldsID="043cd5b8392d23ac593580defe8de5a7" ns3:_="">
    <xsd:import namespace="b4a7f3fc-5aa6-4018-ab60-3986696db71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a7f3fc-5aa6-4018-ab60-3986696d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4EC33E-9203-478D-902F-2FF7E6253C62}">
  <ds:schemaRefs>
    <ds:schemaRef ds:uri="http://schemas.microsoft.com/office/infopath/2007/PartnerControls"/>
    <ds:schemaRef ds:uri="http://schemas.microsoft.com/office/2006/documentManagement/types"/>
    <ds:schemaRef ds:uri="http://www.w3.org/XML/1998/namespace"/>
    <ds:schemaRef ds:uri="http://purl.org/dc/elements/1.1/"/>
    <ds:schemaRef ds:uri="http://schemas.microsoft.com/office/2006/metadata/properties"/>
    <ds:schemaRef ds:uri="http://purl.org/dc/dcmitype/"/>
    <ds:schemaRef ds:uri="http://schemas.openxmlformats.org/package/2006/metadata/core-properties"/>
    <ds:schemaRef ds:uri="b4a7f3fc-5aa6-4018-ab60-3986696db710"/>
    <ds:schemaRef ds:uri="http://purl.org/dc/terms/"/>
  </ds:schemaRefs>
</ds:datastoreItem>
</file>

<file path=customXml/itemProps2.xml><?xml version="1.0" encoding="utf-8"?>
<ds:datastoreItem xmlns:ds="http://schemas.openxmlformats.org/officeDocument/2006/customXml" ds:itemID="{CBF0C634-C7BD-4A38-B15C-25C421E966C0}">
  <ds:schemaRefs>
    <ds:schemaRef ds:uri="http://schemas.microsoft.com/sharepoint/v3/contenttype/forms"/>
  </ds:schemaRefs>
</ds:datastoreItem>
</file>

<file path=customXml/itemProps3.xml><?xml version="1.0" encoding="utf-8"?>
<ds:datastoreItem xmlns:ds="http://schemas.openxmlformats.org/officeDocument/2006/customXml" ds:itemID="{D8F7B512-DAFA-47B4-AA59-A9E415886A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a7f3fc-5aa6-4018-ab60-3986696db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1474079132</TotalTime>
  <Pages>39</Pages>
  <Words>830</Words>
  <Application>Microsoft Office PowerPoint</Application>
  <PresentationFormat>사용자 지정</PresentationFormat>
  <Paragraphs>90</Paragraphs>
  <Slides>6</Slides>
  <Notes>0</Notes>
  <HiddenSlides>0</HiddenSlides>
  <MMClips>0</MMClips>
  <ScaleCrop>false</ScaleCrop>
  <HeadingPairs>
    <vt:vector size="6" baseType="variant">
      <vt:variant>
        <vt:lpstr>사용한 글꼴</vt:lpstr>
      </vt:variant>
      <vt:variant>
        <vt:i4>9</vt:i4>
      </vt:variant>
      <vt:variant>
        <vt:lpstr>테마</vt:lpstr>
      </vt:variant>
      <vt:variant>
        <vt:i4>2</vt:i4>
      </vt:variant>
      <vt:variant>
        <vt:lpstr>슬라이드 제목</vt:lpstr>
      </vt:variant>
      <vt:variant>
        <vt:i4>6</vt:i4>
      </vt:variant>
    </vt:vector>
  </HeadingPairs>
  <TitlesOfParts>
    <vt:vector size="17" baseType="lpstr">
      <vt:lpstr>Moebius</vt:lpstr>
      <vt:lpstr>Optima</vt:lpstr>
      <vt:lpstr>T고딕 Black</vt:lpstr>
      <vt:lpstr>T고딕 Light</vt:lpstr>
      <vt:lpstr>T고딕 Medium</vt:lpstr>
      <vt:lpstr>굴림</vt:lpstr>
      <vt:lpstr>맑은 고딕</vt:lpstr>
      <vt:lpstr>Arial</vt:lpstr>
      <vt:lpstr>Wingdings</vt:lpstr>
      <vt:lpstr>3_디자인 사용자 지정</vt:lpstr>
      <vt:lpstr>4_디자인 사용자 지정</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presentation</dc:title>
  <dc:creator>류탁기님/Access Network개발팀</dc:creator>
  <cp:lastModifiedBy>김윤성님/Access개발팀</cp:lastModifiedBy>
  <cp:revision>8217</cp:revision>
  <cp:lastPrinted>2015-07-01T01:27:11Z</cp:lastPrinted>
  <dcterms:created xsi:type="dcterms:W3CDTF">1996-10-14T12:11:22Z</dcterms:created>
  <dcterms:modified xsi:type="dcterms:W3CDTF">2022-05-30T08:11:44Z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0x0101004C920E3CDF296A4DA164753BD618D2DC</vt:lpwstr>
  </property>
</Properties>
</file>