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5" r:id="rId2"/>
  </p:sldMasterIdLst>
  <p:notesMasterIdLst>
    <p:notesMasterId r:id="rId11"/>
  </p:notesMasterIdLst>
  <p:handoutMasterIdLst>
    <p:handoutMasterId r:id="rId12"/>
  </p:handoutMasterIdLst>
  <p:sldIdLst>
    <p:sldId id="310" r:id="rId3"/>
    <p:sldId id="573" r:id="rId4"/>
    <p:sldId id="311" r:id="rId5"/>
    <p:sldId id="575" r:id="rId6"/>
    <p:sldId id="579" r:id="rId7"/>
    <p:sldId id="578" r:id="rId8"/>
    <p:sldId id="580" r:id="rId9"/>
    <p:sldId id="492" r:id="rId10"/>
  </p:sldIdLst>
  <p:sldSz cx="10693400" cy="7562850"/>
  <p:notesSz cx="10693400" cy="756285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본문" id="{4DBD9866-E95C-4461-978F-491307E2F95B}">
          <p14:sldIdLst>
            <p14:sldId id="310"/>
            <p14:sldId id="573"/>
            <p14:sldId id="311"/>
            <p14:sldId id="575"/>
            <p14:sldId id="579"/>
            <p14:sldId id="578"/>
            <p14:sldId id="580"/>
            <p14:sldId id="492"/>
          </p14:sldIdLst>
        </p14:section>
        <p14:section name="참조" id="{EADE5AB1-83B7-4E07-8F80-0AE4C9733322}">
          <p14:sldIdLst/>
        </p14:section>
      </p14:sectionLst>
    </p:ex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EC008C"/>
    <a:srgbClr val="3333FF"/>
    <a:srgbClr val="224472"/>
    <a:srgbClr val="04143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42F607-9E14-4F8D-AC15-1433DEF4D65A}" v="241" dt="2022-03-28T07:56:32.607"/>
    <p1510:client id="{A07E0F01-FA82-48B4-A9B5-5560E32AD21F}" v="159" dt="2022-03-28T12:01:30.82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971" autoAdjust="0"/>
    <p:restoredTop sz="94660" autoAdjust="0"/>
  </p:normalViewPr>
  <p:slideViewPr>
    <p:cSldViewPr>
      <p:cViewPr varScale="1">
        <p:scale>
          <a:sx n="82" d="100"/>
          <a:sy n="82" d="100"/>
        </p:scale>
        <p:origin x="1474" y="77"/>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hn Jaehyun" userId="ae0d850905a8b552" providerId="LiveId" clId="{5742F607-9E14-4F8D-AC15-1433DEF4D65A}"/>
    <pc:docChg chg="undo redo custSel addSld delSld modSld sldOrd modSection">
      <pc:chgData name="Ahn Jaehyun" userId="ae0d850905a8b552" providerId="LiveId" clId="{5742F607-9E14-4F8D-AC15-1433DEF4D65A}" dt="2022-03-28T07:57:09.849" v="2056" actId="20577"/>
      <pc:docMkLst>
        <pc:docMk/>
      </pc:docMkLst>
      <pc:sldChg chg="addSp modSp mod">
        <pc:chgData name="Ahn Jaehyun" userId="ae0d850905a8b552" providerId="LiveId" clId="{5742F607-9E14-4F8D-AC15-1433DEF4D65A}" dt="2022-03-28T04:42:26.385" v="188" actId="20577"/>
        <pc:sldMkLst>
          <pc:docMk/>
          <pc:sldMk cId="3718318839" sldId="310"/>
        </pc:sldMkLst>
        <pc:spChg chg="mod">
          <ac:chgData name="Ahn Jaehyun" userId="ae0d850905a8b552" providerId="LiveId" clId="{5742F607-9E14-4F8D-AC15-1433DEF4D65A}" dt="2022-03-28T04:40:17.034" v="95" actId="20577"/>
          <ac:spMkLst>
            <pc:docMk/>
            <pc:sldMk cId="3718318839" sldId="310"/>
            <ac:spMk id="9" creationId="{63498B89-E930-4B7A-9239-486A0D21941D}"/>
          </ac:spMkLst>
        </pc:spChg>
        <pc:spChg chg="add mod">
          <ac:chgData name="Ahn Jaehyun" userId="ae0d850905a8b552" providerId="LiveId" clId="{5742F607-9E14-4F8D-AC15-1433DEF4D65A}" dt="2022-03-28T04:42:26.385" v="188" actId="20577"/>
          <ac:spMkLst>
            <pc:docMk/>
            <pc:sldMk cId="3718318839" sldId="310"/>
            <ac:spMk id="11" creationId="{9524C599-5F66-4A03-A410-A6D6FB59198B}"/>
          </ac:spMkLst>
        </pc:spChg>
        <pc:spChg chg="mod">
          <ac:chgData name="Ahn Jaehyun" userId="ae0d850905a8b552" providerId="LiveId" clId="{5742F607-9E14-4F8D-AC15-1433DEF4D65A}" dt="2022-03-28T04:38:59.075" v="5" actId="20577"/>
          <ac:spMkLst>
            <pc:docMk/>
            <pc:sldMk cId="3718318839" sldId="310"/>
            <ac:spMk id="14" creationId="{00000000-0000-0000-0000-000000000000}"/>
          </ac:spMkLst>
        </pc:spChg>
      </pc:sldChg>
      <pc:sldChg chg="addSp delSp modSp mod">
        <pc:chgData name="Ahn Jaehyun" userId="ae0d850905a8b552" providerId="LiveId" clId="{5742F607-9E14-4F8D-AC15-1433DEF4D65A}" dt="2022-03-28T07:56:32.607" v="2053"/>
        <pc:sldMkLst>
          <pc:docMk/>
          <pc:sldMk cId="3383249176" sldId="311"/>
        </pc:sldMkLst>
        <pc:spChg chg="del">
          <ac:chgData name="Ahn Jaehyun" userId="ae0d850905a8b552" providerId="LiveId" clId="{5742F607-9E14-4F8D-AC15-1433DEF4D65A}" dt="2022-03-28T04:42:59.089" v="198" actId="478"/>
          <ac:spMkLst>
            <pc:docMk/>
            <pc:sldMk cId="3383249176" sldId="311"/>
            <ac:spMk id="11" creationId="{27BACC19-5385-4245-BB04-E7D276567650}"/>
          </ac:spMkLst>
        </pc:spChg>
        <pc:spChg chg="del">
          <ac:chgData name="Ahn Jaehyun" userId="ae0d850905a8b552" providerId="LiveId" clId="{5742F607-9E14-4F8D-AC15-1433DEF4D65A}" dt="2022-03-28T04:42:59.089" v="198" actId="478"/>
          <ac:spMkLst>
            <pc:docMk/>
            <pc:sldMk cId="3383249176" sldId="311"/>
            <ac:spMk id="12" creationId="{5D22E7D8-D921-4782-8625-5CADFE684A39}"/>
          </ac:spMkLst>
        </pc:spChg>
        <pc:spChg chg="del">
          <ac:chgData name="Ahn Jaehyun" userId="ae0d850905a8b552" providerId="LiveId" clId="{5742F607-9E14-4F8D-AC15-1433DEF4D65A}" dt="2022-03-28T04:42:59.089" v="198" actId="478"/>
          <ac:spMkLst>
            <pc:docMk/>
            <pc:sldMk cId="3383249176" sldId="311"/>
            <ac:spMk id="13" creationId="{ED13C652-E03B-4C1F-9A04-E648D3D7A6E0}"/>
          </ac:spMkLst>
        </pc:spChg>
        <pc:spChg chg="del">
          <ac:chgData name="Ahn Jaehyun" userId="ae0d850905a8b552" providerId="LiveId" clId="{5742F607-9E14-4F8D-AC15-1433DEF4D65A}" dt="2022-03-28T04:42:59.089" v="198" actId="478"/>
          <ac:spMkLst>
            <pc:docMk/>
            <pc:sldMk cId="3383249176" sldId="311"/>
            <ac:spMk id="14" creationId="{B929AE5B-653F-470B-A60F-055172FA72A5}"/>
          </ac:spMkLst>
        </pc:spChg>
        <pc:spChg chg="del">
          <ac:chgData name="Ahn Jaehyun" userId="ae0d850905a8b552" providerId="LiveId" clId="{5742F607-9E14-4F8D-AC15-1433DEF4D65A}" dt="2022-03-28T04:42:59.089" v="198" actId="478"/>
          <ac:spMkLst>
            <pc:docMk/>
            <pc:sldMk cId="3383249176" sldId="311"/>
            <ac:spMk id="15" creationId="{D2A4A187-C24F-4D1F-B594-B8DF23240F76}"/>
          </ac:spMkLst>
        </pc:spChg>
        <pc:spChg chg="del">
          <ac:chgData name="Ahn Jaehyun" userId="ae0d850905a8b552" providerId="LiveId" clId="{5742F607-9E14-4F8D-AC15-1433DEF4D65A}" dt="2022-03-28T04:42:59.089" v="198" actId="478"/>
          <ac:spMkLst>
            <pc:docMk/>
            <pc:sldMk cId="3383249176" sldId="311"/>
            <ac:spMk id="16" creationId="{3D2A5480-DFCF-4C3D-A3A8-36ACF62141E4}"/>
          </ac:spMkLst>
        </pc:spChg>
        <pc:spChg chg="del">
          <ac:chgData name="Ahn Jaehyun" userId="ae0d850905a8b552" providerId="LiveId" clId="{5742F607-9E14-4F8D-AC15-1433DEF4D65A}" dt="2022-03-28T04:42:59.089" v="198" actId="478"/>
          <ac:spMkLst>
            <pc:docMk/>
            <pc:sldMk cId="3383249176" sldId="311"/>
            <ac:spMk id="17" creationId="{DD08192A-9AEB-4F88-9836-8E499F13614C}"/>
          </ac:spMkLst>
        </pc:spChg>
        <pc:spChg chg="add del mod">
          <ac:chgData name="Ahn Jaehyun" userId="ae0d850905a8b552" providerId="LiveId" clId="{5742F607-9E14-4F8D-AC15-1433DEF4D65A}" dt="2022-03-28T04:44:52.040" v="201" actId="478"/>
          <ac:spMkLst>
            <pc:docMk/>
            <pc:sldMk cId="3383249176" sldId="311"/>
            <ac:spMk id="18" creationId="{63D51C33-FF40-42E9-83AD-53C9C4E7B66A}"/>
          </ac:spMkLst>
        </pc:spChg>
        <pc:spChg chg="del">
          <ac:chgData name="Ahn Jaehyun" userId="ae0d850905a8b552" providerId="LiveId" clId="{5742F607-9E14-4F8D-AC15-1433DEF4D65A}" dt="2022-03-28T04:42:59.089" v="198" actId="478"/>
          <ac:spMkLst>
            <pc:docMk/>
            <pc:sldMk cId="3383249176" sldId="311"/>
            <ac:spMk id="19" creationId="{23275BEE-740B-419E-97F4-3AF60DDB620C}"/>
          </ac:spMkLst>
        </pc:spChg>
        <pc:spChg chg="add del mod">
          <ac:chgData name="Ahn Jaehyun" userId="ae0d850905a8b552" providerId="LiveId" clId="{5742F607-9E14-4F8D-AC15-1433DEF4D65A}" dt="2022-03-28T05:30:23.082" v="453" actId="21"/>
          <ac:spMkLst>
            <pc:docMk/>
            <pc:sldMk cId="3383249176" sldId="311"/>
            <ac:spMk id="20" creationId="{BFCFF5AE-816B-4FFC-9EFD-57B7601B46A2}"/>
          </ac:spMkLst>
        </pc:spChg>
        <pc:spChg chg="add mod">
          <ac:chgData name="Ahn Jaehyun" userId="ae0d850905a8b552" providerId="LiveId" clId="{5742F607-9E14-4F8D-AC15-1433DEF4D65A}" dt="2022-03-28T07:56:32.607" v="2053"/>
          <ac:spMkLst>
            <pc:docMk/>
            <pc:sldMk cId="3383249176" sldId="311"/>
            <ac:spMk id="21" creationId="{D92CF409-B290-4E2E-B53C-C1841C62D0C3}"/>
          </ac:spMkLst>
        </pc:spChg>
        <pc:spChg chg="add mod">
          <ac:chgData name="Ahn Jaehyun" userId="ae0d850905a8b552" providerId="LiveId" clId="{5742F607-9E14-4F8D-AC15-1433DEF4D65A}" dt="2022-03-28T07:56:04.914" v="2033" actId="20577"/>
          <ac:spMkLst>
            <pc:docMk/>
            <pc:sldMk cId="3383249176" sldId="311"/>
            <ac:spMk id="22" creationId="{F9B872DA-C648-4C95-8A09-A293F4E606E0}"/>
          </ac:spMkLst>
        </pc:spChg>
        <pc:spChg chg="add del mod">
          <ac:chgData name="Ahn Jaehyun" userId="ae0d850905a8b552" providerId="LiveId" clId="{5742F607-9E14-4F8D-AC15-1433DEF4D65A}" dt="2022-03-28T04:45:02.414" v="204" actId="478"/>
          <ac:spMkLst>
            <pc:docMk/>
            <pc:sldMk cId="3383249176" sldId="311"/>
            <ac:spMk id="23" creationId="{441EFC40-0B79-4B08-9573-E16BB4E37BB3}"/>
          </ac:spMkLst>
        </pc:spChg>
        <pc:spChg chg="add del mod">
          <ac:chgData name="Ahn Jaehyun" userId="ae0d850905a8b552" providerId="LiveId" clId="{5742F607-9E14-4F8D-AC15-1433DEF4D65A}" dt="2022-03-28T04:45:02.414" v="204" actId="478"/>
          <ac:spMkLst>
            <pc:docMk/>
            <pc:sldMk cId="3383249176" sldId="311"/>
            <ac:spMk id="24" creationId="{87C719EB-6BF4-4081-B305-9A6BBC099C14}"/>
          </ac:spMkLst>
        </pc:spChg>
        <pc:spChg chg="add del mod">
          <ac:chgData name="Ahn Jaehyun" userId="ae0d850905a8b552" providerId="LiveId" clId="{5742F607-9E14-4F8D-AC15-1433DEF4D65A}" dt="2022-03-28T05:30:23.082" v="453" actId="21"/>
          <ac:spMkLst>
            <pc:docMk/>
            <pc:sldMk cId="3383249176" sldId="311"/>
            <ac:spMk id="30" creationId="{B83E12C5-7A57-4CD2-BBE8-A960A30C9C6B}"/>
          </ac:spMkLst>
        </pc:spChg>
        <pc:spChg chg="add del mod">
          <ac:chgData name="Ahn Jaehyun" userId="ae0d850905a8b552" providerId="LiveId" clId="{5742F607-9E14-4F8D-AC15-1433DEF4D65A}" dt="2022-03-28T05:30:23.082" v="453" actId="21"/>
          <ac:spMkLst>
            <pc:docMk/>
            <pc:sldMk cId="3383249176" sldId="311"/>
            <ac:spMk id="31" creationId="{40F55174-8E5E-4D1A-8CCC-DD478A25230D}"/>
          </ac:spMkLst>
        </pc:spChg>
        <pc:spChg chg="add del mod">
          <ac:chgData name="Ahn Jaehyun" userId="ae0d850905a8b552" providerId="LiveId" clId="{5742F607-9E14-4F8D-AC15-1433DEF4D65A}" dt="2022-03-28T05:56:15.677" v="1172" actId="478"/>
          <ac:spMkLst>
            <pc:docMk/>
            <pc:sldMk cId="3383249176" sldId="311"/>
            <ac:spMk id="32" creationId="{8857D9F6-79CF-46BA-968A-146B43D80050}"/>
          </ac:spMkLst>
        </pc:spChg>
        <pc:spChg chg="add del mod">
          <ac:chgData name="Ahn Jaehyun" userId="ae0d850905a8b552" providerId="LiveId" clId="{5742F607-9E14-4F8D-AC15-1433DEF4D65A}" dt="2022-03-28T04:45:02.414" v="204" actId="478"/>
          <ac:spMkLst>
            <pc:docMk/>
            <pc:sldMk cId="3383249176" sldId="311"/>
            <ac:spMk id="33" creationId="{93A754D9-7E07-45C0-BFA2-42685E863724}"/>
          </ac:spMkLst>
        </pc:spChg>
        <pc:spChg chg="add mod">
          <ac:chgData name="Ahn Jaehyun" userId="ae0d850905a8b552" providerId="LiveId" clId="{5742F607-9E14-4F8D-AC15-1433DEF4D65A}" dt="2022-03-28T06:19:28.075" v="1650" actId="1076"/>
          <ac:spMkLst>
            <pc:docMk/>
            <pc:sldMk cId="3383249176" sldId="311"/>
            <ac:spMk id="37" creationId="{9613B8ED-5F78-4C4C-987C-513550FD0985}"/>
          </ac:spMkLst>
        </pc:spChg>
        <pc:spChg chg="add mod">
          <ac:chgData name="Ahn Jaehyun" userId="ae0d850905a8b552" providerId="LiveId" clId="{5742F607-9E14-4F8D-AC15-1433DEF4D65A}" dt="2022-03-28T06:19:28.075" v="1650" actId="1076"/>
          <ac:spMkLst>
            <pc:docMk/>
            <pc:sldMk cId="3383249176" sldId="311"/>
            <ac:spMk id="38" creationId="{08736E4D-EDD8-4100-BDF4-758E29554132}"/>
          </ac:spMkLst>
        </pc:spChg>
        <pc:spChg chg="add mod">
          <ac:chgData name="Ahn Jaehyun" userId="ae0d850905a8b552" providerId="LiveId" clId="{5742F607-9E14-4F8D-AC15-1433DEF4D65A}" dt="2022-03-28T06:19:28.075" v="1650" actId="1076"/>
          <ac:spMkLst>
            <pc:docMk/>
            <pc:sldMk cId="3383249176" sldId="311"/>
            <ac:spMk id="39" creationId="{872DAA93-A81B-4541-B529-4DFEF9841207}"/>
          </ac:spMkLst>
        </pc:spChg>
        <pc:spChg chg="add mod">
          <ac:chgData name="Ahn Jaehyun" userId="ae0d850905a8b552" providerId="LiveId" clId="{5742F607-9E14-4F8D-AC15-1433DEF4D65A}" dt="2022-03-28T06:19:28.075" v="1650" actId="1076"/>
          <ac:spMkLst>
            <pc:docMk/>
            <pc:sldMk cId="3383249176" sldId="311"/>
            <ac:spMk id="40" creationId="{A38CA58E-48CB-49F1-B85D-0874FE36A9D4}"/>
          </ac:spMkLst>
        </pc:spChg>
        <pc:spChg chg="add mod">
          <ac:chgData name="Ahn Jaehyun" userId="ae0d850905a8b552" providerId="LiveId" clId="{5742F607-9E14-4F8D-AC15-1433DEF4D65A}" dt="2022-03-28T06:19:28.075" v="1650" actId="1076"/>
          <ac:spMkLst>
            <pc:docMk/>
            <pc:sldMk cId="3383249176" sldId="311"/>
            <ac:spMk id="41" creationId="{0BE43446-32FA-41E5-A052-CFA14109A158}"/>
          </ac:spMkLst>
        </pc:spChg>
        <pc:spChg chg="add mod">
          <ac:chgData name="Ahn Jaehyun" userId="ae0d850905a8b552" providerId="LiveId" clId="{5742F607-9E14-4F8D-AC15-1433DEF4D65A}" dt="2022-03-28T06:19:28.075" v="1650" actId="1076"/>
          <ac:spMkLst>
            <pc:docMk/>
            <pc:sldMk cId="3383249176" sldId="311"/>
            <ac:spMk id="42" creationId="{3C6BD3FC-FA40-4653-825B-65AEF6B9EFE1}"/>
          </ac:spMkLst>
        </pc:spChg>
        <pc:spChg chg="add mod">
          <ac:chgData name="Ahn Jaehyun" userId="ae0d850905a8b552" providerId="LiveId" clId="{5742F607-9E14-4F8D-AC15-1433DEF4D65A}" dt="2022-03-28T06:19:28.075" v="1650" actId="1076"/>
          <ac:spMkLst>
            <pc:docMk/>
            <pc:sldMk cId="3383249176" sldId="311"/>
            <ac:spMk id="44" creationId="{F87F2312-FB17-46AB-852F-45C613085D9A}"/>
          </ac:spMkLst>
        </pc:spChg>
        <pc:spChg chg="add del mod">
          <ac:chgData name="Ahn Jaehyun" userId="ae0d850905a8b552" providerId="LiveId" clId="{5742F607-9E14-4F8D-AC15-1433DEF4D65A}" dt="2022-03-28T05:56:17.977" v="1174" actId="478"/>
          <ac:spMkLst>
            <pc:docMk/>
            <pc:sldMk cId="3383249176" sldId="311"/>
            <ac:spMk id="45" creationId="{9D153C8E-44F3-45F7-A8DC-5D916DC429FC}"/>
          </ac:spMkLst>
        </pc:spChg>
        <pc:spChg chg="add mod">
          <ac:chgData name="Ahn Jaehyun" userId="ae0d850905a8b552" providerId="LiveId" clId="{5742F607-9E14-4F8D-AC15-1433DEF4D65A}" dt="2022-03-28T06:19:28.075" v="1650" actId="1076"/>
          <ac:spMkLst>
            <pc:docMk/>
            <pc:sldMk cId="3383249176" sldId="311"/>
            <ac:spMk id="46" creationId="{B88F5C42-37A4-42A6-9E67-930F9E41C82D}"/>
          </ac:spMkLst>
        </pc:spChg>
        <pc:spChg chg="add mod">
          <ac:chgData name="Ahn Jaehyun" userId="ae0d850905a8b552" providerId="LiveId" clId="{5742F607-9E14-4F8D-AC15-1433DEF4D65A}" dt="2022-03-28T06:19:28.075" v="1650" actId="1076"/>
          <ac:spMkLst>
            <pc:docMk/>
            <pc:sldMk cId="3383249176" sldId="311"/>
            <ac:spMk id="47" creationId="{DB796DA1-5DC9-497E-8B37-D369EF59106A}"/>
          </ac:spMkLst>
        </pc:spChg>
        <pc:spChg chg="add mod">
          <ac:chgData name="Ahn Jaehyun" userId="ae0d850905a8b552" providerId="LiveId" clId="{5742F607-9E14-4F8D-AC15-1433DEF4D65A}" dt="2022-03-28T06:19:28.075" v="1650" actId="1076"/>
          <ac:spMkLst>
            <pc:docMk/>
            <pc:sldMk cId="3383249176" sldId="311"/>
            <ac:spMk id="48" creationId="{D5571550-ECD7-4DC8-A620-31F29B457B7C}"/>
          </ac:spMkLst>
        </pc:spChg>
        <pc:spChg chg="add mod">
          <ac:chgData name="Ahn Jaehyun" userId="ae0d850905a8b552" providerId="LiveId" clId="{5742F607-9E14-4F8D-AC15-1433DEF4D65A}" dt="2022-03-28T06:19:28.075" v="1650" actId="1076"/>
          <ac:spMkLst>
            <pc:docMk/>
            <pc:sldMk cId="3383249176" sldId="311"/>
            <ac:spMk id="49" creationId="{EB3408F7-5C2C-49FC-8EA5-121CAEC4E7DE}"/>
          </ac:spMkLst>
        </pc:spChg>
        <pc:spChg chg="mod">
          <ac:chgData name="Ahn Jaehyun" userId="ae0d850905a8b552" providerId="LiveId" clId="{5742F607-9E14-4F8D-AC15-1433DEF4D65A}" dt="2022-03-28T06:19:28.075" v="1650" actId="1076"/>
          <ac:spMkLst>
            <pc:docMk/>
            <pc:sldMk cId="3383249176" sldId="311"/>
            <ac:spMk id="54" creationId="{A77F62E4-68E4-4E86-BBAE-AB0AE91387C4}"/>
          </ac:spMkLst>
        </pc:spChg>
        <pc:spChg chg="add mod">
          <ac:chgData name="Ahn Jaehyun" userId="ae0d850905a8b552" providerId="LiveId" clId="{5742F607-9E14-4F8D-AC15-1433DEF4D65A}" dt="2022-03-28T06:19:28.075" v="1650" actId="1076"/>
          <ac:spMkLst>
            <pc:docMk/>
            <pc:sldMk cId="3383249176" sldId="311"/>
            <ac:spMk id="57" creationId="{A68A91C6-8DCF-46E3-A172-6F599C89DFE0}"/>
          </ac:spMkLst>
        </pc:spChg>
        <pc:spChg chg="add mod">
          <ac:chgData name="Ahn Jaehyun" userId="ae0d850905a8b552" providerId="LiveId" clId="{5742F607-9E14-4F8D-AC15-1433DEF4D65A}" dt="2022-03-28T06:19:28.075" v="1650" actId="1076"/>
          <ac:spMkLst>
            <pc:docMk/>
            <pc:sldMk cId="3383249176" sldId="311"/>
            <ac:spMk id="61" creationId="{1AB5FB12-B205-4939-A760-A641D432C00B}"/>
          </ac:spMkLst>
        </pc:spChg>
        <pc:spChg chg="add mod">
          <ac:chgData name="Ahn Jaehyun" userId="ae0d850905a8b552" providerId="LiveId" clId="{5742F607-9E14-4F8D-AC15-1433DEF4D65A}" dt="2022-03-28T06:19:28.075" v="1650" actId="1076"/>
          <ac:spMkLst>
            <pc:docMk/>
            <pc:sldMk cId="3383249176" sldId="311"/>
            <ac:spMk id="62" creationId="{1E061D75-75D2-4664-B1C1-234A0EFE648C}"/>
          </ac:spMkLst>
        </pc:spChg>
        <pc:spChg chg="add mod">
          <ac:chgData name="Ahn Jaehyun" userId="ae0d850905a8b552" providerId="LiveId" clId="{5742F607-9E14-4F8D-AC15-1433DEF4D65A}" dt="2022-03-28T06:19:28.075" v="1650" actId="1076"/>
          <ac:spMkLst>
            <pc:docMk/>
            <pc:sldMk cId="3383249176" sldId="311"/>
            <ac:spMk id="63" creationId="{D0FA094E-AD13-4607-BCFE-407299B66181}"/>
          </ac:spMkLst>
        </pc:spChg>
        <pc:spChg chg="add mod ord">
          <ac:chgData name="Ahn Jaehyun" userId="ae0d850905a8b552" providerId="LiveId" clId="{5742F607-9E14-4F8D-AC15-1433DEF4D65A}" dt="2022-03-28T06:19:28.075" v="1650" actId="1076"/>
          <ac:spMkLst>
            <pc:docMk/>
            <pc:sldMk cId="3383249176" sldId="311"/>
            <ac:spMk id="64" creationId="{FA2209EE-26CB-49F3-AF88-6177DA7D0CD6}"/>
          </ac:spMkLst>
        </pc:spChg>
        <pc:spChg chg="add mod">
          <ac:chgData name="Ahn Jaehyun" userId="ae0d850905a8b552" providerId="LiveId" clId="{5742F607-9E14-4F8D-AC15-1433DEF4D65A}" dt="2022-03-28T06:22:17.309" v="1707" actId="552"/>
          <ac:spMkLst>
            <pc:docMk/>
            <pc:sldMk cId="3383249176" sldId="311"/>
            <ac:spMk id="65" creationId="{F0B02695-4F64-4617-A180-80F37292ACAF}"/>
          </ac:spMkLst>
        </pc:spChg>
        <pc:spChg chg="add del mod ord">
          <ac:chgData name="Ahn Jaehyun" userId="ae0d850905a8b552" providerId="LiveId" clId="{5742F607-9E14-4F8D-AC15-1433DEF4D65A}" dt="2022-03-28T06:18:04.379" v="1621" actId="478"/>
          <ac:spMkLst>
            <pc:docMk/>
            <pc:sldMk cId="3383249176" sldId="311"/>
            <ac:spMk id="66" creationId="{E59DF6FA-FCC6-42B6-B248-5F54ED72B1B8}"/>
          </ac:spMkLst>
        </pc:spChg>
        <pc:spChg chg="add mod">
          <ac:chgData name="Ahn Jaehyun" userId="ae0d850905a8b552" providerId="LiveId" clId="{5742F607-9E14-4F8D-AC15-1433DEF4D65A}" dt="2022-03-28T06:19:28.075" v="1650" actId="1076"/>
          <ac:spMkLst>
            <pc:docMk/>
            <pc:sldMk cId="3383249176" sldId="311"/>
            <ac:spMk id="73" creationId="{46F46341-0A04-406F-9D35-E561DA150F50}"/>
          </ac:spMkLst>
        </pc:spChg>
        <pc:spChg chg="add mod">
          <ac:chgData name="Ahn Jaehyun" userId="ae0d850905a8b552" providerId="LiveId" clId="{5742F607-9E14-4F8D-AC15-1433DEF4D65A}" dt="2022-03-28T06:19:28.075" v="1650" actId="1076"/>
          <ac:spMkLst>
            <pc:docMk/>
            <pc:sldMk cId="3383249176" sldId="311"/>
            <ac:spMk id="74" creationId="{FBCB2721-775B-4322-93BC-516D0227A2DC}"/>
          </ac:spMkLst>
        </pc:spChg>
        <pc:spChg chg="add mod">
          <ac:chgData name="Ahn Jaehyun" userId="ae0d850905a8b552" providerId="LiveId" clId="{5742F607-9E14-4F8D-AC15-1433DEF4D65A}" dt="2022-03-28T06:19:28.075" v="1650" actId="1076"/>
          <ac:spMkLst>
            <pc:docMk/>
            <pc:sldMk cId="3383249176" sldId="311"/>
            <ac:spMk id="75" creationId="{F6BAA5C5-86D0-40B4-802D-364A18A76E62}"/>
          </ac:spMkLst>
        </pc:spChg>
        <pc:spChg chg="add mod">
          <ac:chgData name="Ahn Jaehyun" userId="ae0d850905a8b552" providerId="LiveId" clId="{5742F607-9E14-4F8D-AC15-1433DEF4D65A}" dt="2022-03-28T06:19:28.075" v="1650" actId="1076"/>
          <ac:spMkLst>
            <pc:docMk/>
            <pc:sldMk cId="3383249176" sldId="311"/>
            <ac:spMk id="76" creationId="{B8603A0D-3567-4DE4-9449-9EDA5D5F0B91}"/>
          </ac:spMkLst>
        </pc:spChg>
        <pc:spChg chg="mod">
          <ac:chgData name="Ahn Jaehyun" userId="ae0d850905a8b552" providerId="LiveId" clId="{5742F607-9E14-4F8D-AC15-1433DEF4D65A}" dt="2022-03-28T06:10:40.910" v="1435" actId="1076"/>
          <ac:spMkLst>
            <pc:docMk/>
            <pc:sldMk cId="3383249176" sldId="311"/>
            <ac:spMk id="79" creationId="{4FACB73E-38BE-4CE5-BB47-6A0A55FD28E1}"/>
          </ac:spMkLst>
        </pc:spChg>
        <pc:spChg chg="mod">
          <ac:chgData name="Ahn Jaehyun" userId="ae0d850905a8b552" providerId="LiveId" clId="{5742F607-9E14-4F8D-AC15-1433DEF4D65A}" dt="2022-03-28T06:10:40.910" v="1435" actId="1076"/>
          <ac:spMkLst>
            <pc:docMk/>
            <pc:sldMk cId="3383249176" sldId="311"/>
            <ac:spMk id="85" creationId="{B960EC4B-2098-42C6-B46C-112ED0AD2F0D}"/>
          </ac:spMkLst>
        </pc:spChg>
        <pc:spChg chg="mod">
          <ac:chgData name="Ahn Jaehyun" userId="ae0d850905a8b552" providerId="LiveId" clId="{5742F607-9E14-4F8D-AC15-1433DEF4D65A}" dt="2022-03-28T06:10:40.910" v="1435" actId="1076"/>
          <ac:spMkLst>
            <pc:docMk/>
            <pc:sldMk cId="3383249176" sldId="311"/>
            <ac:spMk id="87" creationId="{3579C416-D8CE-40D5-B8B0-78CFEB56F7F7}"/>
          </ac:spMkLst>
        </pc:spChg>
        <pc:spChg chg="mod">
          <ac:chgData name="Ahn Jaehyun" userId="ae0d850905a8b552" providerId="LiveId" clId="{5742F607-9E14-4F8D-AC15-1433DEF4D65A}" dt="2022-03-28T06:10:40.910" v="1435" actId="1076"/>
          <ac:spMkLst>
            <pc:docMk/>
            <pc:sldMk cId="3383249176" sldId="311"/>
            <ac:spMk id="88" creationId="{183B240A-F537-469C-BD23-C5A9A19C5515}"/>
          </ac:spMkLst>
        </pc:spChg>
        <pc:spChg chg="mod">
          <ac:chgData name="Ahn Jaehyun" userId="ae0d850905a8b552" providerId="LiveId" clId="{5742F607-9E14-4F8D-AC15-1433DEF4D65A}" dt="2022-03-28T06:10:40.910" v="1435" actId="1076"/>
          <ac:spMkLst>
            <pc:docMk/>
            <pc:sldMk cId="3383249176" sldId="311"/>
            <ac:spMk id="91" creationId="{147253A3-7602-4BA9-81D4-60C2A9C0F058}"/>
          </ac:spMkLst>
        </pc:spChg>
        <pc:spChg chg="mod">
          <ac:chgData name="Ahn Jaehyun" userId="ae0d850905a8b552" providerId="LiveId" clId="{5742F607-9E14-4F8D-AC15-1433DEF4D65A}" dt="2022-03-28T06:10:40.910" v="1435" actId="1076"/>
          <ac:spMkLst>
            <pc:docMk/>
            <pc:sldMk cId="3383249176" sldId="311"/>
            <ac:spMk id="93" creationId="{3B4AABCD-235B-47D4-B3CD-272582AB3CBA}"/>
          </ac:spMkLst>
        </pc:spChg>
        <pc:spChg chg="mod">
          <ac:chgData name="Ahn Jaehyun" userId="ae0d850905a8b552" providerId="LiveId" clId="{5742F607-9E14-4F8D-AC15-1433DEF4D65A}" dt="2022-03-28T06:10:40.910" v="1435" actId="1076"/>
          <ac:spMkLst>
            <pc:docMk/>
            <pc:sldMk cId="3383249176" sldId="311"/>
            <ac:spMk id="94" creationId="{6267A05C-A08F-4FFA-9141-F6C63BDAB43C}"/>
          </ac:spMkLst>
        </pc:spChg>
        <pc:spChg chg="mod">
          <ac:chgData name="Ahn Jaehyun" userId="ae0d850905a8b552" providerId="LiveId" clId="{5742F607-9E14-4F8D-AC15-1433DEF4D65A}" dt="2022-03-28T06:10:40.910" v="1435" actId="1076"/>
          <ac:spMkLst>
            <pc:docMk/>
            <pc:sldMk cId="3383249176" sldId="311"/>
            <ac:spMk id="97" creationId="{86263BFB-BCAB-4914-AC06-D9442F771901}"/>
          </ac:spMkLst>
        </pc:spChg>
        <pc:spChg chg="mod">
          <ac:chgData name="Ahn Jaehyun" userId="ae0d850905a8b552" providerId="LiveId" clId="{5742F607-9E14-4F8D-AC15-1433DEF4D65A}" dt="2022-03-28T06:10:40.910" v="1435" actId="1076"/>
          <ac:spMkLst>
            <pc:docMk/>
            <pc:sldMk cId="3383249176" sldId="311"/>
            <ac:spMk id="99" creationId="{FEFA650E-7502-4917-85A7-101389FC20FB}"/>
          </ac:spMkLst>
        </pc:spChg>
        <pc:spChg chg="mod">
          <ac:chgData name="Ahn Jaehyun" userId="ae0d850905a8b552" providerId="LiveId" clId="{5742F607-9E14-4F8D-AC15-1433DEF4D65A}" dt="2022-03-28T06:10:40.910" v="1435" actId="1076"/>
          <ac:spMkLst>
            <pc:docMk/>
            <pc:sldMk cId="3383249176" sldId="311"/>
            <ac:spMk id="100" creationId="{8EE1251C-1789-4610-9443-0B21D84E90DB}"/>
          </ac:spMkLst>
        </pc:spChg>
        <pc:spChg chg="mod">
          <ac:chgData name="Ahn Jaehyun" userId="ae0d850905a8b552" providerId="LiveId" clId="{5742F607-9E14-4F8D-AC15-1433DEF4D65A}" dt="2022-03-28T06:10:40.910" v="1435" actId="1076"/>
          <ac:spMkLst>
            <pc:docMk/>
            <pc:sldMk cId="3383249176" sldId="311"/>
            <ac:spMk id="103" creationId="{AA511E2F-8CC1-4FC9-B0DD-60F55730FA24}"/>
          </ac:spMkLst>
        </pc:spChg>
        <pc:spChg chg="mod">
          <ac:chgData name="Ahn Jaehyun" userId="ae0d850905a8b552" providerId="LiveId" clId="{5742F607-9E14-4F8D-AC15-1433DEF4D65A}" dt="2022-03-28T06:10:40.910" v="1435" actId="1076"/>
          <ac:spMkLst>
            <pc:docMk/>
            <pc:sldMk cId="3383249176" sldId="311"/>
            <ac:spMk id="105" creationId="{D86327DF-FFBA-4019-9012-7C11A3620C38}"/>
          </ac:spMkLst>
        </pc:spChg>
        <pc:spChg chg="mod">
          <ac:chgData name="Ahn Jaehyun" userId="ae0d850905a8b552" providerId="LiveId" clId="{5742F607-9E14-4F8D-AC15-1433DEF4D65A}" dt="2022-03-28T06:10:40.910" v="1435" actId="1076"/>
          <ac:spMkLst>
            <pc:docMk/>
            <pc:sldMk cId="3383249176" sldId="311"/>
            <ac:spMk id="106" creationId="{459FCEF4-3EC2-4155-BD4C-EA9F3CB95A2C}"/>
          </ac:spMkLst>
        </pc:spChg>
        <pc:spChg chg="mod">
          <ac:chgData name="Ahn Jaehyun" userId="ae0d850905a8b552" providerId="LiveId" clId="{5742F607-9E14-4F8D-AC15-1433DEF4D65A}" dt="2022-03-28T06:18:04.631" v="1622"/>
          <ac:spMkLst>
            <pc:docMk/>
            <pc:sldMk cId="3383249176" sldId="311"/>
            <ac:spMk id="114" creationId="{6241305F-7A7C-47B1-BD38-6AD2412E2FFD}"/>
          </ac:spMkLst>
        </pc:spChg>
        <pc:spChg chg="mod">
          <ac:chgData name="Ahn Jaehyun" userId="ae0d850905a8b552" providerId="LiveId" clId="{5742F607-9E14-4F8D-AC15-1433DEF4D65A}" dt="2022-03-28T06:18:04.631" v="1622"/>
          <ac:spMkLst>
            <pc:docMk/>
            <pc:sldMk cId="3383249176" sldId="311"/>
            <ac:spMk id="120" creationId="{A976C436-6076-4B55-AC56-B23273326E79}"/>
          </ac:spMkLst>
        </pc:spChg>
        <pc:spChg chg="mod">
          <ac:chgData name="Ahn Jaehyun" userId="ae0d850905a8b552" providerId="LiveId" clId="{5742F607-9E14-4F8D-AC15-1433DEF4D65A}" dt="2022-03-28T06:18:04.631" v="1622"/>
          <ac:spMkLst>
            <pc:docMk/>
            <pc:sldMk cId="3383249176" sldId="311"/>
            <ac:spMk id="122" creationId="{2676C16E-C76F-478C-92E7-289EBFC957DC}"/>
          </ac:spMkLst>
        </pc:spChg>
        <pc:spChg chg="mod">
          <ac:chgData name="Ahn Jaehyun" userId="ae0d850905a8b552" providerId="LiveId" clId="{5742F607-9E14-4F8D-AC15-1433DEF4D65A}" dt="2022-03-28T06:18:04.631" v="1622"/>
          <ac:spMkLst>
            <pc:docMk/>
            <pc:sldMk cId="3383249176" sldId="311"/>
            <ac:spMk id="123" creationId="{BE9C58A2-D870-4ADA-AABF-8AB5989E2F7A}"/>
          </ac:spMkLst>
        </pc:spChg>
        <pc:spChg chg="mod">
          <ac:chgData name="Ahn Jaehyun" userId="ae0d850905a8b552" providerId="LiveId" clId="{5742F607-9E14-4F8D-AC15-1433DEF4D65A}" dt="2022-03-28T06:18:04.631" v="1622"/>
          <ac:spMkLst>
            <pc:docMk/>
            <pc:sldMk cId="3383249176" sldId="311"/>
            <ac:spMk id="126" creationId="{DCDC6ED5-EBD4-4484-923E-7E0EAB7C5D3B}"/>
          </ac:spMkLst>
        </pc:spChg>
        <pc:spChg chg="mod">
          <ac:chgData name="Ahn Jaehyun" userId="ae0d850905a8b552" providerId="LiveId" clId="{5742F607-9E14-4F8D-AC15-1433DEF4D65A}" dt="2022-03-28T06:18:04.631" v="1622"/>
          <ac:spMkLst>
            <pc:docMk/>
            <pc:sldMk cId="3383249176" sldId="311"/>
            <ac:spMk id="128" creationId="{315EACBC-E68D-4B71-92B0-7FE4959E822C}"/>
          </ac:spMkLst>
        </pc:spChg>
        <pc:spChg chg="mod">
          <ac:chgData name="Ahn Jaehyun" userId="ae0d850905a8b552" providerId="LiveId" clId="{5742F607-9E14-4F8D-AC15-1433DEF4D65A}" dt="2022-03-28T06:18:04.631" v="1622"/>
          <ac:spMkLst>
            <pc:docMk/>
            <pc:sldMk cId="3383249176" sldId="311"/>
            <ac:spMk id="129" creationId="{9834ED9D-8D69-4796-8A92-CBFA2EC2A465}"/>
          </ac:spMkLst>
        </pc:spChg>
        <pc:spChg chg="mod">
          <ac:chgData name="Ahn Jaehyun" userId="ae0d850905a8b552" providerId="LiveId" clId="{5742F607-9E14-4F8D-AC15-1433DEF4D65A}" dt="2022-03-28T06:18:04.631" v="1622"/>
          <ac:spMkLst>
            <pc:docMk/>
            <pc:sldMk cId="3383249176" sldId="311"/>
            <ac:spMk id="132" creationId="{F67AE41A-0B24-4D6B-A87D-F626FAE31095}"/>
          </ac:spMkLst>
        </pc:spChg>
        <pc:spChg chg="mod">
          <ac:chgData name="Ahn Jaehyun" userId="ae0d850905a8b552" providerId="LiveId" clId="{5742F607-9E14-4F8D-AC15-1433DEF4D65A}" dt="2022-03-28T06:18:04.631" v="1622"/>
          <ac:spMkLst>
            <pc:docMk/>
            <pc:sldMk cId="3383249176" sldId="311"/>
            <ac:spMk id="134" creationId="{96717DAF-A2CA-4858-8DE4-4C3536D736F5}"/>
          </ac:spMkLst>
        </pc:spChg>
        <pc:spChg chg="mod">
          <ac:chgData name="Ahn Jaehyun" userId="ae0d850905a8b552" providerId="LiveId" clId="{5742F607-9E14-4F8D-AC15-1433DEF4D65A}" dt="2022-03-28T06:18:04.631" v="1622"/>
          <ac:spMkLst>
            <pc:docMk/>
            <pc:sldMk cId="3383249176" sldId="311"/>
            <ac:spMk id="135" creationId="{BD7AA08B-4391-47AD-82AD-792B0C1907C7}"/>
          </ac:spMkLst>
        </pc:spChg>
        <pc:spChg chg="mod">
          <ac:chgData name="Ahn Jaehyun" userId="ae0d850905a8b552" providerId="LiveId" clId="{5742F607-9E14-4F8D-AC15-1433DEF4D65A}" dt="2022-03-28T06:18:04.631" v="1622"/>
          <ac:spMkLst>
            <pc:docMk/>
            <pc:sldMk cId="3383249176" sldId="311"/>
            <ac:spMk id="138" creationId="{F6356688-24E9-4A05-8E09-03CD0B97E5D2}"/>
          </ac:spMkLst>
        </pc:spChg>
        <pc:spChg chg="mod">
          <ac:chgData name="Ahn Jaehyun" userId="ae0d850905a8b552" providerId="LiveId" clId="{5742F607-9E14-4F8D-AC15-1433DEF4D65A}" dt="2022-03-28T06:18:04.631" v="1622"/>
          <ac:spMkLst>
            <pc:docMk/>
            <pc:sldMk cId="3383249176" sldId="311"/>
            <ac:spMk id="140" creationId="{19CE684C-F976-47C4-B1FA-20B487DF4782}"/>
          </ac:spMkLst>
        </pc:spChg>
        <pc:spChg chg="mod">
          <ac:chgData name="Ahn Jaehyun" userId="ae0d850905a8b552" providerId="LiveId" clId="{5742F607-9E14-4F8D-AC15-1433DEF4D65A}" dt="2022-03-28T06:18:04.631" v="1622"/>
          <ac:spMkLst>
            <pc:docMk/>
            <pc:sldMk cId="3383249176" sldId="311"/>
            <ac:spMk id="141" creationId="{AF4B9434-7CAC-4A11-9E79-F9F7930664C2}"/>
          </ac:spMkLst>
        </pc:spChg>
        <pc:spChg chg="mod">
          <ac:chgData name="Ahn Jaehyun" userId="ae0d850905a8b552" providerId="LiveId" clId="{5742F607-9E14-4F8D-AC15-1433DEF4D65A}" dt="2022-03-28T06:21:41.282" v="1704" actId="1582"/>
          <ac:spMkLst>
            <pc:docMk/>
            <pc:sldMk cId="3383249176" sldId="311"/>
            <ac:spMk id="149" creationId="{18EDC700-4378-4D53-8DC7-76CEF1370D56}"/>
          </ac:spMkLst>
        </pc:spChg>
        <pc:spChg chg="mod">
          <ac:chgData name="Ahn Jaehyun" userId="ae0d850905a8b552" providerId="LiveId" clId="{5742F607-9E14-4F8D-AC15-1433DEF4D65A}" dt="2022-03-28T06:21:57.433" v="1706" actId="1582"/>
          <ac:spMkLst>
            <pc:docMk/>
            <pc:sldMk cId="3383249176" sldId="311"/>
            <ac:spMk id="155" creationId="{1A023EF1-02D7-475B-A314-6D7B30FCE494}"/>
          </ac:spMkLst>
        </pc:spChg>
        <pc:spChg chg="mod">
          <ac:chgData name="Ahn Jaehyun" userId="ae0d850905a8b552" providerId="LiveId" clId="{5742F607-9E14-4F8D-AC15-1433DEF4D65A}" dt="2022-03-28T06:18:57.062" v="1646" actId="1035"/>
          <ac:spMkLst>
            <pc:docMk/>
            <pc:sldMk cId="3383249176" sldId="311"/>
            <ac:spMk id="157" creationId="{3F972210-9540-497A-84B1-EAAEE72021E1}"/>
          </ac:spMkLst>
        </pc:spChg>
        <pc:spChg chg="mod">
          <ac:chgData name="Ahn Jaehyun" userId="ae0d850905a8b552" providerId="LiveId" clId="{5742F607-9E14-4F8D-AC15-1433DEF4D65A}" dt="2022-03-28T06:18:57.062" v="1646" actId="1035"/>
          <ac:spMkLst>
            <pc:docMk/>
            <pc:sldMk cId="3383249176" sldId="311"/>
            <ac:spMk id="158" creationId="{BF99D0CA-2690-402D-ACF4-6D48E69ECB0E}"/>
          </ac:spMkLst>
        </pc:spChg>
        <pc:spChg chg="mod">
          <ac:chgData name="Ahn Jaehyun" userId="ae0d850905a8b552" providerId="LiveId" clId="{5742F607-9E14-4F8D-AC15-1433DEF4D65A}" dt="2022-03-28T06:21:57.433" v="1706" actId="1582"/>
          <ac:spMkLst>
            <pc:docMk/>
            <pc:sldMk cId="3383249176" sldId="311"/>
            <ac:spMk id="161" creationId="{DA03F45B-8D43-499D-BC44-77240B69A52F}"/>
          </ac:spMkLst>
        </pc:spChg>
        <pc:spChg chg="mod">
          <ac:chgData name="Ahn Jaehyun" userId="ae0d850905a8b552" providerId="LiveId" clId="{5742F607-9E14-4F8D-AC15-1433DEF4D65A}" dt="2022-03-28T06:18:57.062" v="1646" actId="1035"/>
          <ac:spMkLst>
            <pc:docMk/>
            <pc:sldMk cId="3383249176" sldId="311"/>
            <ac:spMk id="163" creationId="{CFBDB2F2-B439-441B-8CC0-6829B3DA3898}"/>
          </ac:spMkLst>
        </pc:spChg>
        <pc:spChg chg="mod">
          <ac:chgData name="Ahn Jaehyun" userId="ae0d850905a8b552" providerId="LiveId" clId="{5742F607-9E14-4F8D-AC15-1433DEF4D65A}" dt="2022-03-28T06:18:57.062" v="1646" actId="1035"/>
          <ac:spMkLst>
            <pc:docMk/>
            <pc:sldMk cId="3383249176" sldId="311"/>
            <ac:spMk id="164" creationId="{17E0C53D-ED3A-44D4-AC9F-20945146BD4B}"/>
          </ac:spMkLst>
        </pc:spChg>
        <pc:spChg chg="mod">
          <ac:chgData name="Ahn Jaehyun" userId="ae0d850905a8b552" providerId="LiveId" clId="{5742F607-9E14-4F8D-AC15-1433DEF4D65A}" dt="2022-03-28T06:21:57.433" v="1706" actId="1582"/>
          <ac:spMkLst>
            <pc:docMk/>
            <pc:sldMk cId="3383249176" sldId="311"/>
            <ac:spMk id="167" creationId="{52FA48CF-65F9-4CB9-9C8F-738CCDBF5574}"/>
          </ac:spMkLst>
        </pc:spChg>
        <pc:spChg chg="mod">
          <ac:chgData name="Ahn Jaehyun" userId="ae0d850905a8b552" providerId="LiveId" clId="{5742F607-9E14-4F8D-AC15-1433DEF4D65A}" dt="2022-03-28T06:18:57.062" v="1646" actId="1035"/>
          <ac:spMkLst>
            <pc:docMk/>
            <pc:sldMk cId="3383249176" sldId="311"/>
            <ac:spMk id="169" creationId="{3CEEA60E-8CEA-4A3E-ADFB-5836E7354055}"/>
          </ac:spMkLst>
        </pc:spChg>
        <pc:spChg chg="mod">
          <ac:chgData name="Ahn Jaehyun" userId="ae0d850905a8b552" providerId="LiveId" clId="{5742F607-9E14-4F8D-AC15-1433DEF4D65A}" dt="2022-03-28T06:18:57.062" v="1646" actId="1035"/>
          <ac:spMkLst>
            <pc:docMk/>
            <pc:sldMk cId="3383249176" sldId="311"/>
            <ac:spMk id="170" creationId="{486B6355-9C87-436B-9391-BE64E7C84B2C}"/>
          </ac:spMkLst>
        </pc:spChg>
        <pc:spChg chg="mod">
          <ac:chgData name="Ahn Jaehyun" userId="ae0d850905a8b552" providerId="LiveId" clId="{5742F607-9E14-4F8D-AC15-1433DEF4D65A}" dt="2022-03-28T06:21:49.304" v="1705" actId="1582"/>
          <ac:spMkLst>
            <pc:docMk/>
            <pc:sldMk cId="3383249176" sldId="311"/>
            <ac:spMk id="173" creationId="{6C622C60-0494-4AD9-B32A-9755FB81B8AE}"/>
          </ac:spMkLst>
        </pc:spChg>
        <pc:spChg chg="mod">
          <ac:chgData name="Ahn Jaehyun" userId="ae0d850905a8b552" providerId="LiveId" clId="{5742F607-9E14-4F8D-AC15-1433DEF4D65A}" dt="2022-03-28T06:20:57.547" v="1703" actId="6549"/>
          <ac:spMkLst>
            <pc:docMk/>
            <pc:sldMk cId="3383249176" sldId="311"/>
            <ac:spMk id="175" creationId="{81D4E0D3-39CD-4964-B38B-F97A4F03D318}"/>
          </ac:spMkLst>
        </pc:spChg>
        <pc:spChg chg="mod">
          <ac:chgData name="Ahn Jaehyun" userId="ae0d850905a8b552" providerId="LiveId" clId="{5742F607-9E14-4F8D-AC15-1433DEF4D65A}" dt="2022-03-28T06:18:57.062" v="1646" actId="1035"/>
          <ac:spMkLst>
            <pc:docMk/>
            <pc:sldMk cId="3383249176" sldId="311"/>
            <ac:spMk id="176" creationId="{8AB808B8-00C2-4186-861F-EDFA9D290570}"/>
          </ac:spMkLst>
        </pc:spChg>
        <pc:grpChg chg="add del mod">
          <ac:chgData name="Ahn Jaehyun" userId="ae0d850905a8b552" providerId="LiveId" clId="{5742F607-9E14-4F8D-AC15-1433DEF4D65A}" dt="2022-03-28T04:45:02.414" v="204" actId="478"/>
          <ac:grpSpMkLst>
            <pc:docMk/>
            <pc:sldMk cId="3383249176" sldId="311"/>
            <ac:grpSpMk id="34" creationId="{9D5B30B2-40CC-4392-A8B0-4ED3765E726F}"/>
          </ac:grpSpMkLst>
        </pc:grpChg>
        <pc:grpChg chg="add mod">
          <ac:chgData name="Ahn Jaehyun" userId="ae0d850905a8b552" providerId="LiveId" clId="{5742F607-9E14-4F8D-AC15-1433DEF4D65A}" dt="2022-03-28T06:19:28.075" v="1650" actId="1076"/>
          <ac:grpSpMkLst>
            <pc:docMk/>
            <pc:sldMk cId="3383249176" sldId="311"/>
            <ac:grpSpMk id="53" creationId="{773F436E-D117-4248-9EFC-1C66BEA4DE3D}"/>
          </ac:grpSpMkLst>
        </pc:grpChg>
        <pc:grpChg chg="add mod">
          <ac:chgData name="Ahn Jaehyun" userId="ae0d850905a8b552" providerId="LiveId" clId="{5742F607-9E14-4F8D-AC15-1433DEF4D65A}" dt="2022-03-28T06:19:28.075" v="1650" actId="1076"/>
          <ac:grpSpMkLst>
            <pc:docMk/>
            <pc:sldMk cId="3383249176" sldId="311"/>
            <ac:grpSpMk id="77" creationId="{94A83378-AE95-4162-B9FB-9BFCB24A5B6E}"/>
          </ac:grpSpMkLst>
        </pc:grpChg>
        <pc:grpChg chg="add del mod">
          <ac:chgData name="Ahn Jaehyun" userId="ae0d850905a8b552" providerId="LiveId" clId="{5742F607-9E14-4F8D-AC15-1433DEF4D65A}" dt="2022-03-28T06:10:41.492" v="1436"/>
          <ac:grpSpMkLst>
            <pc:docMk/>
            <pc:sldMk cId="3383249176" sldId="311"/>
            <ac:grpSpMk id="78" creationId="{B80260E8-CDD1-4C3C-AEA5-3BDB9CE4F49D}"/>
          </ac:grpSpMkLst>
        </pc:grpChg>
        <pc:grpChg chg="mod">
          <ac:chgData name="Ahn Jaehyun" userId="ae0d850905a8b552" providerId="LiveId" clId="{5742F607-9E14-4F8D-AC15-1433DEF4D65A}" dt="2022-03-28T06:10:40.910" v="1435" actId="1076"/>
          <ac:grpSpMkLst>
            <pc:docMk/>
            <pc:sldMk cId="3383249176" sldId="311"/>
            <ac:grpSpMk id="80" creationId="{27B8FB3F-C855-4485-817F-6D99371AA2C5}"/>
          </ac:grpSpMkLst>
        </pc:grpChg>
        <pc:grpChg chg="mod">
          <ac:chgData name="Ahn Jaehyun" userId="ae0d850905a8b552" providerId="LiveId" clId="{5742F607-9E14-4F8D-AC15-1433DEF4D65A}" dt="2022-03-28T06:10:40.910" v="1435" actId="1076"/>
          <ac:grpSpMkLst>
            <pc:docMk/>
            <pc:sldMk cId="3383249176" sldId="311"/>
            <ac:grpSpMk id="81" creationId="{6CFB54DE-590E-4BD7-8013-AFFA6AB7B322}"/>
          </ac:grpSpMkLst>
        </pc:grpChg>
        <pc:grpChg chg="mod">
          <ac:chgData name="Ahn Jaehyun" userId="ae0d850905a8b552" providerId="LiveId" clId="{5742F607-9E14-4F8D-AC15-1433DEF4D65A}" dt="2022-03-28T06:10:40.910" v="1435" actId="1076"/>
          <ac:grpSpMkLst>
            <pc:docMk/>
            <pc:sldMk cId="3383249176" sldId="311"/>
            <ac:grpSpMk id="82" creationId="{74D51ED0-605E-4AA2-A102-1A02665F11C7}"/>
          </ac:grpSpMkLst>
        </pc:grpChg>
        <pc:grpChg chg="mod">
          <ac:chgData name="Ahn Jaehyun" userId="ae0d850905a8b552" providerId="LiveId" clId="{5742F607-9E14-4F8D-AC15-1433DEF4D65A}" dt="2022-03-28T06:10:40.910" v="1435" actId="1076"/>
          <ac:grpSpMkLst>
            <pc:docMk/>
            <pc:sldMk cId="3383249176" sldId="311"/>
            <ac:grpSpMk id="83" creationId="{8CC440C4-47C0-4B8B-85E2-098EE82A6F1D}"/>
          </ac:grpSpMkLst>
        </pc:grpChg>
        <pc:grpChg chg="mod">
          <ac:chgData name="Ahn Jaehyun" userId="ae0d850905a8b552" providerId="LiveId" clId="{5742F607-9E14-4F8D-AC15-1433DEF4D65A}" dt="2022-03-28T06:10:40.910" v="1435" actId="1076"/>
          <ac:grpSpMkLst>
            <pc:docMk/>
            <pc:sldMk cId="3383249176" sldId="311"/>
            <ac:grpSpMk id="84" creationId="{01B6C067-9103-4161-9745-1E7F94C6E298}"/>
          </ac:grpSpMkLst>
        </pc:grpChg>
        <pc:grpChg chg="mod">
          <ac:chgData name="Ahn Jaehyun" userId="ae0d850905a8b552" providerId="LiveId" clId="{5742F607-9E14-4F8D-AC15-1433DEF4D65A}" dt="2022-03-28T06:10:40.910" v="1435" actId="1076"/>
          <ac:grpSpMkLst>
            <pc:docMk/>
            <pc:sldMk cId="3383249176" sldId="311"/>
            <ac:grpSpMk id="86" creationId="{08136893-07E9-4D08-B7B8-4B81032FDBB1}"/>
          </ac:grpSpMkLst>
        </pc:grpChg>
        <pc:grpChg chg="mod">
          <ac:chgData name="Ahn Jaehyun" userId="ae0d850905a8b552" providerId="LiveId" clId="{5742F607-9E14-4F8D-AC15-1433DEF4D65A}" dt="2022-03-28T06:10:40.910" v="1435" actId="1076"/>
          <ac:grpSpMkLst>
            <pc:docMk/>
            <pc:sldMk cId="3383249176" sldId="311"/>
            <ac:grpSpMk id="92" creationId="{09D0D978-2233-48EA-B609-4730AA218E50}"/>
          </ac:grpSpMkLst>
        </pc:grpChg>
        <pc:grpChg chg="mod">
          <ac:chgData name="Ahn Jaehyun" userId="ae0d850905a8b552" providerId="LiveId" clId="{5742F607-9E14-4F8D-AC15-1433DEF4D65A}" dt="2022-03-28T06:10:40.910" v="1435" actId="1076"/>
          <ac:grpSpMkLst>
            <pc:docMk/>
            <pc:sldMk cId="3383249176" sldId="311"/>
            <ac:grpSpMk id="98" creationId="{F1466E80-F7CC-4135-87DD-A21D0E1B17A8}"/>
          </ac:grpSpMkLst>
        </pc:grpChg>
        <pc:grpChg chg="mod">
          <ac:chgData name="Ahn Jaehyun" userId="ae0d850905a8b552" providerId="LiveId" clId="{5742F607-9E14-4F8D-AC15-1433DEF4D65A}" dt="2022-03-28T06:10:40.910" v="1435" actId="1076"/>
          <ac:grpSpMkLst>
            <pc:docMk/>
            <pc:sldMk cId="3383249176" sldId="311"/>
            <ac:grpSpMk id="104" creationId="{6A86DA05-BDFC-4C39-841C-39BFA437D4B8}"/>
          </ac:grpSpMkLst>
        </pc:grpChg>
        <pc:grpChg chg="add del mod">
          <ac:chgData name="Ahn Jaehyun" userId="ae0d850905a8b552" providerId="LiveId" clId="{5742F607-9E14-4F8D-AC15-1433DEF4D65A}" dt="2022-03-28T06:18:17.259" v="1623"/>
          <ac:grpSpMkLst>
            <pc:docMk/>
            <pc:sldMk cId="3383249176" sldId="311"/>
            <ac:grpSpMk id="113" creationId="{A32FBC6C-72D8-42D3-80FD-05AF8AE2523F}"/>
          </ac:grpSpMkLst>
        </pc:grpChg>
        <pc:grpChg chg="mod">
          <ac:chgData name="Ahn Jaehyun" userId="ae0d850905a8b552" providerId="LiveId" clId="{5742F607-9E14-4F8D-AC15-1433DEF4D65A}" dt="2022-03-28T06:18:04.631" v="1622"/>
          <ac:grpSpMkLst>
            <pc:docMk/>
            <pc:sldMk cId="3383249176" sldId="311"/>
            <ac:grpSpMk id="115" creationId="{996B8912-A54F-4ECF-AD6F-6546D40D9B17}"/>
          </ac:grpSpMkLst>
        </pc:grpChg>
        <pc:grpChg chg="mod">
          <ac:chgData name="Ahn Jaehyun" userId="ae0d850905a8b552" providerId="LiveId" clId="{5742F607-9E14-4F8D-AC15-1433DEF4D65A}" dt="2022-03-28T06:18:04.631" v="1622"/>
          <ac:grpSpMkLst>
            <pc:docMk/>
            <pc:sldMk cId="3383249176" sldId="311"/>
            <ac:grpSpMk id="116" creationId="{EDFBBE21-F924-4B08-8B05-1C397ED3BDA4}"/>
          </ac:grpSpMkLst>
        </pc:grpChg>
        <pc:grpChg chg="mod">
          <ac:chgData name="Ahn Jaehyun" userId="ae0d850905a8b552" providerId="LiveId" clId="{5742F607-9E14-4F8D-AC15-1433DEF4D65A}" dt="2022-03-28T06:18:04.631" v="1622"/>
          <ac:grpSpMkLst>
            <pc:docMk/>
            <pc:sldMk cId="3383249176" sldId="311"/>
            <ac:grpSpMk id="117" creationId="{807C44FE-D3B0-448D-9FE0-FF65B8099B70}"/>
          </ac:grpSpMkLst>
        </pc:grpChg>
        <pc:grpChg chg="mod">
          <ac:chgData name="Ahn Jaehyun" userId="ae0d850905a8b552" providerId="LiveId" clId="{5742F607-9E14-4F8D-AC15-1433DEF4D65A}" dt="2022-03-28T06:18:04.631" v="1622"/>
          <ac:grpSpMkLst>
            <pc:docMk/>
            <pc:sldMk cId="3383249176" sldId="311"/>
            <ac:grpSpMk id="118" creationId="{68CAC83C-F7C7-4079-B29D-3CA592192FCE}"/>
          </ac:grpSpMkLst>
        </pc:grpChg>
        <pc:grpChg chg="mod">
          <ac:chgData name="Ahn Jaehyun" userId="ae0d850905a8b552" providerId="LiveId" clId="{5742F607-9E14-4F8D-AC15-1433DEF4D65A}" dt="2022-03-28T06:18:04.631" v="1622"/>
          <ac:grpSpMkLst>
            <pc:docMk/>
            <pc:sldMk cId="3383249176" sldId="311"/>
            <ac:grpSpMk id="119" creationId="{69F13AD4-BF81-41DB-97A7-8E858BCEE5B0}"/>
          </ac:grpSpMkLst>
        </pc:grpChg>
        <pc:grpChg chg="mod">
          <ac:chgData name="Ahn Jaehyun" userId="ae0d850905a8b552" providerId="LiveId" clId="{5742F607-9E14-4F8D-AC15-1433DEF4D65A}" dt="2022-03-28T06:18:04.631" v="1622"/>
          <ac:grpSpMkLst>
            <pc:docMk/>
            <pc:sldMk cId="3383249176" sldId="311"/>
            <ac:grpSpMk id="121" creationId="{0C1DBE2C-4DAD-40A7-BF6C-90B2519FE886}"/>
          </ac:grpSpMkLst>
        </pc:grpChg>
        <pc:grpChg chg="mod">
          <ac:chgData name="Ahn Jaehyun" userId="ae0d850905a8b552" providerId="LiveId" clId="{5742F607-9E14-4F8D-AC15-1433DEF4D65A}" dt="2022-03-28T06:18:04.631" v="1622"/>
          <ac:grpSpMkLst>
            <pc:docMk/>
            <pc:sldMk cId="3383249176" sldId="311"/>
            <ac:grpSpMk id="127" creationId="{9E2AE26D-7042-49CF-B0C4-C136739790A5}"/>
          </ac:grpSpMkLst>
        </pc:grpChg>
        <pc:grpChg chg="mod">
          <ac:chgData name="Ahn Jaehyun" userId="ae0d850905a8b552" providerId="LiveId" clId="{5742F607-9E14-4F8D-AC15-1433DEF4D65A}" dt="2022-03-28T06:18:04.631" v="1622"/>
          <ac:grpSpMkLst>
            <pc:docMk/>
            <pc:sldMk cId="3383249176" sldId="311"/>
            <ac:grpSpMk id="133" creationId="{5A1C5DDD-5ADD-4404-82D2-DCF532B3493A}"/>
          </ac:grpSpMkLst>
        </pc:grpChg>
        <pc:grpChg chg="mod">
          <ac:chgData name="Ahn Jaehyun" userId="ae0d850905a8b552" providerId="LiveId" clId="{5742F607-9E14-4F8D-AC15-1433DEF4D65A}" dt="2022-03-28T06:18:04.631" v="1622"/>
          <ac:grpSpMkLst>
            <pc:docMk/>
            <pc:sldMk cId="3383249176" sldId="311"/>
            <ac:grpSpMk id="139" creationId="{20227D51-A930-486C-923D-CE4BD16ABB05}"/>
          </ac:grpSpMkLst>
        </pc:grpChg>
        <pc:grpChg chg="add mod">
          <ac:chgData name="Ahn Jaehyun" userId="ae0d850905a8b552" providerId="LiveId" clId="{5742F607-9E14-4F8D-AC15-1433DEF4D65A}" dt="2022-03-28T06:19:32.896" v="1653" actId="1038"/>
          <ac:grpSpMkLst>
            <pc:docMk/>
            <pc:sldMk cId="3383249176" sldId="311"/>
            <ac:grpSpMk id="148" creationId="{FA20DF7B-F51F-416B-8A02-D59874E34FD9}"/>
          </ac:grpSpMkLst>
        </pc:grpChg>
        <pc:grpChg chg="mod">
          <ac:chgData name="Ahn Jaehyun" userId="ae0d850905a8b552" providerId="LiveId" clId="{5742F607-9E14-4F8D-AC15-1433DEF4D65A}" dt="2022-03-28T06:18:57.062" v="1646" actId="1035"/>
          <ac:grpSpMkLst>
            <pc:docMk/>
            <pc:sldMk cId="3383249176" sldId="311"/>
            <ac:grpSpMk id="150" creationId="{F151B6A4-766C-4CBA-8F2E-5A780362965C}"/>
          </ac:grpSpMkLst>
        </pc:grpChg>
        <pc:grpChg chg="mod">
          <ac:chgData name="Ahn Jaehyun" userId="ae0d850905a8b552" providerId="LiveId" clId="{5742F607-9E14-4F8D-AC15-1433DEF4D65A}" dt="2022-03-28T06:18:57.062" v="1646" actId="1035"/>
          <ac:grpSpMkLst>
            <pc:docMk/>
            <pc:sldMk cId="3383249176" sldId="311"/>
            <ac:grpSpMk id="151" creationId="{30B7FCDA-3641-479A-B615-3199BD0FD840}"/>
          </ac:grpSpMkLst>
        </pc:grpChg>
        <pc:grpChg chg="mod">
          <ac:chgData name="Ahn Jaehyun" userId="ae0d850905a8b552" providerId="LiveId" clId="{5742F607-9E14-4F8D-AC15-1433DEF4D65A}" dt="2022-03-28T06:18:57.062" v="1646" actId="1035"/>
          <ac:grpSpMkLst>
            <pc:docMk/>
            <pc:sldMk cId="3383249176" sldId="311"/>
            <ac:grpSpMk id="152" creationId="{F1D064A5-506F-49ED-A9D8-80FCABD9F185}"/>
          </ac:grpSpMkLst>
        </pc:grpChg>
        <pc:grpChg chg="mod">
          <ac:chgData name="Ahn Jaehyun" userId="ae0d850905a8b552" providerId="LiveId" clId="{5742F607-9E14-4F8D-AC15-1433DEF4D65A}" dt="2022-03-28T06:18:57.062" v="1646" actId="1035"/>
          <ac:grpSpMkLst>
            <pc:docMk/>
            <pc:sldMk cId="3383249176" sldId="311"/>
            <ac:grpSpMk id="153" creationId="{EB66ECA6-E2E4-4EF2-AA53-B5761F505776}"/>
          </ac:grpSpMkLst>
        </pc:grpChg>
        <pc:grpChg chg="mod">
          <ac:chgData name="Ahn Jaehyun" userId="ae0d850905a8b552" providerId="LiveId" clId="{5742F607-9E14-4F8D-AC15-1433DEF4D65A}" dt="2022-03-28T06:18:57.062" v="1646" actId="1035"/>
          <ac:grpSpMkLst>
            <pc:docMk/>
            <pc:sldMk cId="3383249176" sldId="311"/>
            <ac:grpSpMk id="154" creationId="{D5839DC2-901C-4D22-9F0B-73B84C9319D9}"/>
          </ac:grpSpMkLst>
        </pc:grpChg>
        <pc:grpChg chg="mod">
          <ac:chgData name="Ahn Jaehyun" userId="ae0d850905a8b552" providerId="LiveId" clId="{5742F607-9E14-4F8D-AC15-1433DEF4D65A}" dt="2022-03-28T06:18:57.062" v="1646" actId="1035"/>
          <ac:grpSpMkLst>
            <pc:docMk/>
            <pc:sldMk cId="3383249176" sldId="311"/>
            <ac:grpSpMk id="156" creationId="{2CE49850-3BEE-4763-8129-BCCE6F551634}"/>
          </ac:grpSpMkLst>
        </pc:grpChg>
        <pc:grpChg chg="mod">
          <ac:chgData name="Ahn Jaehyun" userId="ae0d850905a8b552" providerId="LiveId" clId="{5742F607-9E14-4F8D-AC15-1433DEF4D65A}" dt="2022-03-28T06:18:57.062" v="1646" actId="1035"/>
          <ac:grpSpMkLst>
            <pc:docMk/>
            <pc:sldMk cId="3383249176" sldId="311"/>
            <ac:grpSpMk id="162" creationId="{3DE8F52C-732F-416A-9E9A-926D1F8F6434}"/>
          </ac:grpSpMkLst>
        </pc:grpChg>
        <pc:grpChg chg="mod">
          <ac:chgData name="Ahn Jaehyun" userId="ae0d850905a8b552" providerId="LiveId" clId="{5742F607-9E14-4F8D-AC15-1433DEF4D65A}" dt="2022-03-28T06:18:57.062" v="1646" actId="1035"/>
          <ac:grpSpMkLst>
            <pc:docMk/>
            <pc:sldMk cId="3383249176" sldId="311"/>
            <ac:grpSpMk id="168" creationId="{F54C4145-EB1C-41CC-BA80-719ADA421465}"/>
          </ac:grpSpMkLst>
        </pc:grpChg>
        <pc:grpChg chg="mod">
          <ac:chgData name="Ahn Jaehyun" userId="ae0d850905a8b552" providerId="LiveId" clId="{5742F607-9E14-4F8D-AC15-1433DEF4D65A}" dt="2022-03-28T06:18:57.062" v="1646" actId="1035"/>
          <ac:grpSpMkLst>
            <pc:docMk/>
            <pc:sldMk cId="3383249176" sldId="311"/>
            <ac:grpSpMk id="174" creationId="{B0718068-F155-4ABB-BE67-27C22A845CCB}"/>
          </ac:grpSpMkLst>
        </pc:grpChg>
        <pc:picChg chg="add del mod">
          <ac:chgData name="Ahn Jaehyun" userId="ae0d850905a8b552" providerId="LiveId" clId="{5742F607-9E14-4F8D-AC15-1433DEF4D65A}" dt="2022-03-28T05:56:14.301" v="1171" actId="478"/>
          <ac:picMkLst>
            <pc:docMk/>
            <pc:sldMk cId="3383249176" sldId="311"/>
            <ac:picMk id="2" creationId="{B437C39D-C5BB-4072-B9FB-31D8B1DFD8DC}"/>
          </ac:picMkLst>
        </pc:picChg>
        <pc:picChg chg="add del mod">
          <ac:chgData name="Ahn Jaehyun" userId="ae0d850905a8b552" providerId="LiveId" clId="{5742F607-9E14-4F8D-AC15-1433DEF4D65A}" dt="2022-03-28T05:30:23.082" v="453" actId="21"/>
          <ac:picMkLst>
            <pc:docMk/>
            <pc:sldMk cId="3383249176" sldId="311"/>
            <ac:picMk id="25" creationId="{6E5E71A7-0DE1-46BD-B0ED-4856B30C5EE6}"/>
          </ac:picMkLst>
        </pc:picChg>
        <pc:picChg chg="add del mod">
          <ac:chgData name="Ahn Jaehyun" userId="ae0d850905a8b552" providerId="LiveId" clId="{5742F607-9E14-4F8D-AC15-1433DEF4D65A}" dt="2022-03-28T05:30:23.082" v="453" actId="21"/>
          <ac:picMkLst>
            <pc:docMk/>
            <pc:sldMk cId="3383249176" sldId="311"/>
            <ac:picMk id="26" creationId="{23707666-1165-4CE2-A71F-8FA9D36401A9}"/>
          </ac:picMkLst>
        </pc:picChg>
        <pc:picChg chg="add del mod">
          <ac:chgData name="Ahn Jaehyun" userId="ae0d850905a8b552" providerId="LiveId" clId="{5742F607-9E14-4F8D-AC15-1433DEF4D65A}" dt="2022-03-28T05:30:23.082" v="453" actId="21"/>
          <ac:picMkLst>
            <pc:docMk/>
            <pc:sldMk cId="3383249176" sldId="311"/>
            <ac:picMk id="27" creationId="{679B8879-1113-43EE-BFB7-B4C52DD1CF2C}"/>
          </ac:picMkLst>
        </pc:picChg>
        <pc:picChg chg="add del mod">
          <ac:chgData name="Ahn Jaehyun" userId="ae0d850905a8b552" providerId="LiveId" clId="{5742F607-9E14-4F8D-AC15-1433DEF4D65A}" dt="2022-03-28T05:30:23.082" v="453" actId="21"/>
          <ac:picMkLst>
            <pc:docMk/>
            <pc:sldMk cId="3383249176" sldId="311"/>
            <ac:picMk id="28" creationId="{334753DA-F1A7-42F3-AE5D-BF22C89480ED}"/>
          </ac:picMkLst>
        </pc:picChg>
        <pc:picChg chg="add del mod">
          <ac:chgData name="Ahn Jaehyun" userId="ae0d850905a8b552" providerId="LiveId" clId="{5742F607-9E14-4F8D-AC15-1433DEF4D65A}" dt="2022-03-28T05:30:23.082" v="453" actId="21"/>
          <ac:picMkLst>
            <pc:docMk/>
            <pc:sldMk cId="3383249176" sldId="311"/>
            <ac:picMk id="29" creationId="{3820483B-3FAE-4630-BF5C-9CAE7F138EA8}"/>
          </ac:picMkLst>
        </pc:picChg>
        <pc:picChg chg="add mod">
          <ac:chgData name="Ahn Jaehyun" userId="ae0d850905a8b552" providerId="LiveId" clId="{5742F607-9E14-4F8D-AC15-1433DEF4D65A}" dt="2022-03-28T06:19:28.075" v="1650" actId="1076"/>
          <ac:picMkLst>
            <pc:docMk/>
            <pc:sldMk cId="3383249176" sldId="311"/>
            <ac:picMk id="43" creationId="{5B49F840-615D-4ABF-B24B-ABF92C0822D3}"/>
          </ac:picMkLst>
        </pc:picChg>
        <pc:picChg chg="add mod">
          <ac:chgData name="Ahn Jaehyun" userId="ae0d850905a8b552" providerId="LiveId" clId="{5742F607-9E14-4F8D-AC15-1433DEF4D65A}" dt="2022-03-28T06:19:28.075" v="1650" actId="1076"/>
          <ac:picMkLst>
            <pc:docMk/>
            <pc:sldMk cId="3383249176" sldId="311"/>
            <ac:picMk id="50" creationId="{6D3E9E10-DF43-47B8-9FDB-90F9B719D36D}"/>
          </ac:picMkLst>
        </pc:picChg>
        <pc:picChg chg="add mod">
          <ac:chgData name="Ahn Jaehyun" userId="ae0d850905a8b552" providerId="LiveId" clId="{5742F607-9E14-4F8D-AC15-1433DEF4D65A}" dt="2022-03-28T06:19:28.075" v="1650" actId="1076"/>
          <ac:picMkLst>
            <pc:docMk/>
            <pc:sldMk cId="3383249176" sldId="311"/>
            <ac:picMk id="51" creationId="{78270140-8D23-47CA-BAC2-533FABABA32B}"/>
          </ac:picMkLst>
        </pc:picChg>
        <pc:picChg chg="add mod">
          <ac:chgData name="Ahn Jaehyun" userId="ae0d850905a8b552" providerId="LiveId" clId="{5742F607-9E14-4F8D-AC15-1433DEF4D65A}" dt="2022-03-28T06:19:28.075" v="1650" actId="1076"/>
          <ac:picMkLst>
            <pc:docMk/>
            <pc:sldMk cId="3383249176" sldId="311"/>
            <ac:picMk id="52" creationId="{50A0F86C-E252-4DC0-A70A-933C1524C8B7}"/>
          </ac:picMkLst>
        </pc:picChg>
        <pc:picChg chg="mod">
          <ac:chgData name="Ahn Jaehyun" userId="ae0d850905a8b552" providerId="LiveId" clId="{5742F607-9E14-4F8D-AC15-1433DEF4D65A}" dt="2022-03-28T06:19:28.075" v="1650" actId="1076"/>
          <ac:picMkLst>
            <pc:docMk/>
            <pc:sldMk cId="3383249176" sldId="311"/>
            <ac:picMk id="55" creationId="{F0B60613-842B-4066-A2C4-7B219EBB8EDC}"/>
          </ac:picMkLst>
        </pc:picChg>
        <pc:picChg chg="add mod">
          <ac:chgData name="Ahn Jaehyun" userId="ae0d850905a8b552" providerId="LiveId" clId="{5742F607-9E14-4F8D-AC15-1433DEF4D65A}" dt="2022-03-28T06:19:28.075" v="1650" actId="1076"/>
          <ac:picMkLst>
            <pc:docMk/>
            <pc:sldMk cId="3383249176" sldId="311"/>
            <ac:picMk id="56" creationId="{06D3E09F-57E2-45A4-9CFB-A0D7D627BEAF}"/>
          </ac:picMkLst>
        </pc:picChg>
        <pc:picChg chg="add mod">
          <ac:chgData name="Ahn Jaehyun" userId="ae0d850905a8b552" providerId="LiveId" clId="{5742F607-9E14-4F8D-AC15-1433DEF4D65A}" dt="2022-03-28T06:19:28.075" v="1650" actId="1076"/>
          <ac:picMkLst>
            <pc:docMk/>
            <pc:sldMk cId="3383249176" sldId="311"/>
            <ac:picMk id="58" creationId="{B93F5E53-1E19-4697-9D85-248AC9D2A46A}"/>
          </ac:picMkLst>
        </pc:picChg>
        <pc:picChg chg="add mod">
          <ac:chgData name="Ahn Jaehyun" userId="ae0d850905a8b552" providerId="LiveId" clId="{5742F607-9E14-4F8D-AC15-1433DEF4D65A}" dt="2022-03-28T06:19:28.075" v="1650" actId="1076"/>
          <ac:picMkLst>
            <pc:docMk/>
            <pc:sldMk cId="3383249176" sldId="311"/>
            <ac:picMk id="59" creationId="{46581AD6-33C2-4332-BAA4-0D61F5CAB078}"/>
          </ac:picMkLst>
        </pc:picChg>
        <pc:picChg chg="add mod">
          <ac:chgData name="Ahn Jaehyun" userId="ae0d850905a8b552" providerId="LiveId" clId="{5742F607-9E14-4F8D-AC15-1433DEF4D65A}" dt="2022-03-28T06:19:28.075" v="1650" actId="1076"/>
          <ac:picMkLst>
            <pc:docMk/>
            <pc:sldMk cId="3383249176" sldId="311"/>
            <ac:picMk id="60" creationId="{DD996112-C36D-48A4-803F-3A9800E989DE}"/>
          </ac:picMkLst>
        </pc:picChg>
        <pc:picChg chg="add del mod">
          <ac:chgData name="Ahn Jaehyun" userId="ae0d850905a8b552" providerId="LiveId" clId="{5742F607-9E14-4F8D-AC15-1433DEF4D65A}" dt="2022-03-28T06:10:41.492" v="1436"/>
          <ac:picMkLst>
            <pc:docMk/>
            <pc:sldMk cId="3383249176" sldId="311"/>
            <ac:picMk id="109" creationId="{99A44891-953B-416C-88B4-77DFC8E2AC17}"/>
          </ac:picMkLst>
        </pc:picChg>
        <pc:picChg chg="add del mod">
          <ac:chgData name="Ahn Jaehyun" userId="ae0d850905a8b552" providerId="LiveId" clId="{5742F607-9E14-4F8D-AC15-1433DEF4D65A}" dt="2022-03-28T06:10:41.492" v="1436"/>
          <ac:picMkLst>
            <pc:docMk/>
            <pc:sldMk cId="3383249176" sldId="311"/>
            <ac:picMk id="110" creationId="{B163A7A1-CEF2-4713-B683-DF02410AA4F2}"/>
          </ac:picMkLst>
        </pc:picChg>
        <pc:picChg chg="add del mod">
          <ac:chgData name="Ahn Jaehyun" userId="ae0d850905a8b552" providerId="LiveId" clId="{5742F607-9E14-4F8D-AC15-1433DEF4D65A}" dt="2022-03-28T06:10:41.492" v="1436"/>
          <ac:picMkLst>
            <pc:docMk/>
            <pc:sldMk cId="3383249176" sldId="311"/>
            <ac:picMk id="111" creationId="{4E13B6C1-E64F-4919-B3C0-3626D0F5C295}"/>
          </ac:picMkLst>
        </pc:picChg>
        <pc:picChg chg="add del mod">
          <ac:chgData name="Ahn Jaehyun" userId="ae0d850905a8b552" providerId="LiveId" clId="{5742F607-9E14-4F8D-AC15-1433DEF4D65A}" dt="2022-03-28T06:10:41.492" v="1436"/>
          <ac:picMkLst>
            <pc:docMk/>
            <pc:sldMk cId="3383249176" sldId="311"/>
            <ac:picMk id="112" creationId="{1A65C4BC-B4FA-49F5-8DAB-F02119554890}"/>
          </ac:picMkLst>
        </pc:picChg>
        <pc:picChg chg="add del mod">
          <ac:chgData name="Ahn Jaehyun" userId="ae0d850905a8b552" providerId="LiveId" clId="{5742F607-9E14-4F8D-AC15-1433DEF4D65A}" dt="2022-03-28T06:18:17.259" v="1623"/>
          <ac:picMkLst>
            <pc:docMk/>
            <pc:sldMk cId="3383249176" sldId="311"/>
            <ac:picMk id="144" creationId="{1A85A800-8176-4271-8EA4-EE07C73966F2}"/>
          </ac:picMkLst>
        </pc:picChg>
        <pc:picChg chg="add del mod">
          <ac:chgData name="Ahn Jaehyun" userId="ae0d850905a8b552" providerId="LiveId" clId="{5742F607-9E14-4F8D-AC15-1433DEF4D65A}" dt="2022-03-28T06:18:17.259" v="1623"/>
          <ac:picMkLst>
            <pc:docMk/>
            <pc:sldMk cId="3383249176" sldId="311"/>
            <ac:picMk id="145" creationId="{4DA2EE2D-375D-4683-930A-ADDF7329DBEA}"/>
          </ac:picMkLst>
        </pc:picChg>
        <pc:picChg chg="add del mod">
          <ac:chgData name="Ahn Jaehyun" userId="ae0d850905a8b552" providerId="LiveId" clId="{5742F607-9E14-4F8D-AC15-1433DEF4D65A}" dt="2022-03-28T06:18:17.259" v="1623"/>
          <ac:picMkLst>
            <pc:docMk/>
            <pc:sldMk cId="3383249176" sldId="311"/>
            <ac:picMk id="146" creationId="{1DD31216-9738-4E82-BC44-32E4D910FBDE}"/>
          </ac:picMkLst>
        </pc:picChg>
        <pc:picChg chg="add del mod">
          <ac:chgData name="Ahn Jaehyun" userId="ae0d850905a8b552" providerId="LiveId" clId="{5742F607-9E14-4F8D-AC15-1433DEF4D65A}" dt="2022-03-28T06:18:17.259" v="1623"/>
          <ac:picMkLst>
            <pc:docMk/>
            <pc:sldMk cId="3383249176" sldId="311"/>
            <ac:picMk id="147" creationId="{A1C168E3-035A-48E1-AB8E-D5121ED4CF09}"/>
          </ac:picMkLst>
        </pc:picChg>
        <pc:picChg chg="add mod">
          <ac:chgData name="Ahn Jaehyun" userId="ae0d850905a8b552" providerId="LiveId" clId="{5742F607-9E14-4F8D-AC15-1433DEF4D65A}" dt="2022-03-28T06:19:39.998" v="1656" actId="1076"/>
          <ac:picMkLst>
            <pc:docMk/>
            <pc:sldMk cId="3383249176" sldId="311"/>
            <ac:picMk id="179" creationId="{F99441AB-80D2-4D1D-A9F4-487943249A13}"/>
          </ac:picMkLst>
        </pc:picChg>
        <pc:picChg chg="add mod">
          <ac:chgData name="Ahn Jaehyun" userId="ae0d850905a8b552" providerId="LiveId" clId="{5742F607-9E14-4F8D-AC15-1433DEF4D65A}" dt="2022-03-28T06:19:38.664" v="1655" actId="1076"/>
          <ac:picMkLst>
            <pc:docMk/>
            <pc:sldMk cId="3383249176" sldId="311"/>
            <ac:picMk id="180" creationId="{70AC60F9-2D8E-47DD-9CDF-9C1FF71E28C8}"/>
          </ac:picMkLst>
        </pc:picChg>
        <pc:picChg chg="add mod">
          <ac:chgData name="Ahn Jaehyun" userId="ae0d850905a8b552" providerId="LiveId" clId="{5742F607-9E14-4F8D-AC15-1433DEF4D65A}" dt="2022-03-28T06:19:42.495" v="1657" actId="1076"/>
          <ac:picMkLst>
            <pc:docMk/>
            <pc:sldMk cId="3383249176" sldId="311"/>
            <ac:picMk id="181" creationId="{F9FA4B02-2F9A-4472-BE8F-81D5C7E1EC54}"/>
          </ac:picMkLst>
        </pc:picChg>
        <pc:picChg chg="add mod">
          <ac:chgData name="Ahn Jaehyun" userId="ae0d850905a8b552" providerId="LiveId" clId="{5742F607-9E14-4F8D-AC15-1433DEF4D65A}" dt="2022-03-28T06:19:36.665" v="1654" actId="1076"/>
          <ac:picMkLst>
            <pc:docMk/>
            <pc:sldMk cId="3383249176" sldId="311"/>
            <ac:picMk id="182" creationId="{C70A31B7-F49A-48BE-A50E-FF0413A54E93}"/>
          </ac:picMkLst>
        </pc:picChg>
        <pc:cxnChg chg="add del mod">
          <ac:chgData name="Ahn Jaehyun" userId="ae0d850905a8b552" providerId="LiveId" clId="{5742F607-9E14-4F8D-AC15-1433DEF4D65A}" dt="2022-03-28T05:56:16.909" v="1173" actId="478"/>
          <ac:cxnSpMkLst>
            <pc:docMk/>
            <pc:sldMk cId="3383249176" sldId="311"/>
            <ac:cxnSpMk id="4" creationId="{A0F9C59D-4E5A-488D-961F-9600A70C97CB}"/>
          </ac:cxnSpMkLst>
        </pc:cxnChg>
        <pc:cxnChg chg="add mod">
          <ac:chgData name="Ahn Jaehyun" userId="ae0d850905a8b552" providerId="LiveId" clId="{5742F607-9E14-4F8D-AC15-1433DEF4D65A}" dt="2022-03-28T06:19:28.075" v="1650" actId="1076"/>
          <ac:cxnSpMkLst>
            <pc:docMk/>
            <pc:sldMk cId="3383249176" sldId="311"/>
            <ac:cxnSpMk id="8" creationId="{DF463DB3-4CE7-4388-9D2E-C3C50A382048}"/>
          </ac:cxnSpMkLst>
        </pc:cxnChg>
        <pc:cxnChg chg="mod">
          <ac:chgData name="Ahn Jaehyun" userId="ae0d850905a8b552" providerId="LiveId" clId="{5742F607-9E14-4F8D-AC15-1433DEF4D65A}" dt="2022-03-28T04:44:31.253" v="200" actId="1076"/>
          <ac:cxnSpMkLst>
            <pc:docMk/>
            <pc:sldMk cId="3383249176" sldId="311"/>
            <ac:cxnSpMk id="35" creationId="{F788BB03-6D5F-46F3-8995-07D1B156ED80}"/>
          </ac:cxnSpMkLst>
        </pc:cxnChg>
        <pc:cxnChg chg="mod">
          <ac:chgData name="Ahn Jaehyun" userId="ae0d850905a8b552" providerId="LiveId" clId="{5742F607-9E14-4F8D-AC15-1433DEF4D65A}" dt="2022-03-28T04:44:31.253" v="200" actId="1076"/>
          <ac:cxnSpMkLst>
            <pc:docMk/>
            <pc:sldMk cId="3383249176" sldId="311"/>
            <ac:cxnSpMk id="36" creationId="{77470353-B603-49BD-9D57-7C0AE032F641}"/>
          </ac:cxnSpMkLst>
        </pc:cxnChg>
        <pc:cxnChg chg="add mod">
          <ac:chgData name="Ahn Jaehyun" userId="ae0d850905a8b552" providerId="LiveId" clId="{5742F607-9E14-4F8D-AC15-1433DEF4D65A}" dt="2022-03-28T06:19:28.075" v="1650" actId="1076"/>
          <ac:cxnSpMkLst>
            <pc:docMk/>
            <pc:sldMk cId="3383249176" sldId="311"/>
            <ac:cxnSpMk id="67" creationId="{FE514B8E-C1DB-4B1F-BB6F-474FD8273F1B}"/>
          </ac:cxnSpMkLst>
        </pc:cxnChg>
        <pc:cxnChg chg="add mod">
          <ac:chgData name="Ahn Jaehyun" userId="ae0d850905a8b552" providerId="LiveId" clId="{5742F607-9E14-4F8D-AC15-1433DEF4D65A}" dt="2022-03-28T06:19:28.075" v="1650" actId="1076"/>
          <ac:cxnSpMkLst>
            <pc:docMk/>
            <pc:sldMk cId="3383249176" sldId="311"/>
            <ac:cxnSpMk id="70" creationId="{F88943E4-495A-4B0D-993D-CE4EF1802C30}"/>
          </ac:cxnSpMkLst>
        </pc:cxnChg>
        <pc:cxnChg chg="add mod">
          <ac:chgData name="Ahn Jaehyun" userId="ae0d850905a8b552" providerId="LiveId" clId="{5742F607-9E14-4F8D-AC15-1433DEF4D65A}" dt="2022-03-28T06:19:28.075" v="1650" actId="1076"/>
          <ac:cxnSpMkLst>
            <pc:docMk/>
            <pc:sldMk cId="3383249176" sldId="311"/>
            <ac:cxnSpMk id="71" creationId="{6912CC87-FD07-4908-BF4B-D3331A94A5FD}"/>
          </ac:cxnSpMkLst>
        </pc:cxnChg>
        <pc:cxnChg chg="add mod">
          <ac:chgData name="Ahn Jaehyun" userId="ae0d850905a8b552" providerId="LiveId" clId="{5742F607-9E14-4F8D-AC15-1433DEF4D65A}" dt="2022-03-28T06:19:28.075" v="1650" actId="1076"/>
          <ac:cxnSpMkLst>
            <pc:docMk/>
            <pc:sldMk cId="3383249176" sldId="311"/>
            <ac:cxnSpMk id="72" creationId="{7A6FD884-ABF0-4523-8752-21B0414511A8}"/>
          </ac:cxnSpMkLst>
        </pc:cxnChg>
        <pc:cxnChg chg="mod">
          <ac:chgData name="Ahn Jaehyun" userId="ae0d850905a8b552" providerId="LiveId" clId="{5742F607-9E14-4F8D-AC15-1433DEF4D65A}" dt="2022-03-28T06:10:40.910" v="1435" actId="1076"/>
          <ac:cxnSpMkLst>
            <pc:docMk/>
            <pc:sldMk cId="3383249176" sldId="311"/>
            <ac:cxnSpMk id="89" creationId="{22DA1A10-2636-4CA5-A540-63A7367E0E33}"/>
          </ac:cxnSpMkLst>
        </pc:cxnChg>
        <pc:cxnChg chg="mod">
          <ac:chgData name="Ahn Jaehyun" userId="ae0d850905a8b552" providerId="LiveId" clId="{5742F607-9E14-4F8D-AC15-1433DEF4D65A}" dt="2022-03-28T06:10:40.910" v="1435" actId="1076"/>
          <ac:cxnSpMkLst>
            <pc:docMk/>
            <pc:sldMk cId="3383249176" sldId="311"/>
            <ac:cxnSpMk id="90" creationId="{BFFFA391-F693-4597-86AA-9A4ED1530E45}"/>
          </ac:cxnSpMkLst>
        </pc:cxnChg>
        <pc:cxnChg chg="mod">
          <ac:chgData name="Ahn Jaehyun" userId="ae0d850905a8b552" providerId="LiveId" clId="{5742F607-9E14-4F8D-AC15-1433DEF4D65A}" dt="2022-03-28T06:10:40.910" v="1435" actId="1076"/>
          <ac:cxnSpMkLst>
            <pc:docMk/>
            <pc:sldMk cId="3383249176" sldId="311"/>
            <ac:cxnSpMk id="95" creationId="{6F2A02C1-88A3-4417-B04B-3B30D1F07C72}"/>
          </ac:cxnSpMkLst>
        </pc:cxnChg>
        <pc:cxnChg chg="mod">
          <ac:chgData name="Ahn Jaehyun" userId="ae0d850905a8b552" providerId="LiveId" clId="{5742F607-9E14-4F8D-AC15-1433DEF4D65A}" dt="2022-03-28T06:10:40.910" v="1435" actId="1076"/>
          <ac:cxnSpMkLst>
            <pc:docMk/>
            <pc:sldMk cId="3383249176" sldId="311"/>
            <ac:cxnSpMk id="96" creationId="{97525F40-2F8C-400D-A241-7DF9CCA576E2}"/>
          </ac:cxnSpMkLst>
        </pc:cxnChg>
        <pc:cxnChg chg="mod">
          <ac:chgData name="Ahn Jaehyun" userId="ae0d850905a8b552" providerId="LiveId" clId="{5742F607-9E14-4F8D-AC15-1433DEF4D65A}" dt="2022-03-28T06:10:40.910" v="1435" actId="1076"/>
          <ac:cxnSpMkLst>
            <pc:docMk/>
            <pc:sldMk cId="3383249176" sldId="311"/>
            <ac:cxnSpMk id="101" creationId="{623089E3-60CA-4044-8856-0279AD006047}"/>
          </ac:cxnSpMkLst>
        </pc:cxnChg>
        <pc:cxnChg chg="mod">
          <ac:chgData name="Ahn Jaehyun" userId="ae0d850905a8b552" providerId="LiveId" clId="{5742F607-9E14-4F8D-AC15-1433DEF4D65A}" dt="2022-03-28T06:10:40.910" v="1435" actId="1076"/>
          <ac:cxnSpMkLst>
            <pc:docMk/>
            <pc:sldMk cId="3383249176" sldId="311"/>
            <ac:cxnSpMk id="102" creationId="{9A8393C5-9DF3-4705-BD74-42900BB727A9}"/>
          </ac:cxnSpMkLst>
        </pc:cxnChg>
        <pc:cxnChg chg="mod">
          <ac:chgData name="Ahn Jaehyun" userId="ae0d850905a8b552" providerId="LiveId" clId="{5742F607-9E14-4F8D-AC15-1433DEF4D65A}" dt="2022-03-28T06:10:40.910" v="1435" actId="1076"/>
          <ac:cxnSpMkLst>
            <pc:docMk/>
            <pc:sldMk cId="3383249176" sldId="311"/>
            <ac:cxnSpMk id="107" creationId="{C10CF024-76B0-47EB-9582-D368EB93852D}"/>
          </ac:cxnSpMkLst>
        </pc:cxnChg>
        <pc:cxnChg chg="mod">
          <ac:chgData name="Ahn Jaehyun" userId="ae0d850905a8b552" providerId="LiveId" clId="{5742F607-9E14-4F8D-AC15-1433DEF4D65A}" dt="2022-03-28T06:10:40.910" v="1435" actId="1076"/>
          <ac:cxnSpMkLst>
            <pc:docMk/>
            <pc:sldMk cId="3383249176" sldId="311"/>
            <ac:cxnSpMk id="108" creationId="{2FC86408-029B-451C-BA69-F3C306B99766}"/>
          </ac:cxnSpMkLst>
        </pc:cxnChg>
        <pc:cxnChg chg="mod">
          <ac:chgData name="Ahn Jaehyun" userId="ae0d850905a8b552" providerId="LiveId" clId="{5742F607-9E14-4F8D-AC15-1433DEF4D65A}" dt="2022-03-28T06:18:04.631" v="1622"/>
          <ac:cxnSpMkLst>
            <pc:docMk/>
            <pc:sldMk cId="3383249176" sldId="311"/>
            <ac:cxnSpMk id="124" creationId="{F5CB8116-D1F5-41F0-99AF-3AD9F7A098FF}"/>
          </ac:cxnSpMkLst>
        </pc:cxnChg>
        <pc:cxnChg chg="mod">
          <ac:chgData name="Ahn Jaehyun" userId="ae0d850905a8b552" providerId="LiveId" clId="{5742F607-9E14-4F8D-AC15-1433DEF4D65A}" dt="2022-03-28T06:18:04.631" v="1622"/>
          <ac:cxnSpMkLst>
            <pc:docMk/>
            <pc:sldMk cId="3383249176" sldId="311"/>
            <ac:cxnSpMk id="125" creationId="{2E4562C7-2E61-47C1-95B3-7143D1833512}"/>
          </ac:cxnSpMkLst>
        </pc:cxnChg>
        <pc:cxnChg chg="mod">
          <ac:chgData name="Ahn Jaehyun" userId="ae0d850905a8b552" providerId="LiveId" clId="{5742F607-9E14-4F8D-AC15-1433DEF4D65A}" dt="2022-03-28T06:18:04.631" v="1622"/>
          <ac:cxnSpMkLst>
            <pc:docMk/>
            <pc:sldMk cId="3383249176" sldId="311"/>
            <ac:cxnSpMk id="130" creationId="{AC444B6D-DEDA-4220-A247-5D91CE778DF7}"/>
          </ac:cxnSpMkLst>
        </pc:cxnChg>
        <pc:cxnChg chg="mod">
          <ac:chgData name="Ahn Jaehyun" userId="ae0d850905a8b552" providerId="LiveId" clId="{5742F607-9E14-4F8D-AC15-1433DEF4D65A}" dt="2022-03-28T06:18:04.631" v="1622"/>
          <ac:cxnSpMkLst>
            <pc:docMk/>
            <pc:sldMk cId="3383249176" sldId="311"/>
            <ac:cxnSpMk id="131" creationId="{3BA95732-2A8A-413E-B25A-DD554B03EFA5}"/>
          </ac:cxnSpMkLst>
        </pc:cxnChg>
        <pc:cxnChg chg="mod">
          <ac:chgData name="Ahn Jaehyun" userId="ae0d850905a8b552" providerId="LiveId" clId="{5742F607-9E14-4F8D-AC15-1433DEF4D65A}" dt="2022-03-28T06:18:04.631" v="1622"/>
          <ac:cxnSpMkLst>
            <pc:docMk/>
            <pc:sldMk cId="3383249176" sldId="311"/>
            <ac:cxnSpMk id="136" creationId="{41ACA43B-C09F-41BF-9DEE-78A68E01E2C7}"/>
          </ac:cxnSpMkLst>
        </pc:cxnChg>
        <pc:cxnChg chg="mod">
          <ac:chgData name="Ahn Jaehyun" userId="ae0d850905a8b552" providerId="LiveId" clId="{5742F607-9E14-4F8D-AC15-1433DEF4D65A}" dt="2022-03-28T06:18:04.631" v="1622"/>
          <ac:cxnSpMkLst>
            <pc:docMk/>
            <pc:sldMk cId="3383249176" sldId="311"/>
            <ac:cxnSpMk id="137" creationId="{F166B2A0-2DFC-49AA-B0C7-72116A5B5D66}"/>
          </ac:cxnSpMkLst>
        </pc:cxnChg>
        <pc:cxnChg chg="mod">
          <ac:chgData name="Ahn Jaehyun" userId="ae0d850905a8b552" providerId="LiveId" clId="{5742F607-9E14-4F8D-AC15-1433DEF4D65A}" dt="2022-03-28T06:18:04.631" v="1622"/>
          <ac:cxnSpMkLst>
            <pc:docMk/>
            <pc:sldMk cId="3383249176" sldId="311"/>
            <ac:cxnSpMk id="142" creationId="{2F5511F7-35AC-4637-8B76-40547ABB2094}"/>
          </ac:cxnSpMkLst>
        </pc:cxnChg>
        <pc:cxnChg chg="mod">
          <ac:chgData name="Ahn Jaehyun" userId="ae0d850905a8b552" providerId="LiveId" clId="{5742F607-9E14-4F8D-AC15-1433DEF4D65A}" dt="2022-03-28T06:18:04.631" v="1622"/>
          <ac:cxnSpMkLst>
            <pc:docMk/>
            <pc:sldMk cId="3383249176" sldId="311"/>
            <ac:cxnSpMk id="143" creationId="{9BD65F5F-EEBF-4A24-B34B-50134741DE14}"/>
          </ac:cxnSpMkLst>
        </pc:cxnChg>
        <pc:cxnChg chg="mod">
          <ac:chgData name="Ahn Jaehyun" userId="ae0d850905a8b552" providerId="LiveId" clId="{5742F607-9E14-4F8D-AC15-1433DEF4D65A}" dt="2022-03-28T06:18:57.062" v="1646" actId="1035"/>
          <ac:cxnSpMkLst>
            <pc:docMk/>
            <pc:sldMk cId="3383249176" sldId="311"/>
            <ac:cxnSpMk id="159" creationId="{442AB4B9-231C-4164-BC4E-40F4F831FDBE}"/>
          </ac:cxnSpMkLst>
        </pc:cxnChg>
        <pc:cxnChg chg="mod">
          <ac:chgData name="Ahn Jaehyun" userId="ae0d850905a8b552" providerId="LiveId" clId="{5742F607-9E14-4F8D-AC15-1433DEF4D65A}" dt="2022-03-28T06:18:57.062" v="1646" actId="1035"/>
          <ac:cxnSpMkLst>
            <pc:docMk/>
            <pc:sldMk cId="3383249176" sldId="311"/>
            <ac:cxnSpMk id="160" creationId="{FE4341BF-03C8-4648-AEA0-3D72432CF753}"/>
          </ac:cxnSpMkLst>
        </pc:cxnChg>
        <pc:cxnChg chg="mod">
          <ac:chgData name="Ahn Jaehyun" userId="ae0d850905a8b552" providerId="LiveId" clId="{5742F607-9E14-4F8D-AC15-1433DEF4D65A}" dt="2022-03-28T06:18:57.062" v="1646" actId="1035"/>
          <ac:cxnSpMkLst>
            <pc:docMk/>
            <pc:sldMk cId="3383249176" sldId="311"/>
            <ac:cxnSpMk id="165" creationId="{55867046-DB43-4682-B19F-AAD43E4021D1}"/>
          </ac:cxnSpMkLst>
        </pc:cxnChg>
        <pc:cxnChg chg="mod">
          <ac:chgData name="Ahn Jaehyun" userId="ae0d850905a8b552" providerId="LiveId" clId="{5742F607-9E14-4F8D-AC15-1433DEF4D65A}" dt="2022-03-28T06:18:57.062" v="1646" actId="1035"/>
          <ac:cxnSpMkLst>
            <pc:docMk/>
            <pc:sldMk cId="3383249176" sldId="311"/>
            <ac:cxnSpMk id="166" creationId="{A9A6C71E-461F-48B1-BFDC-9FCF68DD7470}"/>
          </ac:cxnSpMkLst>
        </pc:cxnChg>
        <pc:cxnChg chg="mod">
          <ac:chgData name="Ahn Jaehyun" userId="ae0d850905a8b552" providerId="LiveId" clId="{5742F607-9E14-4F8D-AC15-1433DEF4D65A}" dt="2022-03-28T06:18:57.062" v="1646" actId="1035"/>
          <ac:cxnSpMkLst>
            <pc:docMk/>
            <pc:sldMk cId="3383249176" sldId="311"/>
            <ac:cxnSpMk id="171" creationId="{ECFD5EEF-BD7D-4DE2-A7D7-24E6E8FDDAA6}"/>
          </ac:cxnSpMkLst>
        </pc:cxnChg>
        <pc:cxnChg chg="mod">
          <ac:chgData name="Ahn Jaehyun" userId="ae0d850905a8b552" providerId="LiveId" clId="{5742F607-9E14-4F8D-AC15-1433DEF4D65A}" dt="2022-03-28T06:18:57.062" v="1646" actId="1035"/>
          <ac:cxnSpMkLst>
            <pc:docMk/>
            <pc:sldMk cId="3383249176" sldId="311"/>
            <ac:cxnSpMk id="172" creationId="{D754BE65-F719-4536-8D1C-4598BAFBCBD7}"/>
          </ac:cxnSpMkLst>
        </pc:cxnChg>
        <pc:cxnChg chg="mod">
          <ac:chgData name="Ahn Jaehyun" userId="ae0d850905a8b552" providerId="LiveId" clId="{5742F607-9E14-4F8D-AC15-1433DEF4D65A}" dt="2022-03-28T06:18:57.062" v="1646" actId="1035"/>
          <ac:cxnSpMkLst>
            <pc:docMk/>
            <pc:sldMk cId="3383249176" sldId="311"/>
            <ac:cxnSpMk id="177" creationId="{A9CA2CF3-D76A-43A6-9EBE-2F84032DA127}"/>
          </ac:cxnSpMkLst>
        </pc:cxnChg>
        <pc:cxnChg chg="mod">
          <ac:chgData name="Ahn Jaehyun" userId="ae0d850905a8b552" providerId="LiveId" clId="{5742F607-9E14-4F8D-AC15-1433DEF4D65A}" dt="2022-03-28T06:18:57.062" v="1646" actId="1035"/>
          <ac:cxnSpMkLst>
            <pc:docMk/>
            <pc:sldMk cId="3383249176" sldId="311"/>
            <ac:cxnSpMk id="178" creationId="{AC618129-78F2-4987-8906-E4ED0E713F1F}"/>
          </ac:cxnSpMkLst>
        </pc:cxnChg>
      </pc:sldChg>
      <pc:sldChg chg="del">
        <pc:chgData name="Ahn Jaehyun" userId="ae0d850905a8b552" providerId="LiveId" clId="{5742F607-9E14-4F8D-AC15-1433DEF4D65A}" dt="2022-03-28T07:56:51.133" v="2054" actId="47"/>
        <pc:sldMkLst>
          <pc:docMk/>
          <pc:sldMk cId="3881839211" sldId="493"/>
        </pc:sldMkLst>
      </pc:sldChg>
      <pc:sldChg chg="addSp delSp modSp mod">
        <pc:chgData name="Ahn Jaehyun" userId="ae0d850905a8b552" providerId="LiveId" clId="{5742F607-9E14-4F8D-AC15-1433DEF4D65A}" dt="2022-03-28T06:57:40.056" v="2021" actId="20577"/>
        <pc:sldMkLst>
          <pc:docMk/>
          <pc:sldMk cId="4010095075" sldId="495"/>
        </pc:sldMkLst>
        <pc:spChg chg="mod">
          <ac:chgData name="Ahn Jaehyun" userId="ae0d850905a8b552" providerId="LiveId" clId="{5742F607-9E14-4F8D-AC15-1433DEF4D65A}" dt="2022-03-28T06:57:40.056" v="2021" actId="20577"/>
          <ac:spMkLst>
            <pc:docMk/>
            <pc:sldMk cId="4010095075" sldId="495"/>
            <ac:spMk id="6" creationId="{C91D3ACC-0CE5-4AA3-89E1-3087DA8709E6}"/>
          </ac:spMkLst>
        </pc:spChg>
        <pc:spChg chg="del">
          <ac:chgData name="Ahn Jaehyun" userId="ae0d850905a8b552" providerId="LiveId" clId="{5742F607-9E14-4F8D-AC15-1433DEF4D65A}" dt="2022-03-28T06:29:20.076" v="1867" actId="478"/>
          <ac:spMkLst>
            <pc:docMk/>
            <pc:sldMk cId="4010095075" sldId="495"/>
            <ac:spMk id="21" creationId="{C1475F11-1D25-4626-820A-7686DF552500}"/>
          </ac:spMkLst>
        </pc:spChg>
        <pc:spChg chg="del">
          <ac:chgData name="Ahn Jaehyun" userId="ae0d850905a8b552" providerId="LiveId" clId="{5742F607-9E14-4F8D-AC15-1433DEF4D65A}" dt="2022-03-28T06:29:20.076" v="1867" actId="478"/>
          <ac:spMkLst>
            <pc:docMk/>
            <pc:sldMk cId="4010095075" sldId="495"/>
            <ac:spMk id="22" creationId="{FF2263A4-DD03-4CFA-8EFE-D952113DE4AB}"/>
          </ac:spMkLst>
        </pc:spChg>
        <pc:spChg chg="del">
          <ac:chgData name="Ahn Jaehyun" userId="ae0d850905a8b552" providerId="LiveId" clId="{5742F607-9E14-4F8D-AC15-1433DEF4D65A}" dt="2022-03-28T06:29:20.076" v="1867" actId="478"/>
          <ac:spMkLst>
            <pc:docMk/>
            <pc:sldMk cId="4010095075" sldId="495"/>
            <ac:spMk id="24" creationId="{104885CF-F719-4360-8E59-7EDE15A5CEC6}"/>
          </ac:spMkLst>
        </pc:spChg>
        <pc:spChg chg="del">
          <ac:chgData name="Ahn Jaehyun" userId="ae0d850905a8b552" providerId="LiveId" clId="{5742F607-9E14-4F8D-AC15-1433DEF4D65A}" dt="2022-03-28T06:29:20.076" v="1867" actId="478"/>
          <ac:spMkLst>
            <pc:docMk/>
            <pc:sldMk cId="4010095075" sldId="495"/>
            <ac:spMk id="25" creationId="{6B60A6D2-43F0-454E-9CBC-E5BAA9AB6510}"/>
          </ac:spMkLst>
        </pc:spChg>
        <pc:spChg chg="del">
          <ac:chgData name="Ahn Jaehyun" userId="ae0d850905a8b552" providerId="LiveId" clId="{5742F607-9E14-4F8D-AC15-1433DEF4D65A}" dt="2022-03-28T06:29:20.076" v="1867" actId="478"/>
          <ac:spMkLst>
            <pc:docMk/>
            <pc:sldMk cId="4010095075" sldId="495"/>
            <ac:spMk id="26" creationId="{85CD26CC-76AC-4967-8F8F-C3EE4921FFCC}"/>
          </ac:spMkLst>
        </pc:spChg>
        <pc:spChg chg="add mod">
          <ac:chgData name="Ahn Jaehyun" userId="ae0d850905a8b552" providerId="LiveId" clId="{5742F607-9E14-4F8D-AC15-1433DEF4D65A}" dt="2022-03-28T06:29:51.429" v="1869" actId="1076"/>
          <ac:spMkLst>
            <pc:docMk/>
            <pc:sldMk cId="4010095075" sldId="495"/>
            <ac:spMk id="27" creationId="{CD6F5C63-4ED9-4422-8E2F-ACF7849EEBB3}"/>
          </ac:spMkLst>
        </pc:spChg>
        <pc:spChg chg="add mod">
          <ac:chgData name="Ahn Jaehyun" userId="ae0d850905a8b552" providerId="LiveId" clId="{5742F607-9E14-4F8D-AC15-1433DEF4D65A}" dt="2022-03-28T06:29:51.429" v="1869" actId="1076"/>
          <ac:spMkLst>
            <pc:docMk/>
            <pc:sldMk cId="4010095075" sldId="495"/>
            <ac:spMk id="28" creationId="{4C31E3DF-B35C-4223-A889-6C87BC4FA554}"/>
          </ac:spMkLst>
        </pc:spChg>
        <pc:spChg chg="add mod">
          <ac:chgData name="Ahn Jaehyun" userId="ae0d850905a8b552" providerId="LiveId" clId="{5742F607-9E14-4F8D-AC15-1433DEF4D65A}" dt="2022-03-28T06:29:51.429" v="1869" actId="1076"/>
          <ac:spMkLst>
            <pc:docMk/>
            <pc:sldMk cId="4010095075" sldId="495"/>
            <ac:spMk id="29" creationId="{8BCFA491-4B65-45D9-88C9-EC5EB9079135}"/>
          </ac:spMkLst>
        </pc:spChg>
        <pc:spChg chg="add mod">
          <ac:chgData name="Ahn Jaehyun" userId="ae0d850905a8b552" providerId="LiveId" clId="{5742F607-9E14-4F8D-AC15-1433DEF4D65A}" dt="2022-03-28T06:29:51.429" v="1869" actId="1076"/>
          <ac:spMkLst>
            <pc:docMk/>
            <pc:sldMk cId="4010095075" sldId="495"/>
            <ac:spMk id="30" creationId="{30D9A37A-5D15-4B8A-94A2-7D301DBBE5B1}"/>
          </ac:spMkLst>
        </pc:spChg>
        <pc:spChg chg="add mod">
          <ac:chgData name="Ahn Jaehyun" userId="ae0d850905a8b552" providerId="LiveId" clId="{5742F607-9E14-4F8D-AC15-1433DEF4D65A}" dt="2022-03-28T06:29:51.429" v="1869" actId="1076"/>
          <ac:spMkLst>
            <pc:docMk/>
            <pc:sldMk cId="4010095075" sldId="495"/>
            <ac:spMk id="31" creationId="{7ABD1BE5-9A63-45EE-BF9A-4354917E7ACB}"/>
          </ac:spMkLst>
        </pc:spChg>
        <pc:spChg chg="add mod">
          <ac:chgData name="Ahn Jaehyun" userId="ae0d850905a8b552" providerId="LiveId" clId="{5742F607-9E14-4F8D-AC15-1433DEF4D65A}" dt="2022-03-28T06:29:51.429" v="1869" actId="1076"/>
          <ac:spMkLst>
            <pc:docMk/>
            <pc:sldMk cId="4010095075" sldId="495"/>
            <ac:spMk id="32" creationId="{2DE623E0-CFB8-410A-B9C0-FB100FACC88D}"/>
          </ac:spMkLst>
        </pc:spChg>
        <pc:spChg chg="add mod">
          <ac:chgData name="Ahn Jaehyun" userId="ae0d850905a8b552" providerId="LiveId" clId="{5742F607-9E14-4F8D-AC15-1433DEF4D65A}" dt="2022-03-28T06:29:51.429" v="1869" actId="1076"/>
          <ac:spMkLst>
            <pc:docMk/>
            <pc:sldMk cId="4010095075" sldId="495"/>
            <ac:spMk id="33" creationId="{0C277DFC-CCF0-4A08-B5C3-A48C783DDC98}"/>
          </ac:spMkLst>
        </pc:spChg>
        <pc:spChg chg="add mod">
          <ac:chgData name="Ahn Jaehyun" userId="ae0d850905a8b552" providerId="LiveId" clId="{5742F607-9E14-4F8D-AC15-1433DEF4D65A}" dt="2022-03-28T06:29:51.429" v="1869" actId="1076"/>
          <ac:spMkLst>
            <pc:docMk/>
            <pc:sldMk cId="4010095075" sldId="495"/>
            <ac:spMk id="34" creationId="{A002DCE2-7D71-4090-B618-C967155A75B2}"/>
          </ac:spMkLst>
        </pc:spChg>
        <pc:spChg chg="add mod">
          <ac:chgData name="Ahn Jaehyun" userId="ae0d850905a8b552" providerId="LiveId" clId="{5742F607-9E14-4F8D-AC15-1433DEF4D65A}" dt="2022-03-28T06:29:51.429" v="1869" actId="1076"/>
          <ac:spMkLst>
            <pc:docMk/>
            <pc:sldMk cId="4010095075" sldId="495"/>
            <ac:spMk id="35" creationId="{44927111-62F4-45F5-B368-CEEA94D636E2}"/>
          </ac:spMkLst>
        </pc:spChg>
        <pc:spChg chg="add mod">
          <ac:chgData name="Ahn Jaehyun" userId="ae0d850905a8b552" providerId="LiveId" clId="{5742F607-9E14-4F8D-AC15-1433DEF4D65A}" dt="2022-03-28T06:29:51.429" v="1869" actId="1076"/>
          <ac:spMkLst>
            <pc:docMk/>
            <pc:sldMk cId="4010095075" sldId="495"/>
            <ac:spMk id="36" creationId="{DDCCBFA1-F707-46A8-B38F-E33F9401651A}"/>
          </ac:spMkLst>
        </pc:spChg>
        <pc:spChg chg="add mod">
          <ac:chgData name="Ahn Jaehyun" userId="ae0d850905a8b552" providerId="LiveId" clId="{5742F607-9E14-4F8D-AC15-1433DEF4D65A}" dt="2022-03-28T06:29:51.429" v="1869" actId="1076"/>
          <ac:spMkLst>
            <pc:docMk/>
            <pc:sldMk cId="4010095075" sldId="495"/>
            <ac:spMk id="37" creationId="{9B965A2D-F4F5-4C8E-B84E-5AB93EB79012}"/>
          </ac:spMkLst>
        </pc:spChg>
        <pc:spChg chg="add mod">
          <ac:chgData name="Ahn Jaehyun" userId="ae0d850905a8b552" providerId="LiveId" clId="{5742F607-9E14-4F8D-AC15-1433DEF4D65A}" dt="2022-03-28T06:29:51.429" v="1869" actId="1076"/>
          <ac:spMkLst>
            <pc:docMk/>
            <pc:sldMk cId="4010095075" sldId="495"/>
            <ac:spMk id="38" creationId="{622608A0-3542-4CF2-AB8C-A02DEE3A3141}"/>
          </ac:spMkLst>
        </pc:spChg>
        <pc:spChg chg="add mod">
          <ac:chgData name="Ahn Jaehyun" userId="ae0d850905a8b552" providerId="LiveId" clId="{5742F607-9E14-4F8D-AC15-1433DEF4D65A}" dt="2022-03-28T06:29:51.429" v="1869" actId="1076"/>
          <ac:spMkLst>
            <pc:docMk/>
            <pc:sldMk cId="4010095075" sldId="495"/>
            <ac:spMk id="39" creationId="{549FC1F3-4B7A-4EDD-8D16-8EFB7AC603D4}"/>
          </ac:spMkLst>
        </pc:spChg>
        <pc:spChg chg="del">
          <ac:chgData name="Ahn Jaehyun" userId="ae0d850905a8b552" providerId="LiveId" clId="{5742F607-9E14-4F8D-AC15-1433DEF4D65A}" dt="2022-03-28T06:29:20.076" v="1867" actId="478"/>
          <ac:spMkLst>
            <pc:docMk/>
            <pc:sldMk cId="4010095075" sldId="495"/>
            <ac:spMk id="48" creationId="{871BA097-2251-4911-BCCF-671626D57469}"/>
          </ac:spMkLst>
        </pc:spChg>
        <pc:spChg chg="del">
          <ac:chgData name="Ahn Jaehyun" userId="ae0d850905a8b552" providerId="LiveId" clId="{5742F607-9E14-4F8D-AC15-1433DEF4D65A}" dt="2022-03-28T06:29:20.076" v="1867" actId="478"/>
          <ac:spMkLst>
            <pc:docMk/>
            <pc:sldMk cId="4010095075" sldId="495"/>
            <ac:spMk id="52" creationId="{5B3E264E-6857-4A29-9EB5-996CA08B8C9C}"/>
          </ac:spMkLst>
        </pc:spChg>
        <pc:spChg chg="del">
          <ac:chgData name="Ahn Jaehyun" userId="ae0d850905a8b552" providerId="LiveId" clId="{5742F607-9E14-4F8D-AC15-1433DEF4D65A}" dt="2022-03-28T06:29:20.076" v="1867" actId="478"/>
          <ac:spMkLst>
            <pc:docMk/>
            <pc:sldMk cId="4010095075" sldId="495"/>
            <ac:spMk id="54" creationId="{84E4E7FF-E29E-49AA-8DAC-8ACAF350D585}"/>
          </ac:spMkLst>
        </pc:spChg>
        <pc:spChg chg="del">
          <ac:chgData name="Ahn Jaehyun" userId="ae0d850905a8b552" providerId="LiveId" clId="{5742F607-9E14-4F8D-AC15-1433DEF4D65A}" dt="2022-03-28T06:29:20.076" v="1867" actId="478"/>
          <ac:spMkLst>
            <pc:docMk/>
            <pc:sldMk cId="4010095075" sldId="495"/>
            <ac:spMk id="78" creationId="{D473D5E0-D4F5-4EC1-B64B-20142FBCBC58}"/>
          </ac:spMkLst>
        </pc:spChg>
        <pc:spChg chg="del">
          <ac:chgData name="Ahn Jaehyun" userId="ae0d850905a8b552" providerId="LiveId" clId="{5742F607-9E14-4F8D-AC15-1433DEF4D65A}" dt="2022-03-28T06:29:20.076" v="1867" actId="478"/>
          <ac:spMkLst>
            <pc:docMk/>
            <pc:sldMk cId="4010095075" sldId="495"/>
            <ac:spMk id="81" creationId="{1B514D7A-83CF-4DC6-BD97-127715A6B2A3}"/>
          </ac:spMkLst>
        </pc:spChg>
        <pc:spChg chg="del">
          <ac:chgData name="Ahn Jaehyun" userId="ae0d850905a8b552" providerId="LiveId" clId="{5742F607-9E14-4F8D-AC15-1433DEF4D65A}" dt="2022-03-28T06:29:20.076" v="1867" actId="478"/>
          <ac:spMkLst>
            <pc:docMk/>
            <pc:sldMk cId="4010095075" sldId="495"/>
            <ac:spMk id="89" creationId="{9FC18CB8-418C-44A6-AFA5-572B9989E0A3}"/>
          </ac:spMkLst>
        </pc:spChg>
        <pc:spChg chg="del">
          <ac:chgData name="Ahn Jaehyun" userId="ae0d850905a8b552" providerId="LiveId" clId="{5742F607-9E14-4F8D-AC15-1433DEF4D65A}" dt="2022-03-28T06:29:20.076" v="1867" actId="478"/>
          <ac:spMkLst>
            <pc:docMk/>
            <pc:sldMk cId="4010095075" sldId="495"/>
            <ac:spMk id="106" creationId="{CD581C00-4B9B-40DC-A28E-CD71E032D3CA}"/>
          </ac:spMkLst>
        </pc:spChg>
        <pc:spChg chg="del">
          <ac:chgData name="Ahn Jaehyun" userId="ae0d850905a8b552" providerId="LiveId" clId="{5742F607-9E14-4F8D-AC15-1433DEF4D65A}" dt="2022-03-28T06:29:20.076" v="1867" actId="478"/>
          <ac:spMkLst>
            <pc:docMk/>
            <pc:sldMk cId="4010095075" sldId="495"/>
            <ac:spMk id="108" creationId="{8A307DEB-57D6-46E1-8B60-BADE07CB3074}"/>
          </ac:spMkLst>
        </pc:spChg>
        <pc:spChg chg="del">
          <ac:chgData name="Ahn Jaehyun" userId="ae0d850905a8b552" providerId="LiveId" clId="{5742F607-9E14-4F8D-AC15-1433DEF4D65A}" dt="2022-03-28T06:29:20.076" v="1867" actId="478"/>
          <ac:spMkLst>
            <pc:docMk/>
            <pc:sldMk cId="4010095075" sldId="495"/>
            <ac:spMk id="112" creationId="{3E788983-7375-4B2C-85D7-1A96DD1D7F9B}"/>
          </ac:spMkLst>
        </pc:spChg>
        <pc:grpChg chg="del">
          <ac:chgData name="Ahn Jaehyun" userId="ae0d850905a8b552" providerId="LiveId" clId="{5742F607-9E14-4F8D-AC15-1433DEF4D65A}" dt="2022-03-28T06:29:20.076" v="1867" actId="478"/>
          <ac:grpSpMkLst>
            <pc:docMk/>
            <pc:sldMk cId="4010095075" sldId="495"/>
            <ac:grpSpMk id="2" creationId="{03C554DD-02F2-42A2-8479-E65390D36D00}"/>
          </ac:grpSpMkLst>
        </pc:grpChg>
        <pc:graphicFrameChg chg="del">
          <ac:chgData name="Ahn Jaehyun" userId="ae0d850905a8b552" providerId="LiveId" clId="{5742F607-9E14-4F8D-AC15-1433DEF4D65A}" dt="2022-03-28T06:29:20.076" v="1867" actId="478"/>
          <ac:graphicFrameMkLst>
            <pc:docMk/>
            <pc:sldMk cId="4010095075" sldId="495"/>
            <ac:graphicFrameMk id="77" creationId="{500A0CF1-AC26-4961-B2C6-3DA4DFEE34D2}"/>
          </ac:graphicFrameMkLst>
        </pc:graphicFrameChg>
        <pc:cxnChg chg="del">
          <ac:chgData name="Ahn Jaehyun" userId="ae0d850905a8b552" providerId="LiveId" clId="{5742F607-9E14-4F8D-AC15-1433DEF4D65A}" dt="2022-03-28T06:29:20.076" v="1867" actId="478"/>
          <ac:cxnSpMkLst>
            <pc:docMk/>
            <pc:sldMk cId="4010095075" sldId="495"/>
            <ac:cxnSpMk id="49" creationId="{DF1C529A-B2EF-4477-B14B-6A1226514501}"/>
          </ac:cxnSpMkLst>
        </pc:cxnChg>
        <pc:cxnChg chg="del">
          <ac:chgData name="Ahn Jaehyun" userId="ae0d850905a8b552" providerId="LiveId" clId="{5742F607-9E14-4F8D-AC15-1433DEF4D65A}" dt="2022-03-28T06:29:20.076" v="1867" actId="478"/>
          <ac:cxnSpMkLst>
            <pc:docMk/>
            <pc:sldMk cId="4010095075" sldId="495"/>
            <ac:cxnSpMk id="50" creationId="{089E2107-ACDF-43DD-8175-ED5DBC54FFBF}"/>
          </ac:cxnSpMkLst>
        </pc:cxnChg>
        <pc:cxnChg chg="del">
          <ac:chgData name="Ahn Jaehyun" userId="ae0d850905a8b552" providerId="LiveId" clId="{5742F607-9E14-4F8D-AC15-1433DEF4D65A}" dt="2022-03-28T06:29:20.076" v="1867" actId="478"/>
          <ac:cxnSpMkLst>
            <pc:docMk/>
            <pc:sldMk cId="4010095075" sldId="495"/>
            <ac:cxnSpMk id="85" creationId="{3C543594-08D0-48DA-A6D1-0B899251EB9D}"/>
          </ac:cxnSpMkLst>
        </pc:cxnChg>
        <pc:cxnChg chg="del">
          <ac:chgData name="Ahn Jaehyun" userId="ae0d850905a8b552" providerId="LiveId" clId="{5742F607-9E14-4F8D-AC15-1433DEF4D65A}" dt="2022-03-28T06:29:20.076" v="1867" actId="478"/>
          <ac:cxnSpMkLst>
            <pc:docMk/>
            <pc:sldMk cId="4010095075" sldId="495"/>
            <ac:cxnSpMk id="86" creationId="{14A96356-D979-49AE-9A72-AAF9BBAAD8C3}"/>
          </ac:cxnSpMkLst>
        </pc:cxnChg>
      </pc:sldChg>
      <pc:sldChg chg="modSp mod">
        <pc:chgData name="Ahn Jaehyun" userId="ae0d850905a8b552" providerId="LiveId" clId="{5742F607-9E14-4F8D-AC15-1433DEF4D65A}" dt="2022-03-28T06:29:08.892" v="1866"/>
        <pc:sldMkLst>
          <pc:docMk/>
          <pc:sldMk cId="4129019829" sldId="573"/>
        </pc:sldMkLst>
        <pc:spChg chg="mod">
          <ac:chgData name="Ahn Jaehyun" userId="ae0d850905a8b552" providerId="LiveId" clId="{5742F607-9E14-4F8D-AC15-1433DEF4D65A}" dt="2022-03-28T04:42:52.131" v="197"/>
          <ac:spMkLst>
            <pc:docMk/>
            <pc:sldMk cId="4129019829" sldId="573"/>
            <ac:spMk id="3" creationId="{7C83AA3F-8272-403D-B843-EE55B16DD66D}"/>
          </ac:spMkLst>
        </pc:spChg>
        <pc:spChg chg="mod">
          <ac:chgData name="Ahn Jaehyun" userId="ae0d850905a8b552" providerId="LiveId" clId="{5742F607-9E14-4F8D-AC15-1433DEF4D65A}" dt="2022-03-28T06:29:03.785" v="1856"/>
          <ac:spMkLst>
            <pc:docMk/>
            <pc:sldMk cId="4129019829" sldId="573"/>
            <ac:spMk id="10" creationId="{58619B93-E12E-407E-B617-178A82CA63FA}"/>
          </ac:spMkLst>
        </pc:spChg>
        <pc:spChg chg="mod">
          <ac:chgData name="Ahn Jaehyun" userId="ae0d850905a8b552" providerId="LiveId" clId="{5742F607-9E14-4F8D-AC15-1433DEF4D65A}" dt="2022-03-28T06:29:08.892" v="1866"/>
          <ac:spMkLst>
            <pc:docMk/>
            <pc:sldMk cId="4129019829" sldId="573"/>
            <ac:spMk id="11" creationId="{596CB474-E8E4-45D4-B192-487331B11247}"/>
          </ac:spMkLst>
        </pc:spChg>
      </pc:sldChg>
      <pc:sldChg chg="addSp delSp modSp mod">
        <pc:chgData name="Ahn Jaehyun" userId="ae0d850905a8b552" providerId="LiveId" clId="{5742F607-9E14-4F8D-AC15-1433DEF4D65A}" dt="2022-03-28T06:28:42.118" v="1849"/>
        <pc:sldMkLst>
          <pc:docMk/>
          <pc:sldMk cId="553785617" sldId="574"/>
        </pc:sldMkLst>
        <pc:spChg chg="mod">
          <ac:chgData name="Ahn Jaehyun" userId="ae0d850905a8b552" providerId="LiveId" clId="{5742F607-9E14-4F8D-AC15-1433DEF4D65A}" dt="2022-03-28T06:10:43.743" v="1437"/>
          <ac:spMkLst>
            <pc:docMk/>
            <pc:sldMk cId="553785617" sldId="574"/>
            <ac:spMk id="5" creationId="{3093EF52-73DE-4E8E-A0EB-1D9853030B7C}"/>
          </ac:spMkLst>
        </pc:spChg>
        <pc:spChg chg="mod">
          <ac:chgData name="Ahn Jaehyun" userId="ae0d850905a8b552" providerId="LiveId" clId="{5742F607-9E14-4F8D-AC15-1433DEF4D65A}" dt="2022-03-28T06:28:42.118" v="1849"/>
          <ac:spMkLst>
            <pc:docMk/>
            <pc:sldMk cId="553785617" sldId="574"/>
            <ac:spMk id="6" creationId="{C91D3ACC-0CE5-4AA3-89E1-3087DA8709E6}"/>
          </ac:spMkLst>
        </pc:spChg>
        <pc:spChg chg="mod">
          <ac:chgData name="Ahn Jaehyun" userId="ae0d850905a8b552" providerId="LiveId" clId="{5742F607-9E14-4F8D-AC15-1433DEF4D65A}" dt="2022-03-28T06:10:43.743" v="1437"/>
          <ac:spMkLst>
            <pc:docMk/>
            <pc:sldMk cId="553785617" sldId="574"/>
            <ac:spMk id="12" creationId="{6E30B4C1-A0FD-4EF1-8571-1785C3FDFC21}"/>
          </ac:spMkLst>
        </pc:spChg>
        <pc:spChg chg="mod">
          <ac:chgData name="Ahn Jaehyun" userId="ae0d850905a8b552" providerId="LiveId" clId="{5742F607-9E14-4F8D-AC15-1433DEF4D65A}" dt="2022-03-28T06:10:43.743" v="1437"/>
          <ac:spMkLst>
            <pc:docMk/>
            <pc:sldMk cId="553785617" sldId="574"/>
            <ac:spMk id="14" creationId="{479DA462-953F-4017-9A2F-20BBE396AFDD}"/>
          </ac:spMkLst>
        </pc:spChg>
        <pc:spChg chg="mod">
          <ac:chgData name="Ahn Jaehyun" userId="ae0d850905a8b552" providerId="LiveId" clId="{5742F607-9E14-4F8D-AC15-1433DEF4D65A}" dt="2022-03-28T06:10:43.743" v="1437"/>
          <ac:spMkLst>
            <pc:docMk/>
            <pc:sldMk cId="553785617" sldId="574"/>
            <ac:spMk id="15" creationId="{46DC7245-A677-4488-8549-BF07BB69D1FC}"/>
          </ac:spMkLst>
        </pc:spChg>
        <pc:spChg chg="add del mod">
          <ac:chgData name="Ahn Jaehyun" userId="ae0d850905a8b552" providerId="LiveId" clId="{5742F607-9E14-4F8D-AC15-1433DEF4D65A}" dt="2022-03-28T06:11:19.129" v="1445" actId="478"/>
          <ac:spMkLst>
            <pc:docMk/>
            <pc:sldMk cId="553785617" sldId="574"/>
            <ac:spMk id="18" creationId="{169D3D80-D469-4E38-A747-A92DB2B28EE4}"/>
          </ac:spMkLst>
        </pc:spChg>
        <pc:spChg chg="mod">
          <ac:chgData name="Ahn Jaehyun" userId="ae0d850905a8b552" providerId="LiveId" clId="{5742F607-9E14-4F8D-AC15-1433DEF4D65A}" dt="2022-03-28T06:10:43.743" v="1437"/>
          <ac:spMkLst>
            <pc:docMk/>
            <pc:sldMk cId="553785617" sldId="574"/>
            <ac:spMk id="19" creationId="{6F4E25FC-CE11-44BE-86C6-594EB50BA884}"/>
          </ac:spMkLst>
        </pc:spChg>
        <pc:spChg chg="mod">
          <ac:chgData name="Ahn Jaehyun" userId="ae0d850905a8b552" providerId="LiveId" clId="{5742F607-9E14-4F8D-AC15-1433DEF4D65A}" dt="2022-03-28T06:10:43.743" v="1437"/>
          <ac:spMkLst>
            <pc:docMk/>
            <pc:sldMk cId="553785617" sldId="574"/>
            <ac:spMk id="21" creationId="{FD792CA3-8CCD-4456-A766-D93F4EA2E56C}"/>
          </ac:spMkLst>
        </pc:spChg>
        <pc:spChg chg="mod">
          <ac:chgData name="Ahn Jaehyun" userId="ae0d850905a8b552" providerId="LiveId" clId="{5742F607-9E14-4F8D-AC15-1433DEF4D65A}" dt="2022-03-28T06:10:43.743" v="1437"/>
          <ac:spMkLst>
            <pc:docMk/>
            <pc:sldMk cId="553785617" sldId="574"/>
            <ac:spMk id="22" creationId="{E552129D-C339-477C-93E7-7361CE833D4A}"/>
          </ac:spMkLst>
        </pc:spChg>
        <pc:spChg chg="mod">
          <ac:chgData name="Ahn Jaehyun" userId="ae0d850905a8b552" providerId="LiveId" clId="{5742F607-9E14-4F8D-AC15-1433DEF4D65A}" dt="2022-03-28T06:10:43.743" v="1437"/>
          <ac:spMkLst>
            <pc:docMk/>
            <pc:sldMk cId="553785617" sldId="574"/>
            <ac:spMk id="25" creationId="{40F42676-3946-4564-B49C-18B62E430ED6}"/>
          </ac:spMkLst>
        </pc:spChg>
        <pc:spChg chg="mod">
          <ac:chgData name="Ahn Jaehyun" userId="ae0d850905a8b552" providerId="LiveId" clId="{5742F607-9E14-4F8D-AC15-1433DEF4D65A}" dt="2022-03-28T06:10:43.743" v="1437"/>
          <ac:spMkLst>
            <pc:docMk/>
            <pc:sldMk cId="553785617" sldId="574"/>
            <ac:spMk id="27" creationId="{C390467F-CEFD-4258-A46C-FE4B5375308D}"/>
          </ac:spMkLst>
        </pc:spChg>
        <pc:spChg chg="mod">
          <ac:chgData name="Ahn Jaehyun" userId="ae0d850905a8b552" providerId="LiveId" clId="{5742F607-9E14-4F8D-AC15-1433DEF4D65A}" dt="2022-03-28T06:10:43.743" v="1437"/>
          <ac:spMkLst>
            <pc:docMk/>
            <pc:sldMk cId="553785617" sldId="574"/>
            <ac:spMk id="28" creationId="{CD24B9A3-EBC2-4624-AB08-DA011250E6E0}"/>
          </ac:spMkLst>
        </pc:spChg>
        <pc:spChg chg="mod">
          <ac:chgData name="Ahn Jaehyun" userId="ae0d850905a8b552" providerId="LiveId" clId="{5742F607-9E14-4F8D-AC15-1433DEF4D65A}" dt="2022-03-28T06:10:43.743" v="1437"/>
          <ac:spMkLst>
            <pc:docMk/>
            <pc:sldMk cId="553785617" sldId="574"/>
            <ac:spMk id="31" creationId="{51448DAF-06C3-476F-BB76-100FAF3D0984}"/>
          </ac:spMkLst>
        </pc:spChg>
        <pc:spChg chg="mod">
          <ac:chgData name="Ahn Jaehyun" userId="ae0d850905a8b552" providerId="LiveId" clId="{5742F607-9E14-4F8D-AC15-1433DEF4D65A}" dt="2022-03-28T06:10:43.743" v="1437"/>
          <ac:spMkLst>
            <pc:docMk/>
            <pc:sldMk cId="553785617" sldId="574"/>
            <ac:spMk id="33" creationId="{77825191-B453-4009-BD09-6DC5A9E6E168}"/>
          </ac:spMkLst>
        </pc:spChg>
        <pc:spChg chg="mod">
          <ac:chgData name="Ahn Jaehyun" userId="ae0d850905a8b552" providerId="LiveId" clId="{5742F607-9E14-4F8D-AC15-1433DEF4D65A}" dt="2022-03-28T06:10:43.743" v="1437"/>
          <ac:spMkLst>
            <pc:docMk/>
            <pc:sldMk cId="553785617" sldId="574"/>
            <ac:spMk id="34" creationId="{7C0DFF12-F92F-4673-BA0F-DA5252F42D0F}"/>
          </ac:spMkLst>
        </pc:spChg>
        <pc:spChg chg="mod">
          <ac:chgData name="Ahn Jaehyun" userId="ae0d850905a8b552" providerId="LiveId" clId="{5742F607-9E14-4F8D-AC15-1433DEF4D65A}" dt="2022-03-28T06:11:13.324" v="1443"/>
          <ac:spMkLst>
            <pc:docMk/>
            <pc:sldMk cId="553785617" sldId="574"/>
            <ac:spMk id="38" creationId="{7CA73EE8-3348-4769-AD79-DA44A3A5B82E}"/>
          </ac:spMkLst>
        </pc:spChg>
        <pc:spChg chg="mod">
          <ac:chgData name="Ahn Jaehyun" userId="ae0d850905a8b552" providerId="LiveId" clId="{5742F607-9E14-4F8D-AC15-1433DEF4D65A}" dt="2022-03-28T06:11:13.324" v="1443"/>
          <ac:spMkLst>
            <pc:docMk/>
            <pc:sldMk cId="553785617" sldId="574"/>
            <ac:spMk id="44" creationId="{945324B3-4D42-4DF9-9A1B-8BF8C88F4719}"/>
          </ac:spMkLst>
        </pc:spChg>
        <pc:spChg chg="mod">
          <ac:chgData name="Ahn Jaehyun" userId="ae0d850905a8b552" providerId="LiveId" clId="{5742F607-9E14-4F8D-AC15-1433DEF4D65A}" dt="2022-03-28T06:17:21.510" v="1614"/>
          <ac:spMkLst>
            <pc:docMk/>
            <pc:sldMk cId="553785617" sldId="574"/>
            <ac:spMk id="46" creationId="{4DA5599B-FCEC-4A2C-8113-8F677394236F}"/>
          </ac:spMkLst>
        </pc:spChg>
        <pc:spChg chg="mod">
          <ac:chgData name="Ahn Jaehyun" userId="ae0d850905a8b552" providerId="LiveId" clId="{5742F607-9E14-4F8D-AC15-1433DEF4D65A}" dt="2022-03-28T06:16:51.313" v="1607" actId="20577"/>
          <ac:spMkLst>
            <pc:docMk/>
            <pc:sldMk cId="553785617" sldId="574"/>
            <ac:spMk id="47" creationId="{76E6E8AD-E607-4063-8398-544077ECF087}"/>
          </ac:spMkLst>
        </pc:spChg>
        <pc:spChg chg="mod">
          <ac:chgData name="Ahn Jaehyun" userId="ae0d850905a8b552" providerId="LiveId" clId="{5742F607-9E14-4F8D-AC15-1433DEF4D65A}" dt="2022-03-28T06:11:13.324" v="1443"/>
          <ac:spMkLst>
            <pc:docMk/>
            <pc:sldMk cId="553785617" sldId="574"/>
            <ac:spMk id="50" creationId="{D397A3EB-2035-4EDC-96FC-199D1A272554}"/>
          </ac:spMkLst>
        </pc:spChg>
        <pc:spChg chg="mod">
          <ac:chgData name="Ahn Jaehyun" userId="ae0d850905a8b552" providerId="LiveId" clId="{5742F607-9E14-4F8D-AC15-1433DEF4D65A}" dt="2022-03-28T06:17:08.193" v="1611" actId="20577"/>
          <ac:spMkLst>
            <pc:docMk/>
            <pc:sldMk cId="553785617" sldId="574"/>
            <ac:spMk id="52" creationId="{C1A43170-7B9B-4820-B273-4985BAFD8CAA}"/>
          </ac:spMkLst>
        </pc:spChg>
        <pc:spChg chg="mod">
          <ac:chgData name="Ahn Jaehyun" userId="ae0d850905a8b552" providerId="LiveId" clId="{5742F607-9E14-4F8D-AC15-1433DEF4D65A}" dt="2022-03-28T06:16:29.374" v="1578" actId="20577"/>
          <ac:spMkLst>
            <pc:docMk/>
            <pc:sldMk cId="553785617" sldId="574"/>
            <ac:spMk id="53" creationId="{1B33FF92-9481-4353-BF22-3CF429220C41}"/>
          </ac:spMkLst>
        </pc:spChg>
        <pc:spChg chg="mod">
          <ac:chgData name="Ahn Jaehyun" userId="ae0d850905a8b552" providerId="LiveId" clId="{5742F607-9E14-4F8D-AC15-1433DEF4D65A}" dt="2022-03-28T06:11:13.324" v="1443"/>
          <ac:spMkLst>
            <pc:docMk/>
            <pc:sldMk cId="553785617" sldId="574"/>
            <ac:spMk id="56" creationId="{4E9F5584-9C8D-4147-9998-176AA6842A13}"/>
          </ac:spMkLst>
        </pc:spChg>
        <pc:spChg chg="mod">
          <ac:chgData name="Ahn Jaehyun" userId="ae0d850905a8b552" providerId="LiveId" clId="{5742F607-9E14-4F8D-AC15-1433DEF4D65A}" dt="2022-03-28T06:13:29.101" v="1479" actId="20577"/>
          <ac:spMkLst>
            <pc:docMk/>
            <pc:sldMk cId="553785617" sldId="574"/>
            <ac:spMk id="58" creationId="{CE642A0F-5573-4007-A715-CF176698838E}"/>
          </ac:spMkLst>
        </pc:spChg>
        <pc:spChg chg="mod">
          <ac:chgData name="Ahn Jaehyun" userId="ae0d850905a8b552" providerId="LiveId" clId="{5742F607-9E14-4F8D-AC15-1433DEF4D65A}" dt="2022-03-28T06:16:34.129" v="1594" actId="20577"/>
          <ac:spMkLst>
            <pc:docMk/>
            <pc:sldMk cId="553785617" sldId="574"/>
            <ac:spMk id="59" creationId="{9D5F0E06-A25C-4425-B2DC-C3B370277B32}"/>
          </ac:spMkLst>
        </pc:spChg>
        <pc:spChg chg="mod">
          <ac:chgData name="Ahn Jaehyun" userId="ae0d850905a8b552" providerId="LiveId" clId="{5742F607-9E14-4F8D-AC15-1433DEF4D65A}" dt="2022-03-28T06:11:13.324" v="1443"/>
          <ac:spMkLst>
            <pc:docMk/>
            <pc:sldMk cId="553785617" sldId="574"/>
            <ac:spMk id="62" creationId="{7C934F73-CB40-4D05-87C1-3797D2B96A3F}"/>
          </ac:spMkLst>
        </pc:spChg>
        <pc:spChg chg="mod">
          <ac:chgData name="Ahn Jaehyun" userId="ae0d850905a8b552" providerId="LiveId" clId="{5742F607-9E14-4F8D-AC15-1433DEF4D65A}" dt="2022-03-28T06:14:02.930" v="1499" actId="12"/>
          <ac:spMkLst>
            <pc:docMk/>
            <pc:sldMk cId="553785617" sldId="574"/>
            <ac:spMk id="64" creationId="{312DAC6B-2308-433D-9721-D0071697DB1E}"/>
          </ac:spMkLst>
        </pc:spChg>
        <pc:spChg chg="mod">
          <ac:chgData name="Ahn Jaehyun" userId="ae0d850905a8b552" providerId="LiveId" clId="{5742F607-9E14-4F8D-AC15-1433DEF4D65A}" dt="2022-03-28T06:11:50.008" v="1463"/>
          <ac:spMkLst>
            <pc:docMk/>
            <pc:sldMk cId="553785617" sldId="574"/>
            <ac:spMk id="65" creationId="{57524B2A-4EF8-4257-9783-C99AFC97B225}"/>
          </ac:spMkLst>
        </pc:spChg>
        <pc:spChg chg="mod">
          <ac:chgData name="Ahn Jaehyun" userId="ae0d850905a8b552" providerId="LiveId" clId="{5742F607-9E14-4F8D-AC15-1433DEF4D65A}" dt="2022-03-28T06:18:20.093" v="1624"/>
          <ac:spMkLst>
            <pc:docMk/>
            <pc:sldMk cId="553785617" sldId="574"/>
            <ac:spMk id="77" creationId="{EF986E0E-FB19-4FBE-8F33-25D307FA0A4B}"/>
          </ac:spMkLst>
        </pc:spChg>
        <pc:spChg chg="mod">
          <ac:chgData name="Ahn Jaehyun" userId="ae0d850905a8b552" providerId="LiveId" clId="{5742F607-9E14-4F8D-AC15-1433DEF4D65A}" dt="2022-03-28T06:18:20.093" v="1624"/>
          <ac:spMkLst>
            <pc:docMk/>
            <pc:sldMk cId="553785617" sldId="574"/>
            <ac:spMk id="83" creationId="{974214EC-C141-45D6-AFE4-3525BF33E53E}"/>
          </ac:spMkLst>
        </pc:spChg>
        <pc:spChg chg="mod">
          <ac:chgData name="Ahn Jaehyun" userId="ae0d850905a8b552" providerId="LiveId" clId="{5742F607-9E14-4F8D-AC15-1433DEF4D65A}" dt="2022-03-28T06:18:20.093" v="1624"/>
          <ac:spMkLst>
            <pc:docMk/>
            <pc:sldMk cId="553785617" sldId="574"/>
            <ac:spMk id="85" creationId="{4F1168B6-5D9E-4AB2-BE06-09A5B5D0E72B}"/>
          </ac:spMkLst>
        </pc:spChg>
        <pc:spChg chg="mod">
          <ac:chgData name="Ahn Jaehyun" userId="ae0d850905a8b552" providerId="LiveId" clId="{5742F607-9E14-4F8D-AC15-1433DEF4D65A}" dt="2022-03-28T06:18:20.093" v="1624"/>
          <ac:spMkLst>
            <pc:docMk/>
            <pc:sldMk cId="553785617" sldId="574"/>
            <ac:spMk id="86" creationId="{7E98154A-B20A-4CBF-B0B9-F37980442DEC}"/>
          </ac:spMkLst>
        </pc:spChg>
        <pc:spChg chg="mod">
          <ac:chgData name="Ahn Jaehyun" userId="ae0d850905a8b552" providerId="LiveId" clId="{5742F607-9E14-4F8D-AC15-1433DEF4D65A}" dt="2022-03-28T06:18:20.093" v="1624"/>
          <ac:spMkLst>
            <pc:docMk/>
            <pc:sldMk cId="553785617" sldId="574"/>
            <ac:spMk id="89" creationId="{E078EACD-9DD5-4360-B2CB-8F0158DCB67F}"/>
          </ac:spMkLst>
        </pc:spChg>
        <pc:spChg chg="mod">
          <ac:chgData name="Ahn Jaehyun" userId="ae0d850905a8b552" providerId="LiveId" clId="{5742F607-9E14-4F8D-AC15-1433DEF4D65A}" dt="2022-03-28T06:18:20.093" v="1624"/>
          <ac:spMkLst>
            <pc:docMk/>
            <pc:sldMk cId="553785617" sldId="574"/>
            <ac:spMk id="91" creationId="{52089266-A902-4CEB-986B-ED5FAB770FBE}"/>
          </ac:spMkLst>
        </pc:spChg>
        <pc:spChg chg="mod">
          <ac:chgData name="Ahn Jaehyun" userId="ae0d850905a8b552" providerId="LiveId" clId="{5742F607-9E14-4F8D-AC15-1433DEF4D65A}" dt="2022-03-28T06:18:20.093" v="1624"/>
          <ac:spMkLst>
            <pc:docMk/>
            <pc:sldMk cId="553785617" sldId="574"/>
            <ac:spMk id="92" creationId="{F22A18ED-7214-420A-807D-6B3FC9974AA6}"/>
          </ac:spMkLst>
        </pc:spChg>
        <pc:spChg chg="mod">
          <ac:chgData name="Ahn Jaehyun" userId="ae0d850905a8b552" providerId="LiveId" clId="{5742F607-9E14-4F8D-AC15-1433DEF4D65A}" dt="2022-03-28T06:18:20.093" v="1624"/>
          <ac:spMkLst>
            <pc:docMk/>
            <pc:sldMk cId="553785617" sldId="574"/>
            <ac:spMk id="95" creationId="{1558A63C-BE29-4AD1-AE27-0CF293020B16}"/>
          </ac:spMkLst>
        </pc:spChg>
        <pc:spChg chg="mod">
          <ac:chgData name="Ahn Jaehyun" userId="ae0d850905a8b552" providerId="LiveId" clId="{5742F607-9E14-4F8D-AC15-1433DEF4D65A}" dt="2022-03-28T06:18:20.093" v="1624"/>
          <ac:spMkLst>
            <pc:docMk/>
            <pc:sldMk cId="553785617" sldId="574"/>
            <ac:spMk id="97" creationId="{C53E0EAE-EC46-4938-A49D-E145ABA31D12}"/>
          </ac:spMkLst>
        </pc:spChg>
        <pc:spChg chg="mod">
          <ac:chgData name="Ahn Jaehyun" userId="ae0d850905a8b552" providerId="LiveId" clId="{5742F607-9E14-4F8D-AC15-1433DEF4D65A}" dt="2022-03-28T06:18:20.093" v="1624"/>
          <ac:spMkLst>
            <pc:docMk/>
            <pc:sldMk cId="553785617" sldId="574"/>
            <ac:spMk id="98" creationId="{70AFC470-3A31-4CDC-8E44-3F03C96E9E95}"/>
          </ac:spMkLst>
        </pc:spChg>
        <pc:spChg chg="mod">
          <ac:chgData name="Ahn Jaehyun" userId="ae0d850905a8b552" providerId="LiveId" clId="{5742F607-9E14-4F8D-AC15-1433DEF4D65A}" dt="2022-03-28T06:18:20.093" v="1624"/>
          <ac:spMkLst>
            <pc:docMk/>
            <pc:sldMk cId="553785617" sldId="574"/>
            <ac:spMk id="101" creationId="{0FA30FE9-59DA-42AD-A9E8-72F26EB64FBC}"/>
          </ac:spMkLst>
        </pc:spChg>
        <pc:spChg chg="mod">
          <ac:chgData name="Ahn Jaehyun" userId="ae0d850905a8b552" providerId="LiveId" clId="{5742F607-9E14-4F8D-AC15-1433DEF4D65A}" dt="2022-03-28T06:18:20.093" v="1624"/>
          <ac:spMkLst>
            <pc:docMk/>
            <pc:sldMk cId="553785617" sldId="574"/>
            <ac:spMk id="103" creationId="{42BA35B5-6F59-4A7F-A902-9E17C3EA2BCE}"/>
          </ac:spMkLst>
        </pc:spChg>
        <pc:spChg chg="mod">
          <ac:chgData name="Ahn Jaehyun" userId="ae0d850905a8b552" providerId="LiveId" clId="{5742F607-9E14-4F8D-AC15-1433DEF4D65A}" dt="2022-03-28T06:18:20.093" v="1624"/>
          <ac:spMkLst>
            <pc:docMk/>
            <pc:sldMk cId="553785617" sldId="574"/>
            <ac:spMk id="104" creationId="{F7277BEB-BEAD-4827-96D3-A9E26E1CAA7D}"/>
          </ac:spMkLst>
        </pc:spChg>
        <pc:spChg chg="add mod">
          <ac:chgData name="Ahn Jaehyun" userId="ae0d850905a8b552" providerId="LiveId" clId="{5742F607-9E14-4F8D-AC15-1433DEF4D65A}" dt="2022-03-28T06:27:34.991" v="1828" actId="21"/>
          <ac:spMkLst>
            <pc:docMk/>
            <pc:sldMk cId="553785617" sldId="574"/>
            <ac:spMk id="111" creationId="{5EB8370A-A94D-42AD-8B6D-5749E80AA191}"/>
          </ac:spMkLst>
        </pc:spChg>
        <pc:spChg chg="mod">
          <ac:chgData name="Ahn Jaehyun" userId="ae0d850905a8b552" providerId="LiveId" clId="{5742F607-9E14-4F8D-AC15-1433DEF4D65A}" dt="2022-03-28T06:26:26.983" v="1806"/>
          <ac:spMkLst>
            <pc:docMk/>
            <pc:sldMk cId="553785617" sldId="574"/>
            <ac:spMk id="114" creationId="{441617B0-6287-443B-9621-56B993A310DF}"/>
          </ac:spMkLst>
        </pc:spChg>
        <pc:spChg chg="mod">
          <ac:chgData name="Ahn Jaehyun" userId="ae0d850905a8b552" providerId="LiveId" clId="{5742F607-9E14-4F8D-AC15-1433DEF4D65A}" dt="2022-03-28T06:26:26.983" v="1806"/>
          <ac:spMkLst>
            <pc:docMk/>
            <pc:sldMk cId="553785617" sldId="574"/>
            <ac:spMk id="115" creationId="{3EB3231D-EE47-4A5E-A149-89043ED008D1}"/>
          </ac:spMkLst>
        </pc:spChg>
        <pc:spChg chg="mod">
          <ac:chgData name="Ahn Jaehyun" userId="ae0d850905a8b552" providerId="LiveId" clId="{5742F607-9E14-4F8D-AC15-1433DEF4D65A}" dt="2022-03-28T06:26:26.983" v="1806"/>
          <ac:spMkLst>
            <pc:docMk/>
            <pc:sldMk cId="553785617" sldId="574"/>
            <ac:spMk id="116" creationId="{FAED5CA5-9C05-47ED-A4B2-D3EA2E91A743}"/>
          </ac:spMkLst>
        </pc:spChg>
        <pc:spChg chg="add mod">
          <ac:chgData name="Ahn Jaehyun" userId="ae0d850905a8b552" providerId="LiveId" clId="{5742F607-9E14-4F8D-AC15-1433DEF4D65A}" dt="2022-03-28T06:28:21.340" v="1840" actId="948"/>
          <ac:spMkLst>
            <pc:docMk/>
            <pc:sldMk cId="553785617" sldId="574"/>
            <ac:spMk id="122" creationId="{0B4601DE-64FA-4074-B0E2-97EE9CCB0B84}"/>
          </ac:spMkLst>
        </pc:spChg>
        <pc:grpChg chg="add del mod">
          <ac:chgData name="Ahn Jaehyun" userId="ae0d850905a8b552" providerId="LiveId" clId="{5742F607-9E14-4F8D-AC15-1433DEF4D65A}" dt="2022-03-28T06:11:01.227" v="1442"/>
          <ac:grpSpMkLst>
            <pc:docMk/>
            <pc:sldMk cId="553785617" sldId="574"/>
            <ac:grpSpMk id="4" creationId="{A26855B3-87A0-48F4-AFF7-ED2BB3297809}"/>
          </ac:grpSpMkLst>
        </pc:grpChg>
        <pc:grpChg chg="mod">
          <ac:chgData name="Ahn Jaehyun" userId="ae0d850905a8b552" providerId="LiveId" clId="{5742F607-9E14-4F8D-AC15-1433DEF4D65A}" dt="2022-03-28T06:10:43.743" v="1437"/>
          <ac:grpSpMkLst>
            <pc:docMk/>
            <pc:sldMk cId="553785617" sldId="574"/>
            <ac:grpSpMk id="7" creationId="{0039AA41-4787-4A55-9E66-32BA2C8A80E5}"/>
          </ac:grpSpMkLst>
        </pc:grpChg>
        <pc:grpChg chg="mod">
          <ac:chgData name="Ahn Jaehyun" userId="ae0d850905a8b552" providerId="LiveId" clId="{5742F607-9E14-4F8D-AC15-1433DEF4D65A}" dt="2022-03-28T06:10:43.743" v="1437"/>
          <ac:grpSpMkLst>
            <pc:docMk/>
            <pc:sldMk cId="553785617" sldId="574"/>
            <ac:grpSpMk id="8" creationId="{20E4DE10-CCB3-4B27-8F23-4F3AFF064D25}"/>
          </ac:grpSpMkLst>
        </pc:grpChg>
        <pc:grpChg chg="mod">
          <ac:chgData name="Ahn Jaehyun" userId="ae0d850905a8b552" providerId="LiveId" clId="{5742F607-9E14-4F8D-AC15-1433DEF4D65A}" dt="2022-03-28T06:10:43.743" v="1437"/>
          <ac:grpSpMkLst>
            <pc:docMk/>
            <pc:sldMk cId="553785617" sldId="574"/>
            <ac:grpSpMk id="9" creationId="{5BB29A27-1899-47CA-BF2D-1C5781D02C33}"/>
          </ac:grpSpMkLst>
        </pc:grpChg>
        <pc:grpChg chg="mod">
          <ac:chgData name="Ahn Jaehyun" userId="ae0d850905a8b552" providerId="LiveId" clId="{5742F607-9E14-4F8D-AC15-1433DEF4D65A}" dt="2022-03-28T06:10:43.743" v="1437"/>
          <ac:grpSpMkLst>
            <pc:docMk/>
            <pc:sldMk cId="553785617" sldId="574"/>
            <ac:grpSpMk id="10" creationId="{E10FE575-CFFF-4B81-B35B-955771A02660}"/>
          </ac:grpSpMkLst>
        </pc:grpChg>
        <pc:grpChg chg="mod">
          <ac:chgData name="Ahn Jaehyun" userId="ae0d850905a8b552" providerId="LiveId" clId="{5742F607-9E14-4F8D-AC15-1433DEF4D65A}" dt="2022-03-28T06:10:43.743" v="1437"/>
          <ac:grpSpMkLst>
            <pc:docMk/>
            <pc:sldMk cId="553785617" sldId="574"/>
            <ac:grpSpMk id="11" creationId="{D06140DB-AE2C-41D8-B401-45F22A197251}"/>
          </ac:grpSpMkLst>
        </pc:grpChg>
        <pc:grpChg chg="mod">
          <ac:chgData name="Ahn Jaehyun" userId="ae0d850905a8b552" providerId="LiveId" clId="{5742F607-9E14-4F8D-AC15-1433DEF4D65A}" dt="2022-03-28T06:10:43.743" v="1437"/>
          <ac:grpSpMkLst>
            <pc:docMk/>
            <pc:sldMk cId="553785617" sldId="574"/>
            <ac:grpSpMk id="13" creationId="{6E413AC7-45F3-4615-AC06-DA74870CFA6A}"/>
          </ac:grpSpMkLst>
        </pc:grpChg>
        <pc:grpChg chg="mod">
          <ac:chgData name="Ahn Jaehyun" userId="ae0d850905a8b552" providerId="LiveId" clId="{5742F607-9E14-4F8D-AC15-1433DEF4D65A}" dt="2022-03-28T06:10:43.743" v="1437"/>
          <ac:grpSpMkLst>
            <pc:docMk/>
            <pc:sldMk cId="553785617" sldId="574"/>
            <ac:grpSpMk id="20" creationId="{8FA3D937-BCAF-44F9-B8C7-6136E515AF49}"/>
          </ac:grpSpMkLst>
        </pc:grpChg>
        <pc:grpChg chg="mod">
          <ac:chgData name="Ahn Jaehyun" userId="ae0d850905a8b552" providerId="LiveId" clId="{5742F607-9E14-4F8D-AC15-1433DEF4D65A}" dt="2022-03-28T06:10:43.743" v="1437"/>
          <ac:grpSpMkLst>
            <pc:docMk/>
            <pc:sldMk cId="553785617" sldId="574"/>
            <ac:grpSpMk id="26" creationId="{0B44E178-468D-4C54-87C2-F5B1EEFCF7BB}"/>
          </ac:grpSpMkLst>
        </pc:grpChg>
        <pc:grpChg chg="mod">
          <ac:chgData name="Ahn Jaehyun" userId="ae0d850905a8b552" providerId="LiveId" clId="{5742F607-9E14-4F8D-AC15-1433DEF4D65A}" dt="2022-03-28T06:10:43.743" v="1437"/>
          <ac:grpSpMkLst>
            <pc:docMk/>
            <pc:sldMk cId="553785617" sldId="574"/>
            <ac:grpSpMk id="32" creationId="{C3A4B59F-E58D-46E4-AAC3-96053C961A83}"/>
          </ac:grpSpMkLst>
        </pc:grpChg>
        <pc:grpChg chg="add del mod">
          <ac:chgData name="Ahn Jaehyun" userId="ae0d850905a8b552" providerId="LiveId" clId="{5742F607-9E14-4F8D-AC15-1433DEF4D65A}" dt="2022-03-28T06:17:58.605" v="1620" actId="21"/>
          <ac:grpSpMkLst>
            <pc:docMk/>
            <pc:sldMk cId="553785617" sldId="574"/>
            <ac:grpSpMk id="37" creationId="{9E81F809-19B8-46DA-9A03-C1FF1DE916B3}"/>
          </ac:grpSpMkLst>
        </pc:grpChg>
        <pc:grpChg chg="mod">
          <ac:chgData name="Ahn Jaehyun" userId="ae0d850905a8b552" providerId="LiveId" clId="{5742F607-9E14-4F8D-AC15-1433DEF4D65A}" dt="2022-03-28T06:11:13.324" v="1443"/>
          <ac:grpSpMkLst>
            <pc:docMk/>
            <pc:sldMk cId="553785617" sldId="574"/>
            <ac:grpSpMk id="39" creationId="{C6F40871-268C-47EF-A23E-FC472E4DE197}"/>
          </ac:grpSpMkLst>
        </pc:grpChg>
        <pc:grpChg chg="mod">
          <ac:chgData name="Ahn Jaehyun" userId="ae0d850905a8b552" providerId="LiveId" clId="{5742F607-9E14-4F8D-AC15-1433DEF4D65A}" dt="2022-03-28T06:11:13.324" v="1443"/>
          <ac:grpSpMkLst>
            <pc:docMk/>
            <pc:sldMk cId="553785617" sldId="574"/>
            <ac:grpSpMk id="40" creationId="{627EC463-C033-453D-8969-D58B0730D50A}"/>
          </ac:grpSpMkLst>
        </pc:grpChg>
        <pc:grpChg chg="mod">
          <ac:chgData name="Ahn Jaehyun" userId="ae0d850905a8b552" providerId="LiveId" clId="{5742F607-9E14-4F8D-AC15-1433DEF4D65A}" dt="2022-03-28T06:11:13.324" v="1443"/>
          <ac:grpSpMkLst>
            <pc:docMk/>
            <pc:sldMk cId="553785617" sldId="574"/>
            <ac:grpSpMk id="41" creationId="{2D66E2CC-8D62-47B1-91A2-57E3E7338F14}"/>
          </ac:grpSpMkLst>
        </pc:grpChg>
        <pc:grpChg chg="mod">
          <ac:chgData name="Ahn Jaehyun" userId="ae0d850905a8b552" providerId="LiveId" clId="{5742F607-9E14-4F8D-AC15-1433DEF4D65A}" dt="2022-03-28T06:11:13.324" v="1443"/>
          <ac:grpSpMkLst>
            <pc:docMk/>
            <pc:sldMk cId="553785617" sldId="574"/>
            <ac:grpSpMk id="42" creationId="{F3632CFF-6C3C-4216-B34B-C70CD6847F1A}"/>
          </ac:grpSpMkLst>
        </pc:grpChg>
        <pc:grpChg chg="mod">
          <ac:chgData name="Ahn Jaehyun" userId="ae0d850905a8b552" providerId="LiveId" clId="{5742F607-9E14-4F8D-AC15-1433DEF4D65A}" dt="2022-03-28T06:11:13.324" v="1443"/>
          <ac:grpSpMkLst>
            <pc:docMk/>
            <pc:sldMk cId="553785617" sldId="574"/>
            <ac:grpSpMk id="43" creationId="{32F2C87A-BCF3-4FFC-9491-0A79C6A6B405}"/>
          </ac:grpSpMkLst>
        </pc:grpChg>
        <pc:grpChg chg="mod">
          <ac:chgData name="Ahn Jaehyun" userId="ae0d850905a8b552" providerId="LiveId" clId="{5742F607-9E14-4F8D-AC15-1433DEF4D65A}" dt="2022-03-28T06:11:13.324" v="1443"/>
          <ac:grpSpMkLst>
            <pc:docMk/>
            <pc:sldMk cId="553785617" sldId="574"/>
            <ac:grpSpMk id="45" creationId="{2AC24930-079D-4D94-8101-CE3F41958D6C}"/>
          </ac:grpSpMkLst>
        </pc:grpChg>
        <pc:grpChg chg="mod">
          <ac:chgData name="Ahn Jaehyun" userId="ae0d850905a8b552" providerId="LiveId" clId="{5742F607-9E14-4F8D-AC15-1433DEF4D65A}" dt="2022-03-28T06:11:13.324" v="1443"/>
          <ac:grpSpMkLst>
            <pc:docMk/>
            <pc:sldMk cId="553785617" sldId="574"/>
            <ac:grpSpMk id="51" creationId="{75F2C4F2-534F-4833-B863-EE03BE4D54D1}"/>
          </ac:grpSpMkLst>
        </pc:grpChg>
        <pc:grpChg chg="mod">
          <ac:chgData name="Ahn Jaehyun" userId="ae0d850905a8b552" providerId="LiveId" clId="{5742F607-9E14-4F8D-AC15-1433DEF4D65A}" dt="2022-03-28T06:11:13.324" v="1443"/>
          <ac:grpSpMkLst>
            <pc:docMk/>
            <pc:sldMk cId="553785617" sldId="574"/>
            <ac:grpSpMk id="57" creationId="{4E261168-77E0-474A-A808-A51428876274}"/>
          </ac:grpSpMkLst>
        </pc:grpChg>
        <pc:grpChg chg="mod">
          <ac:chgData name="Ahn Jaehyun" userId="ae0d850905a8b552" providerId="LiveId" clId="{5742F607-9E14-4F8D-AC15-1433DEF4D65A}" dt="2022-03-28T06:11:13.324" v="1443"/>
          <ac:grpSpMkLst>
            <pc:docMk/>
            <pc:sldMk cId="553785617" sldId="574"/>
            <ac:grpSpMk id="63" creationId="{35C1AC93-0E43-4141-AF9C-747D2E8B0E04}"/>
          </ac:grpSpMkLst>
        </pc:grpChg>
        <pc:grpChg chg="add del mod">
          <ac:chgData name="Ahn Jaehyun" userId="ae0d850905a8b552" providerId="LiveId" clId="{5742F607-9E14-4F8D-AC15-1433DEF4D65A}" dt="2022-03-28T06:18:46.628" v="1636" actId="21"/>
          <ac:grpSpMkLst>
            <pc:docMk/>
            <pc:sldMk cId="553785617" sldId="574"/>
            <ac:grpSpMk id="76" creationId="{2B6573F7-1327-4BA5-8A29-D0E77FC27424}"/>
          </ac:grpSpMkLst>
        </pc:grpChg>
        <pc:grpChg chg="mod">
          <ac:chgData name="Ahn Jaehyun" userId="ae0d850905a8b552" providerId="LiveId" clId="{5742F607-9E14-4F8D-AC15-1433DEF4D65A}" dt="2022-03-28T06:18:20.093" v="1624"/>
          <ac:grpSpMkLst>
            <pc:docMk/>
            <pc:sldMk cId="553785617" sldId="574"/>
            <ac:grpSpMk id="78" creationId="{0165B047-EE08-4F48-979A-DA0C1AB9C682}"/>
          </ac:grpSpMkLst>
        </pc:grpChg>
        <pc:grpChg chg="mod">
          <ac:chgData name="Ahn Jaehyun" userId="ae0d850905a8b552" providerId="LiveId" clId="{5742F607-9E14-4F8D-AC15-1433DEF4D65A}" dt="2022-03-28T06:18:20.093" v="1624"/>
          <ac:grpSpMkLst>
            <pc:docMk/>
            <pc:sldMk cId="553785617" sldId="574"/>
            <ac:grpSpMk id="79" creationId="{5353D023-FD09-4B81-8C93-CDCFA74E6742}"/>
          </ac:grpSpMkLst>
        </pc:grpChg>
        <pc:grpChg chg="mod">
          <ac:chgData name="Ahn Jaehyun" userId="ae0d850905a8b552" providerId="LiveId" clId="{5742F607-9E14-4F8D-AC15-1433DEF4D65A}" dt="2022-03-28T06:18:20.093" v="1624"/>
          <ac:grpSpMkLst>
            <pc:docMk/>
            <pc:sldMk cId="553785617" sldId="574"/>
            <ac:grpSpMk id="80" creationId="{271083E5-6236-4AEC-A3DC-C00A55C75782}"/>
          </ac:grpSpMkLst>
        </pc:grpChg>
        <pc:grpChg chg="mod">
          <ac:chgData name="Ahn Jaehyun" userId="ae0d850905a8b552" providerId="LiveId" clId="{5742F607-9E14-4F8D-AC15-1433DEF4D65A}" dt="2022-03-28T06:18:20.093" v="1624"/>
          <ac:grpSpMkLst>
            <pc:docMk/>
            <pc:sldMk cId="553785617" sldId="574"/>
            <ac:grpSpMk id="81" creationId="{F5E1E827-5D9B-4EAD-9FEB-7965CF330592}"/>
          </ac:grpSpMkLst>
        </pc:grpChg>
        <pc:grpChg chg="mod">
          <ac:chgData name="Ahn Jaehyun" userId="ae0d850905a8b552" providerId="LiveId" clId="{5742F607-9E14-4F8D-AC15-1433DEF4D65A}" dt="2022-03-28T06:18:20.093" v="1624"/>
          <ac:grpSpMkLst>
            <pc:docMk/>
            <pc:sldMk cId="553785617" sldId="574"/>
            <ac:grpSpMk id="82" creationId="{5CEBCA19-A7D0-4CC8-90DF-1C56F944FA36}"/>
          </ac:grpSpMkLst>
        </pc:grpChg>
        <pc:grpChg chg="mod">
          <ac:chgData name="Ahn Jaehyun" userId="ae0d850905a8b552" providerId="LiveId" clId="{5742F607-9E14-4F8D-AC15-1433DEF4D65A}" dt="2022-03-28T06:18:20.093" v="1624"/>
          <ac:grpSpMkLst>
            <pc:docMk/>
            <pc:sldMk cId="553785617" sldId="574"/>
            <ac:grpSpMk id="84" creationId="{48630F03-2D31-4950-ABC5-42DCF9B34218}"/>
          </ac:grpSpMkLst>
        </pc:grpChg>
        <pc:grpChg chg="mod">
          <ac:chgData name="Ahn Jaehyun" userId="ae0d850905a8b552" providerId="LiveId" clId="{5742F607-9E14-4F8D-AC15-1433DEF4D65A}" dt="2022-03-28T06:18:20.093" v="1624"/>
          <ac:grpSpMkLst>
            <pc:docMk/>
            <pc:sldMk cId="553785617" sldId="574"/>
            <ac:grpSpMk id="90" creationId="{6C692A09-50CF-49AC-89C5-6434FCBD8D17}"/>
          </ac:grpSpMkLst>
        </pc:grpChg>
        <pc:grpChg chg="mod">
          <ac:chgData name="Ahn Jaehyun" userId="ae0d850905a8b552" providerId="LiveId" clId="{5742F607-9E14-4F8D-AC15-1433DEF4D65A}" dt="2022-03-28T06:18:20.093" v="1624"/>
          <ac:grpSpMkLst>
            <pc:docMk/>
            <pc:sldMk cId="553785617" sldId="574"/>
            <ac:grpSpMk id="96" creationId="{2530A59F-3860-4C5B-88DF-D363339F90CC}"/>
          </ac:grpSpMkLst>
        </pc:grpChg>
        <pc:grpChg chg="mod">
          <ac:chgData name="Ahn Jaehyun" userId="ae0d850905a8b552" providerId="LiveId" clId="{5742F607-9E14-4F8D-AC15-1433DEF4D65A}" dt="2022-03-28T06:18:20.093" v="1624"/>
          <ac:grpSpMkLst>
            <pc:docMk/>
            <pc:sldMk cId="553785617" sldId="574"/>
            <ac:grpSpMk id="102" creationId="{7BA74030-F8F8-4246-9113-F604DE1F654A}"/>
          </ac:grpSpMkLst>
        </pc:grpChg>
        <pc:grpChg chg="add mod">
          <ac:chgData name="Ahn Jaehyun" userId="ae0d850905a8b552" providerId="LiveId" clId="{5742F607-9E14-4F8D-AC15-1433DEF4D65A}" dt="2022-03-28T06:26:31.969" v="1824" actId="1035"/>
          <ac:grpSpMkLst>
            <pc:docMk/>
            <pc:sldMk cId="553785617" sldId="574"/>
            <ac:grpSpMk id="112" creationId="{829925C2-1D31-4658-8711-DC0F645EBF62}"/>
          </ac:grpSpMkLst>
        </pc:grpChg>
        <pc:grpChg chg="add mod">
          <ac:chgData name="Ahn Jaehyun" userId="ae0d850905a8b552" providerId="LiveId" clId="{5742F607-9E14-4F8D-AC15-1433DEF4D65A}" dt="2022-03-28T06:26:31.969" v="1824" actId="1035"/>
          <ac:grpSpMkLst>
            <pc:docMk/>
            <pc:sldMk cId="553785617" sldId="574"/>
            <ac:grpSpMk id="117" creationId="{65B8B2AB-C84B-48FE-A7F1-F7CBE4AA669D}"/>
          </ac:grpSpMkLst>
        </pc:grpChg>
        <pc:picChg chg="add del mod">
          <ac:chgData name="Ahn Jaehyun" userId="ae0d850905a8b552" providerId="LiveId" clId="{5742F607-9E14-4F8D-AC15-1433DEF4D65A}" dt="2022-03-28T06:11:39.170" v="1448" actId="478"/>
          <ac:picMkLst>
            <pc:docMk/>
            <pc:sldMk cId="553785617" sldId="574"/>
            <ac:picMk id="68" creationId="{0131D97D-C7C8-4BF7-A4B5-85728DB2958E}"/>
          </ac:picMkLst>
        </pc:picChg>
        <pc:picChg chg="add del mod">
          <ac:chgData name="Ahn Jaehyun" userId="ae0d850905a8b552" providerId="LiveId" clId="{5742F607-9E14-4F8D-AC15-1433DEF4D65A}" dt="2022-03-28T06:12:54.530" v="1474" actId="478"/>
          <ac:picMkLst>
            <pc:docMk/>
            <pc:sldMk cId="553785617" sldId="574"/>
            <ac:picMk id="69" creationId="{BD175D5E-8455-461C-9300-AED5F9914B5D}"/>
          </ac:picMkLst>
        </pc:picChg>
        <pc:picChg chg="add del mod">
          <ac:chgData name="Ahn Jaehyun" userId="ae0d850905a8b552" providerId="LiveId" clId="{5742F607-9E14-4F8D-AC15-1433DEF4D65A}" dt="2022-03-28T06:14:09.433" v="1500" actId="478"/>
          <ac:picMkLst>
            <pc:docMk/>
            <pc:sldMk cId="553785617" sldId="574"/>
            <ac:picMk id="70" creationId="{4407029A-1AEF-4811-8FAE-06A7C72621A2}"/>
          </ac:picMkLst>
        </pc:picChg>
        <pc:picChg chg="add del mod">
          <ac:chgData name="Ahn Jaehyun" userId="ae0d850905a8b552" providerId="LiveId" clId="{5742F607-9E14-4F8D-AC15-1433DEF4D65A}" dt="2022-03-28T06:17:26.065" v="1615" actId="478"/>
          <ac:picMkLst>
            <pc:docMk/>
            <pc:sldMk cId="553785617" sldId="574"/>
            <ac:picMk id="71" creationId="{06781BCE-7890-4877-B733-1FCCDA6269AE}"/>
          </ac:picMkLst>
        </pc:picChg>
        <pc:picChg chg="add del mod">
          <ac:chgData name="Ahn Jaehyun" userId="ae0d850905a8b552" providerId="LiveId" clId="{5742F607-9E14-4F8D-AC15-1433DEF4D65A}" dt="2022-03-28T06:17:58.605" v="1620" actId="21"/>
          <ac:picMkLst>
            <pc:docMk/>
            <pc:sldMk cId="553785617" sldId="574"/>
            <ac:picMk id="72" creationId="{8709B6B8-38F3-4036-B875-D697889F4A69}"/>
          </ac:picMkLst>
        </pc:picChg>
        <pc:picChg chg="add del mod">
          <ac:chgData name="Ahn Jaehyun" userId="ae0d850905a8b552" providerId="LiveId" clId="{5742F607-9E14-4F8D-AC15-1433DEF4D65A}" dt="2022-03-28T06:17:58.605" v="1620" actId="21"/>
          <ac:picMkLst>
            <pc:docMk/>
            <pc:sldMk cId="553785617" sldId="574"/>
            <ac:picMk id="73" creationId="{4D8A4416-A59B-4C9D-9743-D69436B91262}"/>
          </ac:picMkLst>
        </pc:picChg>
        <pc:picChg chg="add del mod">
          <ac:chgData name="Ahn Jaehyun" userId="ae0d850905a8b552" providerId="LiveId" clId="{5742F607-9E14-4F8D-AC15-1433DEF4D65A}" dt="2022-03-28T06:17:58.605" v="1620" actId="21"/>
          <ac:picMkLst>
            <pc:docMk/>
            <pc:sldMk cId="553785617" sldId="574"/>
            <ac:picMk id="74" creationId="{0110B786-21ED-4AD5-A1FF-E1899861F5C8}"/>
          </ac:picMkLst>
        </pc:picChg>
        <pc:picChg chg="add del mod">
          <ac:chgData name="Ahn Jaehyun" userId="ae0d850905a8b552" providerId="LiveId" clId="{5742F607-9E14-4F8D-AC15-1433DEF4D65A}" dt="2022-03-28T06:17:58.605" v="1620" actId="21"/>
          <ac:picMkLst>
            <pc:docMk/>
            <pc:sldMk cId="553785617" sldId="574"/>
            <ac:picMk id="75" creationId="{86041E44-AFEC-4477-BFF0-3BF93B564D1B}"/>
          </ac:picMkLst>
        </pc:picChg>
        <pc:picChg chg="add del mod">
          <ac:chgData name="Ahn Jaehyun" userId="ae0d850905a8b552" providerId="LiveId" clId="{5742F607-9E14-4F8D-AC15-1433DEF4D65A}" dt="2022-03-28T06:18:46.628" v="1636" actId="21"/>
          <ac:picMkLst>
            <pc:docMk/>
            <pc:sldMk cId="553785617" sldId="574"/>
            <ac:picMk id="107" creationId="{5B1B8BD6-53D4-4E5B-AC23-0E7BDE1B3F21}"/>
          </ac:picMkLst>
        </pc:picChg>
        <pc:picChg chg="add del mod">
          <ac:chgData name="Ahn Jaehyun" userId="ae0d850905a8b552" providerId="LiveId" clId="{5742F607-9E14-4F8D-AC15-1433DEF4D65A}" dt="2022-03-28T06:18:46.628" v="1636" actId="21"/>
          <ac:picMkLst>
            <pc:docMk/>
            <pc:sldMk cId="553785617" sldId="574"/>
            <ac:picMk id="108" creationId="{9D727639-1B84-471A-A278-31D6977D1038}"/>
          </ac:picMkLst>
        </pc:picChg>
        <pc:picChg chg="add del mod">
          <ac:chgData name="Ahn Jaehyun" userId="ae0d850905a8b552" providerId="LiveId" clId="{5742F607-9E14-4F8D-AC15-1433DEF4D65A}" dt="2022-03-28T06:18:46.628" v="1636" actId="21"/>
          <ac:picMkLst>
            <pc:docMk/>
            <pc:sldMk cId="553785617" sldId="574"/>
            <ac:picMk id="109" creationId="{E48A306F-22CD-4140-B03D-681913EB12C3}"/>
          </ac:picMkLst>
        </pc:picChg>
        <pc:picChg chg="add del mod">
          <ac:chgData name="Ahn Jaehyun" userId="ae0d850905a8b552" providerId="LiveId" clId="{5742F607-9E14-4F8D-AC15-1433DEF4D65A}" dt="2022-03-28T06:18:46.628" v="1636" actId="21"/>
          <ac:picMkLst>
            <pc:docMk/>
            <pc:sldMk cId="553785617" sldId="574"/>
            <ac:picMk id="110" creationId="{150DB632-155C-449A-8128-0D66BD55457D}"/>
          </ac:picMkLst>
        </pc:picChg>
        <pc:picChg chg="mod">
          <ac:chgData name="Ahn Jaehyun" userId="ae0d850905a8b552" providerId="LiveId" clId="{5742F607-9E14-4F8D-AC15-1433DEF4D65A}" dt="2022-03-28T06:26:26.983" v="1806"/>
          <ac:picMkLst>
            <pc:docMk/>
            <pc:sldMk cId="553785617" sldId="574"/>
            <ac:picMk id="113" creationId="{F6603946-F210-465B-B9F9-53819F514957}"/>
          </ac:picMkLst>
        </pc:picChg>
        <pc:picChg chg="mod">
          <ac:chgData name="Ahn Jaehyun" userId="ae0d850905a8b552" providerId="LiveId" clId="{5742F607-9E14-4F8D-AC15-1433DEF4D65A}" dt="2022-03-28T06:26:26.983" v="1806"/>
          <ac:picMkLst>
            <pc:docMk/>
            <pc:sldMk cId="553785617" sldId="574"/>
            <ac:picMk id="118" creationId="{03BF7305-3C9B-4013-A186-3B7F2BC47561}"/>
          </ac:picMkLst>
        </pc:picChg>
        <pc:picChg chg="mod">
          <ac:chgData name="Ahn Jaehyun" userId="ae0d850905a8b552" providerId="LiveId" clId="{5742F607-9E14-4F8D-AC15-1433DEF4D65A}" dt="2022-03-28T06:26:26.983" v="1806"/>
          <ac:picMkLst>
            <pc:docMk/>
            <pc:sldMk cId="553785617" sldId="574"/>
            <ac:picMk id="119" creationId="{CBC1E87E-4DAA-46A0-9D31-A095F1AECDB7}"/>
          </ac:picMkLst>
        </pc:picChg>
        <pc:picChg chg="mod">
          <ac:chgData name="Ahn Jaehyun" userId="ae0d850905a8b552" providerId="LiveId" clId="{5742F607-9E14-4F8D-AC15-1433DEF4D65A}" dt="2022-03-28T06:26:26.983" v="1806"/>
          <ac:picMkLst>
            <pc:docMk/>
            <pc:sldMk cId="553785617" sldId="574"/>
            <ac:picMk id="120" creationId="{5708B4DA-A037-4862-8CE0-317C63EB54C3}"/>
          </ac:picMkLst>
        </pc:picChg>
        <pc:picChg chg="mod">
          <ac:chgData name="Ahn Jaehyun" userId="ae0d850905a8b552" providerId="LiveId" clId="{5742F607-9E14-4F8D-AC15-1433DEF4D65A}" dt="2022-03-28T06:26:26.983" v="1806"/>
          <ac:picMkLst>
            <pc:docMk/>
            <pc:sldMk cId="553785617" sldId="574"/>
            <ac:picMk id="121" creationId="{CE185F4B-4F1A-451C-B15A-D9D0B49FE00F}"/>
          </ac:picMkLst>
        </pc:picChg>
        <pc:cxnChg chg="mod">
          <ac:chgData name="Ahn Jaehyun" userId="ae0d850905a8b552" providerId="LiveId" clId="{5742F607-9E14-4F8D-AC15-1433DEF4D65A}" dt="2022-03-28T06:10:43.743" v="1437"/>
          <ac:cxnSpMkLst>
            <pc:docMk/>
            <pc:sldMk cId="553785617" sldId="574"/>
            <ac:cxnSpMk id="16" creationId="{EB2D8E6C-90BB-4556-B687-7A50578FD240}"/>
          </ac:cxnSpMkLst>
        </pc:cxnChg>
        <pc:cxnChg chg="mod">
          <ac:chgData name="Ahn Jaehyun" userId="ae0d850905a8b552" providerId="LiveId" clId="{5742F607-9E14-4F8D-AC15-1433DEF4D65A}" dt="2022-03-28T06:10:43.743" v="1437"/>
          <ac:cxnSpMkLst>
            <pc:docMk/>
            <pc:sldMk cId="553785617" sldId="574"/>
            <ac:cxnSpMk id="17" creationId="{790A98AB-91AE-4BC3-9129-9709EE70A015}"/>
          </ac:cxnSpMkLst>
        </pc:cxnChg>
        <pc:cxnChg chg="mod">
          <ac:chgData name="Ahn Jaehyun" userId="ae0d850905a8b552" providerId="LiveId" clId="{5742F607-9E14-4F8D-AC15-1433DEF4D65A}" dt="2022-03-28T06:10:43.743" v="1437"/>
          <ac:cxnSpMkLst>
            <pc:docMk/>
            <pc:sldMk cId="553785617" sldId="574"/>
            <ac:cxnSpMk id="23" creationId="{AB91B67E-5884-49CE-AC75-B4DF44F6D15A}"/>
          </ac:cxnSpMkLst>
        </pc:cxnChg>
        <pc:cxnChg chg="mod">
          <ac:chgData name="Ahn Jaehyun" userId="ae0d850905a8b552" providerId="LiveId" clId="{5742F607-9E14-4F8D-AC15-1433DEF4D65A}" dt="2022-03-28T06:10:43.743" v="1437"/>
          <ac:cxnSpMkLst>
            <pc:docMk/>
            <pc:sldMk cId="553785617" sldId="574"/>
            <ac:cxnSpMk id="24" creationId="{F576E2C1-AEA3-4E0F-9E18-E2081EA8ABE8}"/>
          </ac:cxnSpMkLst>
        </pc:cxnChg>
        <pc:cxnChg chg="mod">
          <ac:chgData name="Ahn Jaehyun" userId="ae0d850905a8b552" providerId="LiveId" clId="{5742F607-9E14-4F8D-AC15-1433DEF4D65A}" dt="2022-03-28T06:10:43.743" v="1437"/>
          <ac:cxnSpMkLst>
            <pc:docMk/>
            <pc:sldMk cId="553785617" sldId="574"/>
            <ac:cxnSpMk id="29" creationId="{21C31CCE-8676-49B0-B167-C69A32AC1509}"/>
          </ac:cxnSpMkLst>
        </pc:cxnChg>
        <pc:cxnChg chg="mod">
          <ac:chgData name="Ahn Jaehyun" userId="ae0d850905a8b552" providerId="LiveId" clId="{5742F607-9E14-4F8D-AC15-1433DEF4D65A}" dt="2022-03-28T06:10:43.743" v="1437"/>
          <ac:cxnSpMkLst>
            <pc:docMk/>
            <pc:sldMk cId="553785617" sldId="574"/>
            <ac:cxnSpMk id="30" creationId="{518DBD09-1226-45AB-BA39-DAA8CFBA306B}"/>
          </ac:cxnSpMkLst>
        </pc:cxnChg>
        <pc:cxnChg chg="mod">
          <ac:chgData name="Ahn Jaehyun" userId="ae0d850905a8b552" providerId="LiveId" clId="{5742F607-9E14-4F8D-AC15-1433DEF4D65A}" dt="2022-03-28T06:10:43.743" v="1437"/>
          <ac:cxnSpMkLst>
            <pc:docMk/>
            <pc:sldMk cId="553785617" sldId="574"/>
            <ac:cxnSpMk id="35" creationId="{2D381784-3E73-4E61-B648-1245D3476FF3}"/>
          </ac:cxnSpMkLst>
        </pc:cxnChg>
        <pc:cxnChg chg="mod">
          <ac:chgData name="Ahn Jaehyun" userId="ae0d850905a8b552" providerId="LiveId" clId="{5742F607-9E14-4F8D-AC15-1433DEF4D65A}" dt="2022-03-28T06:10:43.743" v="1437"/>
          <ac:cxnSpMkLst>
            <pc:docMk/>
            <pc:sldMk cId="553785617" sldId="574"/>
            <ac:cxnSpMk id="36" creationId="{94CCD083-3999-4D8C-9699-A777191B876D}"/>
          </ac:cxnSpMkLst>
        </pc:cxnChg>
        <pc:cxnChg chg="mod">
          <ac:chgData name="Ahn Jaehyun" userId="ae0d850905a8b552" providerId="LiveId" clId="{5742F607-9E14-4F8D-AC15-1433DEF4D65A}" dt="2022-03-28T06:11:13.324" v="1443"/>
          <ac:cxnSpMkLst>
            <pc:docMk/>
            <pc:sldMk cId="553785617" sldId="574"/>
            <ac:cxnSpMk id="48" creationId="{C7CAAA3D-9B03-454E-9C5A-9BA178FE6279}"/>
          </ac:cxnSpMkLst>
        </pc:cxnChg>
        <pc:cxnChg chg="mod">
          <ac:chgData name="Ahn Jaehyun" userId="ae0d850905a8b552" providerId="LiveId" clId="{5742F607-9E14-4F8D-AC15-1433DEF4D65A}" dt="2022-03-28T06:11:13.324" v="1443"/>
          <ac:cxnSpMkLst>
            <pc:docMk/>
            <pc:sldMk cId="553785617" sldId="574"/>
            <ac:cxnSpMk id="49" creationId="{BBC9CF00-BBE3-47CD-97B0-584FC20C9334}"/>
          </ac:cxnSpMkLst>
        </pc:cxnChg>
        <pc:cxnChg chg="mod">
          <ac:chgData name="Ahn Jaehyun" userId="ae0d850905a8b552" providerId="LiveId" clId="{5742F607-9E14-4F8D-AC15-1433DEF4D65A}" dt="2022-03-28T06:11:13.324" v="1443"/>
          <ac:cxnSpMkLst>
            <pc:docMk/>
            <pc:sldMk cId="553785617" sldId="574"/>
            <ac:cxnSpMk id="54" creationId="{0CECD68F-BA3D-4D6E-9389-37587369AE42}"/>
          </ac:cxnSpMkLst>
        </pc:cxnChg>
        <pc:cxnChg chg="mod">
          <ac:chgData name="Ahn Jaehyun" userId="ae0d850905a8b552" providerId="LiveId" clId="{5742F607-9E14-4F8D-AC15-1433DEF4D65A}" dt="2022-03-28T06:11:13.324" v="1443"/>
          <ac:cxnSpMkLst>
            <pc:docMk/>
            <pc:sldMk cId="553785617" sldId="574"/>
            <ac:cxnSpMk id="55" creationId="{4C657885-460B-4AAA-8A68-D7159DD2DA52}"/>
          </ac:cxnSpMkLst>
        </pc:cxnChg>
        <pc:cxnChg chg="mod">
          <ac:chgData name="Ahn Jaehyun" userId="ae0d850905a8b552" providerId="LiveId" clId="{5742F607-9E14-4F8D-AC15-1433DEF4D65A}" dt="2022-03-28T06:11:13.324" v="1443"/>
          <ac:cxnSpMkLst>
            <pc:docMk/>
            <pc:sldMk cId="553785617" sldId="574"/>
            <ac:cxnSpMk id="60" creationId="{6BF0552C-B2E2-4730-AB21-09F617E39C8B}"/>
          </ac:cxnSpMkLst>
        </pc:cxnChg>
        <pc:cxnChg chg="mod">
          <ac:chgData name="Ahn Jaehyun" userId="ae0d850905a8b552" providerId="LiveId" clId="{5742F607-9E14-4F8D-AC15-1433DEF4D65A}" dt="2022-03-28T06:11:13.324" v="1443"/>
          <ac:cxnSpMkLst>
            <pc:docMk/>
            <pc:sldMk cId="553785617" sldId="574"/>
            <ac:cxnSpMk id="61" creationId="{B7252350-20B9-4B45-B5D0-4DEE8B356F28}"/>
          </ac:cxnSpMkLst>
        </pc:cxnChg>
        <pc:cxnChg chg="mod">
          <ac:chgData name="Ahn Jaehyun" userId="ae0d850905a8b552" providerId="LiveId" clId="{5742F607-9E14-4F8D-AC15-1433DEF4D65A}" dt="2022-03-28T06:11:13.324" v="1443"/>
          <ac:cxnSpMkLst>
            <pc:docMk/>
            <pc:sldMk cId="553785617" sldId="574"/>
            <ac:cxnSpMk id="66" creationId="{7347BFFC-EC41-4496-B7F8-2F02095D151D}"/>
          </ac:cxnSpMkLst>
        </pc:cxnChg>
        <pc:cxnChg chg="mod">
          <ac:chgData name="Ahn Jaehyun" userId="ae0d850905a8b552" providerId="LiveId" clId="{5742F607-9E14-4F8D-AC15-1433DEF4D65A}" dt="2022-03-28T06:11:13.324" v="1443"/>
          <ac:cxnSpMkLst>
            <pc:docMk/>
            <pc:sldMk cId="553785617" sldId="574"/>
            <ac:cxnSpMk id="67" creationId="{01FBA6E5-CC82-4405-B2F5-5F7375C38AC4}"/>
          </ac:cxnSpMkLst>
        </pc:cxnChg>
        <pc:cxnChg chg="mod">
          <ac:chgData name="Ahn Jaehyun" userId="ae0d850905a8b552" providerId="LiveId" clId="{5742F607-9E14-4F8D-AC15-1433DEF4D65A}" dt="2022-03-28T06:18:20.093" v="1624"/>
          <ac:cxnSpMkLst>
            <pc:docMk/>
            <pc:sldMk cId="553785617" sldId="574"/>
            <ac:cxnSpMk id="87" creationId="{D45BE320-BF35-4FA8-BC26-46E57BDF6561}"/>
          </ac:cxnSpMkLst>
        </pc:cxnChg>
        <pc:cxnChg chg="mod">
          <ac:chgData name="Ahn Jaehyun" userId="ae0d850905a8b552" providerId="LiveId" clId="{5742F607-9E14-4F8D-AC15-1433DEF4D65A}" dt="2022-03-28T06:18:20.093" v="1624"/>
          <ac:cxnSpMkLst>
            <pc:docMk/>
            <pc:sldMk cId="553785617" sldId="574"/>
            <ac:cxnSpMk id="88" creationId="{632A0343-9DF1-4A5C-A799-7A937DB62F6A}"/>
          </ac:cxnSpMkLst>
        </pc:cxnChg>
        <pc:cxnChg chg="mod">
          <ac:chgData name="Ahn Jaehyun" userId="ae0d850905a8b552" providerId="LiveId" clId="{5742F607-9E14-4F8D-AC15-1433DEF4D65A}" dt="2022-03-28T06:18:20.093" v="1624"/>
          <ac:cxnSpMkLst>
            <pc:docMk/>
            <pc:sldMk cId="553785617" sldId="574"/>
            <ac:cxnSpMk id="93" creationId="{EF2649A3-A44D-4F3D-AB6F-E4FFEC994FD7}"/>
          </ac:cxnSpMkLst>
        </pc:cxnChg>
        <pc:cxnChg chg="mod">
          <ac:chgData name="Ahn Jaehyun" userId="ae0d850905a8b552" providerId="LiveId" clId="{5742F607-9E14-4F8D-AC15-1433DEF4D65A}" dt="2022-03-28T06:18:20.093" v="1624"/>
          <ac:cxnSpMkLst>
            <pc:docMk/>
            <pc:sldMk cId="553785617" sldId="574"/>
            <ac:cxnSpMk id="94" creationId="{9A386FDD-5283-4D1F-94F0-2A99439D1D6B}"/>
          </ac:cxnSpMkLst>
        </pc:cxnChg>
        <pc:cxnChg chg="mod">
          <ac:chgData name="Ahn Jaehyun" userId="ae0d850905a8b552" providerId="LiveId" clId="{5742F607-9E14-4F8D-AC15-1433DEF4D65A}" dt="2022-03-28T06:18:20.093" v="1624"/>
          <ac:cxnSpMkLst>
            <pc:docMk/>
            <pc:sldMk cId="553785617" sldId="574"/>
            <ac:cxnSpMk id="99" creationId="{44F09B14-E234-4A46-AF09-EE252BA40BEA}"/>
          </ac:cxnSpMkLst>
        </pc:cxnChg>
        <pc:cxnChg chg="mod">
          <ac:chgData name="Ahn Jaehyun" userId="ae0d850905a8b552" providerId="LiveId" clId="{5742F607-9E14-4F8D-AC15-1433DEF4D65A}" dt="2022-03-28T06:18:20.093" v="1624"/>
          <ac:cxnSpMkLst>
            <pc:docMk/>
            <pc:sldMk cId="553785617" sldId="574"/>
            <ac:cxnSpMk id="100" creationId="{8641D072-F54E-430C-8C07-3FF7E913C490}"/>
          </ac:cxnSpMkLst>
        </pc:cxnChg>
        <pc:cxnChg chg="mod">
          <ac:chgData name="Ahn Jaehyun" userId="ae0d850905a8b552" providerId="LiveId" clId="{5742F607-9E14-4F8D-AC15-1433DEF4D65A}" dt="2022-03-28T06:18:20.093" v="1624"/>
          <ac:cxnSpMkLst>
            <pc:docMk/>
            <pc:sldMk cId="553785617" sldId="574"/>
            <ac:cxnSpMk id="105" creationId="{3E77DB22-CD52-40B2-82C5-4DE92F9245B0}"/>
          </ac:cxnSpMkLst>
        </pc:cxnChg>
        <pc:cxnChg chg="mod">
          <ac:chgData name="Ahn Jaehyun" userId="ae0d850905a8b552" providerId="LiveId" clId="{5742F607-9E14-4F8D-AC15-1433DEF4D65A}" dt="2022-03-28T06:18:20.093" v="1624"/>
          <ac:cxnSpMkLst>
            <pc:docMk/>
            <pc:sldMk cId="553785617" sldId="574"/>
            <ac:cxnSpMk id="106" creationId="{E810E65F-E2A0-4194-BBE1-AE01A77A1F33}"/>
          </ac:cxnSpMkLst>
        </pc:cxnChg>
      </pc:sldChg>
      <pc:sldChg chg="delSp modSp add mod">
        <pc:chgData name="Ahn Jaehyun" userId="ae0d850905a8b552" providerId="LiveId" clId="{5742F607-9E14-4F8D-AC15-1433DEF4D65A}" dt="2022-03-28T07:57:09.849" v="2056" actId="20577"/>
        <pc:sldMkLst>
          <pc:docMk/>
          <pc:sldMk cId="3371020747" sldId="575"/>
        </pc:sldMkLst>
        <pc:spChg chg="mod">
          <ac:chgData name="Ahn Jaehyun" userId="ae0d850905a8b552" providerId="LiveId" clId="{5742F607-9E14-4F8D-AC15-1433DEF4D65A}" dt="2022-03-28T07:57:09.849" v="2056" actId="20577"/>
          <ac:spMkLst>
            <pc:docMk/>
            <pc:sldMk cId="3371020747" sldId="575"/>
            <ac:spMk id="6" creationId="{C91D3ACC-0CE5-4AA3-89E1-3087DA8709E6}"/>
          </ac:spMkLst>
        </pc:spChg>
        <pc:spChg chg="del">
          <ac:chgData name="Ahn Jaehyun" userId="ae0d850905a8b552" providerId="LiveId" clId="{5742F607-9E14-4F8D-AC15-1433DEF4D65A}" dt="2022-03-28T06:33:37.720" v="1918" actId="478"/>
          <ac:spMkLst>
            <pc:docMk/>
            <pc:sldMk cId="3371020747" sldId="575"/>
            <ac:spMk id="27" creationId="{CD6F5C63-4ED9-4422-8E2F-ACF7849EEBB3}"/>
          </ac:spMkLst>
        </pc:spChg>
        <pc:spChg chg="del">
          <ac:chgData name="Ahn Jaehyun" userId="ae0d850905a8b552" providerId="LiveId" clId="{5742F607-9E14-4F8D-AC15-1433DEF4D65A}" dt="2022-03-28T06:33:37.720" v="1918" actId="478"/>
          <ac:spMkLst>
            <pc:docMk/>
            <pc:sldMk cId="3371020747" sldId="575"/>
            <ac:spMk id="28" creationId="{4C31E3DF-B35C-4223-A889-6C87BC4FA554}"/>
          </ac:spMkLst>
        </pc:spChg>
        <pc:spChg chg="del">
          <ac:chgData name="Ahn Jaehyun" userId="ae0d850905a8b552" providerId="LiveId" clId="{5742F607-9E14-4F8D-AC15-1433DEF4D65A}" dt="2022-03-28T06:33:37.720" v="1918" actId="478"/>
          <ac:spMkLst>
            <pc:docMk/>
            <pc:sldMk cId="3371020747" sldId="575"/>
            <ac:spMk id="29" creationId="{8BCFA491-4B65-45D9-88C9-EC5EB9079135}"/>
          </ac:spMkLst>
        </pc:spChg>
        <pc:spChg chg="del">
          <ac:chgData name="Ahn Jaehyun" userId="ae0d850905a8b552" providerId="LiveId" clId="{5742F607-9E14-4F8D-AC15-1433DEF4D65A}" dt="2022-03-28T06:33:37.720" v="1918" actId="478"/>
          <ac:spMkLst>
            <pc:docMk/>
            <pc:sldMk cId="3371020747" sldId="575"/>
            <ac:spMk id="30" creationId="{30D9A37A-5D15-4B8A-94A2-7D301DBBE5B1}"/>
          </ac:spMkLst>
        </pc:spChg>
        <pc:spChg chg="del">
          <ac:chgData name="Ahn Jaehyun" userId="ae0d850905a8b552" providerId="LiveId" clId="{5742F607-9E14-4F8D-AC15-1433DEF4D65A}" dt="2022-03-28T06:33:37.720" v="1918" actId="478"/>
          <ac:spMkLst>
            <pc:docMk/>
            <pc:sldMk cId="3371020747" sldId="575"/>
            <ac:spMk id="31" creationId="{7ABD1BE5-9A63-45EE-BF9A-4354917E7ACB}"/>
          </ac:spMkLst>
        </pc:spChg>
        <pc:spChg chg="del">
          <ac:chgData name="Ahn Jaehyun" userId="ae0d850905a8b552" providerId="LiveId" clId="{5742F607-9E14-4F8D-AC15-1433DEF4D65A}" dt="2022-03-28T06:33:37.720" v="1918" actId="478"/>
          <ac:spMkLst>
            <pc:docMk/>
            <pc:sldMk cId="3371020747" sldId="575"/>
            <ac:spMk id="32" creationId="{2DE623E0-CFB8-410A-B9C0-FB100FACC88D}"/>
          </ac:spMkLst>
        </pc:spChg>
        <pc:spChg chg="del">
          <ac:chgData name="Ahn Jaehyun" userId="ae0d850905a8b552" providerId="LiveId" clId="{5742F607-9E14-4F8D-AC15-1433DEF4D65A}" dt="2022-03-28T06:33:37.720" v="1918" actId="478"/>
          <ac:spMkLst>
            <pc:docMk/>
            <pc:sldMk cId="3371020747" sldId="575"/>
            <ac:spMk id="33" creationId="{0C277DFC-CCF0-4A08-B5C3-A48C783DDC98}"/>
          </ac:spMkLst>
        </pc:spChg>
        <pc:spChg chg="del">
          <ac:chgData name="Ahn Jaehyun" userId="ae0d850905a8b552" providerId="LiveId" clId="{5742F607-9E14-4F8D-AC15-1433DEF4D65A}" dt="2022-03-28T06:33:37.720" v="1918" actId="478"/>
          <ac:spMkLst>
            <pc:docMk/>
            <pc:sldMk cId="3371020747" sldId="575"/>
            <ac:spMk id="34" creationId="{A002DCE2-7D71-4090-B618-C967155A75B2}"/>
          </ac:spMkLst>
        </pc:spChg>
        <pc:spChg chg="del">
          <ac:chgData name="Ahn Jaehyun" userId="ae0d850905a8b552" providerId="LiveId" clId="{5742F607-9E14-4F8D-AC15-1433DEF4D65A}" dt="2022-03-28T06:33:37.720" v="1918" actId="478"/>
          <ac:spMkLst>
            <pc:docMk/>
            <pc:sldMk cId="3371020747" sldId="575"/>
            <ac:spMk id="35" creationId="{44927111-62F4-45F5-B368-CEEA94D636E2}"/>
          </ac:spMkLst>
        </pc:spChg>
        <pc:spChg chg="del">
          <ac:chgData name="Ahn Jaehyun" userId="ae0d850905a8b552" providerId="LiveId" clId="{5742F607-9E14-4F8D-AC15-1433DEF4D65A}" dt="2022-03-28T06:33:37.720" v="1918" actId="478"/>
          <ac:spMkLst>
            <pc:docMk/>
            <pc:sldMk cId="3371020747" sldId="575"/>
            <ac:spMk id="36" creationId="{DDCCBFA1-F707-46A8-B38F-E33F9401651A}"/>
          </ac:spMkLst>
        </pc:spChg>
        <pc:spChg chg="del">
          <ac:chgData name="Ahn Jaehyun" userId="ae0d850905a8b552" providerId="LiveId" clId="{5742F607-9E14-4F8D-AC15-1433DEF4D65A}" dt="2022-03-28T06:33:37.720" v="1918" actId="478"/>
          <ac:spMkLst>
            <pc:docMk/>
            <pc:sldMk cId="3371020747" sldId="575"/>
            <ac:spMk id="37" creationId="{9B965A2D-F4F5-4C8E-B84E-5AB93EB79012}"/>
          </ac:spMkLst>
        </pc:spChg>
        <pc:spChg chg="del">
          <ac:chgData name="Ahn Jaehyun" userId="ae0d850905a8b552" providerId="LiveId" clId="{5742F607-9E14-4F8D-AC15-1433DEF4D65A}" dt="2022-03-28T06:33:37.720" v="1918" actId="478"/>
          <ac:spMkLst>
            <pc:docMk/>
            <pc:sldMk cId="3371020747" sldId="575"/>
            <ac:spMk id="38" creationId="{622608A0-3542-4CF2-AB8C-A02DEE3A3141}"/>
          </ac:spMkLst>
        </pc:spChg>
        <pc:spChg chg="del">
          <ac:chgData name="Ahn Jaehyun" userId="ae0d850905a8b552" providerId="LiveId" clId="{5742F607-9E14-4F8D-AC15-1433DEF4D65A}" dt="2022-03-28T06:33:37.720" v="1918" actId="478"/>
          <ac:spMkLst>
            <pc:docMk/>
            <pc:sldMk cId="3371020747" sldId="575"/>
            <ac:spMk id="39" creationId="{549FC1F3-4B7A-4EDD-8D16-8EFB7AC603D4}"/>
          </ac:spMkLst>
        </pc:spChg>
      </pc:sldChg>
      <pc:sldChg chg="addSp delSp modSp add mod ord">
        <pc:chgData name="Ahn Jaehyun" userId="ae0d850905a8b552" providerId="LiveId" clId="{5742F607-9E14-4F8D-AC15-1433DEF4D65A}" dt="2022-03-28T06:57:47.660" v="2025" actId="20577"/>
        <pc:sldMkLst>
          <pc:docMk/>
          <pc:sldMk cId="2544118960" sldId="576"/>
        </pc:sldMkLst>
        <pc:spChg chg="mod">
          <ac:chgData name="Ahn Jaehyun" userId="ae0d850905a8b552" providerId="LiveId" clId="{5742F607-9E14-4F8D-AC15-1433DEF4D65A}" dt="2022-03-28T06:57:47.660" v="2025" actId="20577"/>
          <ac:spMkLst>
            <pc:docMk/>
            <pc:sldMk cId="2544118960" sldId="576"/>
            <ac:spMk id="6" creationId="{C91D3ACC-0CE5-4AA3-89E1-3087DA8709E6}"/>
          </ac:spMkLst>
        </pc:spChg>
        <pc:spChg chg="add mod">
          <ac:chgData name="Ahn Jaehyun" userId="ae0d850905a8b552" providerId="LiveId" clId="{5742F607-9E14-4F8D-AC15-1433DEF4D65A}" dt="2022-03-28T06:52:44.373" v="1935" actId="1035"/>
          <ac:spMkLst>
            <pc:docMk/>
            <pc:sldMk cId="2544118960" sldId="576"/>
            <ac:spMk id="16" creationId="{8BE2C769-5051-42B6-A350-F4AAFEC20204}"/>
          </ac:spMkLst>
        </pc:spChg>
        <pc:spChg chg="add mod">
          <ac:chgData name="Ahn Jaehyun" userId="ae0d850905a8b552" providerId="LiveId" clId="{5742F607-9E14-4F8D-AC15-1433DEF4D65A}" dt="2022-03-28T06:54:30.288" v="2008" actId="1035"/>
          <ac:spMkLst>
            <pc:docMk/>
            <pc:sldMk cId="2544118960" sldId="576"/>
            <ac:spMk id="18" creationId="{884E08BB-AE38-4187-8BCD-FFBF95CBD7CE}"/>
          </ac:spMkLst>
        </pc:spChg>
        <pc:spChg chg="add mod">
          <ac:chgData name="Ahn Jaehyun" userId="ae0d850905a8b552" providerId="LiveId" clId="{5742F607-9E14-4F8D-AC15-1433DEF4D65A}" dt="2022-03-28T06:54:30.288" v="2008" actId="1035"/>
          <ac:spMkLst>
            <pc:docMk/>
            <pc:sldMk cId="2544118960" sldId="576"/>
            <ac:spMk id="20" creationId="{6B4A991D-2AC1-4F1B-A512-BCEBE7F2BE69}"/>
          </ac:spMkLst>
        </pc:spChg>
        <pc:spChg chg="add mod">
          <ac:chgData name="Ahn Jaehyun" userId="ae0d850905a8b552" providerId="LiveId" clId="{5742F607-9E14-4F8D-AC15-1433DEF4D65A}" dt="2022-03-28T06:54:30.288" v="2008" actId="1035"/>
          <ac:spMkLst>
            <pc:docMk/>
            <pc:sldMk cId="2544118960" sldId="576"/>
            <ac:spMk id="22" creationId="{4CFA6C00-8D52-495A-9AA9-F582D9349B3C}"/>
          </ac:spMkLst>
        </pc:spChg>
        <pc:spChg chg="add mod">
          <ac:chgData name="Ahn Jaehyun" userId="ae0d850905a8b552" providerId="LiveId" clId="{5742F607-9E14-4F8D-AC15-1433DEF4D65A}" dt="2022-03-28T06:54:30.288" v="2008" actId="1035"/>
          <ac:spMkLst>
            <pc:docMk/>
            <pc:sldMk cId="2544118960" sldId="576"/>
            <ac:spMk id="23" creationId="{570DFCD3-84EB-4859-AFA4-48C411132A24}"/>
          </ac:spMkLst>
        </pc:spChg>
        <pc:spChg chg="del">
          <ac:chgData name="Ahn Jaehyun" userId="ae0d850905a8b552" providerId="LiveId" clId="{5742F607-9E14-4F8D-AC15-1433DEF4D65A}" dt="2022-03-28T06:33:44.280" v="1919" actId="478"/>
          <ac:spMkLst>
            <pc:docMk/>
            <pc:sldMk cId="2544118960" sldId="576"/>
            <ac:spMk id="27" creationId="{CD6F5C63-4ED9-4422-8E2F-ACF7849EEBB3}"/>
          </ac:spMkLst>
        </pc:spChg>
        <pc:spChg chg="del">
          <ac:chgData name="Ahn Jaehyun" userId="ae0d850905a8b552" providerId="LiveId" clId="{5742F607-9E14-4F8D-AC15-1433DEF4D65A}" dt="2022-03-28T06:33:44.280" v="1919" actId="478"/>
          <ac:spMkLst>
            <pc:docMk/>
            <pc:sldMk cId="2544118960" sldId="576"/>
            <ac:spMk id="28" creationId="{4C31E3DF-B35C-4223-A889-6C87BC4FA554}"/>
          </ac:spMkLst>
        </pc:spChg>
        <pc:spChg chg="del">
          <ac:chgData name="Ahn Jaehyun" userId="ae0d850905a8b552" providerId="LiveId" clId="{5742F607-9E14-4F8D-AC15-1433DEF4D65A}" dt="2022-03-28T06:33:44.280" v="1919" actId="478"/>
          <ac:spMkLst>
            <pc:docMk/>
            <pc:sldMk cId="2544118960" sldId="576"/>
            <ac:spMk id="29" creationId="{8BCFA491-4B65-45D9-88C9-EC5EB9079135}"/>
          </ac:spMkLst>
        </pc:spChg>
        <pc:spChg chg="del">
          <ac:chgData name="Ahn Jaehyun" userId="ae0d850905a8b552" providerId="LiveId" clId="{5742F607-9E14-4F8D-AC15-1433DEF4D65A}" dt="2022-03-28T06:33:44.280" v="1919" actId="478"/>
          <ac:spMkLst>
            <pc:docMk/>
            <pc:sldMk cId="2544118960" sldId="576"/>
            <ac:spMk id="30" creationId="{30D9A37A-5D15-4B8A-94A2-7D301DBBE5B1}"/>
          </ac:spMkLst>
        </pc:spChg>
        <pc:spChg chg="del">
          <ac:chgData name="Ahn Jaehyun" userId="ae0d850905a8b552" providerId="LiveId" clId="{5742F607-9E14-4F8D-AC15-1433DEF4D65A}" dt="2022-03-28T06:33:44.280" v="1919" actId="478"/>
          <ac:spMkLst>
            <pc:docMk/>
            <pc:sldMk cId="2544118960" sldId="576"/>
            <ac:spMk id="31" creationId="{7ABD1BE5-9A63-45EE-BF9A-4354917E7ACB}"/>
          </ac:spMkLst>
        </pc:spChg>
        <pc:spChg chg="del">
          <ac:chgData name="Ahn Jaehyun" userId="ae0d850905a8b552" providerId="LiveId" clId="{5742F607-9E14-4F8D-AC15-1433DEF4D65A}" dt="2022-03-28T06:33:44.280" v="1919" actId="478"/>
          <ac:spMkLst>
            <pc:docMk/>
            <pc:sldMk cId="2544118960" sldId="576"/>
            <ac:spMk id="32" creationId="{2DE623E0-CFB8-410A-B9C0-FB100FACC88D}"/>
          </ac:spMkLst>
        </pc:spChg>
        <pc:spChg chg="del">
          <ac:chgData name="Ahn Jaehyun" userId="ae0d850905a8b552" providerId="LiveId" clId="{5742F607-9E14-4F8D-AC15-1433DEF4D65A}" dt="2022-03-28T06:33:44.280" v="1919" actId="478"/>
          <ac:spMkLst>
            <pc:docMk/>
            <pc:sldMk cId="2544118960" sldId="576"/>
            <ac:spMk id="33" creationId="{0C277DFC-CCF0-4A08-B5C3-A48C783DDC98}"/>
          </ac:spMkLst>
        </pc:spChg>
        <pc:spChg chg="del">
          <ac:chgData name="Ahn Jaehyun" userId="ae0d850905a8b552" providerId="LiveId" clId="{5742F607-9E14-4F8D-AC15-1433DEF4D65A}" dt="2022-03-28T06:33:44.280" v="1919" actId="478"/>
          <ac:spMkLst>
            <pc:docMk/>
            <pc:sldMk cId="2544118960" sldId="576"/>
            <ac:spMk id="34" creationId="{A002DCE2-7D71-4090-B618-C967155A75B2}"/>
          </ac:spMkLst>
        </pc:spChg>
        <pc:spChg chg="del">
          <ac:chgData name="Ahn Jaehyun" userId="ae0d850905a8b552" providerId="LiveId" clId="{5742F607-9E14-4F8D-AC15-1433DEF4D65A}" dt="2022-03-28T06:33:44.280" v="1919" actId="478"/>
          <ac:spMkLst>
            <pc:docMk/>
            <pc:sldMk cId="2544118960" sldId="576"/>
            <ac:spMk id="35" creationId="{44927111-62F4-45F5-B368-CEEA94D636E2}"/>
          </ac:spMkLst>
        </pc:spChg>
        <pc:spChg chg="del">
          <ac:chgData name="Ahn Jaehyun" userId="ae0d850905a8b552" providerId="LiveId" clId="{5742F607-9E14-4F8D-AC15-1433DEF4D65A}" dt="2022-03-28T06:33:44.280" v="1919" actId="478"/>
          <ac:spMkLst>
            <pc:docMk/>
            <pc:sldMk cId="2544118960" sldId="576"/>
            <ac:spMk id="36" creationId="{DDCCBFA1-F707-46A8-B38F-E33F9401651A}"/>
          </ac:spMkLst>
        </pc:spChg>
        <pc:spChg chg="del">
          <ac:chgData name="Ahn Jaehyun" userId="ae0d850905a8b552" providerId="LiveId" clId="{5742F607-9E14-4F8D-AC15-1433DEF4D65A}" dt="2022-03-28T06:33:44.280" v="1919" actId="478"/>
          <ac:spMkLst>
            <pc:docMk/>
            <pc:sldMk cId="2544118960" sldId="576"/>
            <ac:spMk id="37" creationId="{9B965A2D-F4F5-4C8E-B84E-5AB93EB79012}"/>
          </ac:spMkLst>
        </pc:spChg>
        <pc:spChg chg="del">
          <ac:chgData name="Ahn Jaehyun" userId="ae0d850905a8b552" providerId="LiveId" clId="{5742F607-9E14-4F8D-AC15-1433DEF4D65A}" dt="2022-03-28T06:33:47.428" v="1920" actId="478"/>
          <ac:spMkLst>
            <pc:docMk/>
            <pc:sldMk cId="2544118960" sldId="576"/>
            <ac:spMk id="38" creationId="{622608A0-3542-4CF2-AB8C-A02DEE3A3141}"/>
          </ac:spMkLst>
        </pc:spChg>
        <pc:spChg chg="del">
          <ac:chgData name="Ahn Jaehyun" userId="ae0d850905a8b552" providerId="LiveId" clId="{5742F607-9E14-4F8D-AC15-1433DEF4D65A}" dt="2022-03-28T06:33:44.280" v="1919" actId="478"/>
          <ac:spMkLst>
            <pc:docMk/>
            <pc:sldMk cId="2544118960" sldId="576"/>
            <ac:spMk id="39" creationId="{549FC1F3-4B7A-4EDD-8D16-8EFB7AC603D4}"/>
          </ac:spMkLst>
        </pc:spChg>
        <pc:graphicFrameChg chg="add mod modGraphic">
          <ac:chgData name="Ahn Jaehyun" userId="ae0d850905a8b552" providerId="LiveId" clId="{5742F607-9E14-4F8D-AC15-1433DEF4D65A}" dt="2022-03-28T06:54:30.288" v="2008" actId="1035"/>
          <ac:graphicFrameMkLst>
            <pc:docMk/>
            <pc:sldMk cId="2544118960" sldId="576"/>
            <ac:graphicFrameMk id="17" creationId="{D1E128A3-76CF-4596-BA7D-F1B1AEDE533E}"/>
          </ac:graphicFrameMkLst>
        </pc:graphicFrameChg>
        <pc:graphicFrameChg chg="add mod modGraphic">
          <ac:chgData name="Ahn Jaehyun" userId="ae0d850905a8b552" providerId="LiveId" clId="{5742F607-9E14-4F8D-AC15-1433DEF4D65A}" dt="2022-03-28T06:54:30.288" v="2008" actId="1035"/>
          <ac:graphicFrameMkLst>
            <pc:docMk/>
            <pc:sldMk cId="2544118960" sldId="576"/>
            <ac:graphicFrameMk id="19" creationId="{54741A2F-B770-4207-989C-5E96DC0C9C4D}"/>
          </ac:graphicFrameMkLst>
        </pc:graphicFrameChg>
        <pc:graphicFrameChg chg="add mod modGraphic">
          <ac:chgData name="Ahn Jaehyun" userId="ae0d850905a8b552" providerId="LiveId" clId="{5742F607-9E14-4F8D-AC15-1433DEF4D65A}" dt="2022-03-28T06:54:30.288" v="2008" actId="1035"/>
          <ac:graphicFrameMkLst>
            <pc:docMk/>
            <pc:sldMk cId="2544118960" sldId="576"/>
            <ac:graphicFrameMk id="21" creationId="{D0C57C65-7270-4804-AF8D-460FBEC67F5A}"/>
          </ac:graphicFrameMkLst>
        </pc:graphicFrameChg>
      </pc:sldChg>
    </pc:docChg>
  </pc:docChgLst>
  <pc:docChgLst>
    <pc:chgData name="Ahn Jaehyun" userId="ae0d850905a8b552" providerId="LiveId" clId="{A07E0F01-FA82-48B4-A9B5-5560E32AD21F}"/>
    <pc:docChg chg="undo redo custSel addSld modSld">
      <pc:chgData name="Ahn Jaehyun" userId="ae0d850905a8b552" providerId="LiveId" clId="{A07E0F01-FA82-48B4-A9B5-5560E32AD21F}" dt="2022-03-28T12:02:21.173" v="2220" actId="1038"/>
      <pc:docMkLst>
        <pc:docMk/>
      </pc:docMkLst>
      <pc:sldChg chg="modSp mod">
        <pc:chgData name="Ahn Jaehyun" userId="ae0d850905a8b552" providerId="LiveId" clId="{A07E0F01-FA82-48B4-A9B5-5560E32AD21F}" dt="2022-03-28T09:33:47.723" v="1685" actId="207"/>
        <pc:sldMkLst>
          <pc:docMk/>
          <pc:sldMk cId="3383249176" sldId="311"/>
        </pc:sldMkLst>
        <pc:spChg chg="mod">
          <ac:chgData name="Ahn Jaehyun" userId="ae0d850905a8b552" providerId="LiveId" clId="{A07E0F01-FA82-48B4-A9B5-5560E32AD21F}" dt="2022-03-28T09:33:47.723" v="1685" actId="207"/>
          <ac:spMkLst>
            <pc:docMk/>
            <pc:sldMk cId="3383249176" sldId="311"/>
            <ac:spMk id="22" creationId="{F9B872DA-C648-4C95-8A09-A293F4E606E0}"/>
          </ac:spMkLst>
        </pc:spChg>
      </pc:sldChg>
      <pc:sldChg chg="modSp mod">
        <pc:chgData name="Ahn Jaehyun" userId="ae0d850905a8b552" providerId="LiveId" clId="{A07E0F01-FA82-48B4-A9B5-5560E32AD21F}" dt="2022-03-28T11:50:09.629" v="1695"/>
        <pc:sldMkLst>
          <pc:docMk/>
          <pc:sldMk cId="4129019829" sldId="573"/>
        </pc:sldMkLst>
        <pc:spChg chg="mod">
          <ac:chgData name="Ahn Jaehyun" userId="ae0d850905a8b552" providerId="LiveId" clId="{A07E0F01-FA82-48B4-A9B5-5560E32AD21F}" dt="2022-03-28T11:50:09.629" v="1695"/>
          <ac:spMkLst>
            <pc:docMk/>
            <pc:sldMk cId="4129019829" sldId="573"/>
            <ac:spMk id="12" creationId="{2286EFD1-50C2-4D9F-8D9F-E13EF01FC990}"/>
          </ac:spMkLst>
        </pc:spChg>
        <pc:spChg chg="mod">
          <ac:chgData name="Ahn Jaehyun" userId="ae0d850905a8b552" providerId="LiveId" clId="{A07E0F01-FA82-48B4-A9B5-5560E32AD21F}" dt="2022-03-28T11:49:56.694" v="1692"/>
          <ac:spMkLst>
            <pc:docMk/>
            <pc:sldMk cId="4129019829" sldId="573"/>
            <ac:spMk id="13" creationId="{E4454906-E106-4A8C-8C11-F7A5FB79E7AF}"/>
          </ac:spMkLst>
        </pc:spChg>
      </pc:sldChg>
      <pc:sldChg chg="modSp mod">
        <pc:chgData name="Ahn Jaehyun" userId="ae0d850905a8b552" providerId="LiveId" clId="{A07E0F01-FA82-48B4-A9B5-5560E32AD21F}" dt="2022-03-28T08:54:38.734" v="29" actId="207"/>
        <pc:sldMkLst>
          <pc:docMk/>
          <pc:sldMk cId="553785617" sldId="574"/>
        </pc:sldMkLst>
        <pc:spChg chg="mod">
          <ac:chgData name="Ahn Jaehyun" userId="ae0d850905a8b552" providerId="LiveId" clId="{A07E0F01-FA82-48B4-A9B5-5560E32AD21F}" dt="2022-03-28T08:54:38.734" v="29" actId="207"/>
          <ac:spMkLst>
            <pc:docMk/>
            <pc:sldMk cId="553785617" sldId="574"/>
            <ac:spMk id="122" creationId="{0B4601DE-64FA-4074-B0E2-97EE9CCB0B84}"/>
          </ac:spMkLst>
        </pc:spChg>
      </pc:sldChg>
      <pc:sldChg chg="addSp delSp modSp mod">
        <pc:chgData name="Ahn Jaehyun" userId="ae0d850905a8b552" providerId="LiveId" clId="{A07E0F01-FA82-48B4-A9B5-5560E32AD21F}" dt="2022-03-28T11:54:06.904" v="1698" actId="478"/>
        <pc:sldMkLst>
          <pc:docMk/>
          <pc:sldMk cId="3371020747" sldId="575"/>
        </pc:sldMkLst>
        <pc:spChg chg="add del mod">
          <ac:chgData name="Ahn Jaehyun" userId="ae0d850905a8b552" providerId="LiveId" clId="{A07E0F01-FA82-48B4-A9B5-5560E32AD21F}" dt="2022-03-28T09:07:03.257" v="412" actId="478"/>
          <ac:spMkLst>
            <pc:docMk/>
            <pc:sldMk cId="3371020747" sldId="575"/>
            <ac:spMk id="2" creationId="{AACB2A8A-29F1-44E7-8D1D-107E4A9FBC88}"/>
          </ac:spMkLst>
        </pc:spChg>
        <pc:spChg chg="add mod">
          <ac:chgData name="Ahn Jaehyun" userId="ae0d850905a8b552" providerId="LiveId" clId="{A07E0F01-FA82-48B4-A9B5-5560E32AD21F}" dt="2022-03-28T09:13:50.536" v="822"/>
          <ac:spMkLst>
            <pc:docMk/>
            <pc:sldMk cId="3371020747" sldId="575"/>
            <ac:spMk id="3" creationId="{6EE6D88C-45C2-4362-8F57-72D845CB7818}"/>
          </ac:spMkLst>
        </pc:spChg>
        <pc:spChg chg="add mod">
          <ac:chgData name="Ahn Jaehyun" userId="ae0d850905a8b552" providerId="LiveId" clId="{A07E0F01-FA82-48B4-A9B5-5560E32AD21F}" dt="2022-03-28T09:27:40.352" v="1252" actId="1035"/>
          <ac:spMkLst>
            <pc:docMk/>
            <pc:sldMk cId="3371020747" sldId="575"/>
            <ac:spMk id="4" creationId="{A8701DF0-9945-4007-8512-73AA530E3767}"/>
          </ac:spMkLst>
        </pc:spChg>
        <pc:spChg chg="add mod">
          <ac:chgData name="Ahn Jaehyun" userId="ae0d850905a8b552" providerId="LiveId" clId="{A07E0F01-FA82-48B4-A9B5-5560E32AD21F}" dt="2022-03-28T09:14:30.477" v="835" actId="20577"/>
          <ac:spMkLst>
            <pc:docMk/>
            <pc:sldMk cId="3371020747" sldId="575"/>
            <ac:spMk id="5" creationId="{52BCC7BA-B098-4136-8FDB-7D449B36EE16}"/>
          </ac:spMkLst>
        </pc:spChg>
        <pc:spChg chg="mod">
          <ac:chgData name="Ahn Jaehyun" userId="ae0d850905a8b552" providerId="LiveId" clId="{A07E0F01-FA82-48B4-A9B5-5560E32AD21F}" dt="2022-03-28T08:52:22.519" v="26"/>
          <ac:spMkLst>
            <pc:docMk/>
            <pc:sldMk cId="3371020747" sldId="575"/>
            <ac:spMk id="6" creationId="{C91D3ACC-0CE5-4AA3-89E1-3087DA8709E6}"/>
          </ac:spMkLst>
        </pc:spChg>
        <pc:spChg chg="add mod">
          <ac:chgData name="Ahn Jaehyun" userId="ae0d850905a8b552" providerId="LiveId" clId="{A07E0F01-FA82-48B4-A9B5-5560E32AD21F}" dt="2022-03-28T09:27:40.352" v="1252" actId="1035"/>
          <ac:spMkLst>
            <pc:docMk/>
            <pc:sldMk cId="3371020747" sldId="575"/>
            <ac:spMk id="7" creationId="{3F819391-A7B8-47C4-8A51-9E7CCD321F33}"/>
          </ac:spMkLst>
        </pc:spChg>
        <pc:spChg chg="add mod">
          <ac:chgData name="Ahn Jaehyun" userId="ae0d850905a8b552" providerId="LiveId" clId="{A07E0F01-FA82-48B4-A9B5-5560E32AD21F}" dt="2022-03-28T09:27:40.352" v="1252" actId="1035"/>
          <ac:spMkLst>
            <pc:docMk/>
            <pc:sldMk cId="3371020747" sldId="575"/>
            <ac:spMk id="8" creationId="{321956DB-74D6-477B-B778-8AFEC9B1585A}"/>
          </ac:spMkLst>
        </pc:spChg>
        <pc:spChg chg="add mod">
          <ac:chgData name="Ahn Jaehyun" userId="ae0d850905a8b552" providerId="LiveId" clId="{A07E0F01-FA82-48B4-A9B5-5560E32AD21F}" dt="2022-03-28T11:49:29.403" v="1689" actId="1035"/>
          <ac:spMkLst>
            <pc:docMk/>
            <pc:sldMk cId="3371020747" sldId="575"/>
            <ac:spMk id="9" creationId="{999B4AD5-9AF4-4B30-ADF0-C4264507F46C}"/>
          </ac:spMkLst>
        </pc:spChg>
        <pc:spChg chg="add mod">
          <ac:chgData name="Ahn Jaehyun" userId="ae0d850905a8b552" providerId="LiveId" clId="{A07E0F01-FA82-48B4-A9B5-5560E32AD21F}" dt="2022-03-28T09:33:17.735" v="1684" actId="12789"/>
          <ac:spMkLst>
            <pc:docMk/>
            <pc:sldMk cId="3371020747" sldId="575"/>
            <ac:spMk id="10" creationId="{4A16B0ED-152B-4143-8AC6-13D12A6184F9}"/>
          </ac:spMkLst>
        </pc:spChg>
        <pc:spChg chg="add mod">
          <ac:chgData name="Ahn Jaehyun" userId="ae0d850905a8b552" providerId="LiveId" clId="{A07E0F01-FA82-48B4-A9B5-5560E32AD21F}" dt="2022-03-28T11:49:29.403" v="1689" actId="1035"/>
          <ac:spMkLst>
            <pc:docMk/>
            <pc:sldMk cId="3371020747" sldId="575"/>
            <ac:spMk id="11" creationId="{01CC8589-313E-4E56-A486-BD1CF5CA2B17}"/>
          </ac:spMkLst>
        </pc:spChg>
        <pc:spChg chg="add mod">
          <ac:chgData name="Ahn Jaehyun" userId="ae0d850905a8b552" providerId="LiveId" clId="{A07E0F01-FA82-48B4-A9B5-5560E32AD21F}" dt="2022-03-28T09:33:17.735" v="1684" actId="12789"/>
          <ac:spMkLst>
            <pc:docMk/>
            <pc:sldMk cId="3371020747" sldId="575"/>
            <ac:spMk id="12" creationId="{C731D1C9-8017-415C-A771-07967C0440B5}"/>
          </ac:spMkLst>
        </pc:spChg>
        <pc:spChg chg="add mod">
          <ac:chgData name="Ahn Jaehyun" userId="ae0d850905a8b552" providerId="LiveId" clId="{A07E0F01-FA82-48B4-A9B5-5560E32AD21F}" dt="2022-03-28T09:33:17.735" v="1684" actId="12789"/>
          <ac:spMkLst>
            <pc:docMk/>
            <pc:sldMk cId="3371020747" sldId="575"/>
            <ac:spMk id="13" creationId="{370180BE-EA6E-45B6-9D96-6AD89659B4BB}"/>
          </ac:spMkLst>
        </pc:spChg>
        <pc:picChg chg="add del">
          <ac:chgData name="Ahn Jaehyun" userId="ae0d850905a8b552" providerId="LiveId" clId="{A07E0F01-FA82-48B4-A9B5-5560E32AD21F}" dt="2022-03-28T11:54:06.904" v="1698" actId="478"/>
          <ac:picMkLst>
            <pc:docMk/>
            <pc:sldMk cId="3371020747" sldId="575"/>
            <ac:picMk id="14" creationId="{026EB1C3-C53E-47F7-9392-2FD8652E6915}"/>
          </ac:picMkLst>
        </pc:picChg>
      </pc:sldChg>
      <pc:sldChg chg="modSp mod">
        <pc:chgData name="Ahn Jaehyun" userId="ae0d850905a8b552" providerId="LiveId" clId="{A07E0F01-FA82-48B4-A9B5-5560E32AD21F}" dt="2022-03-28T08:53:50.377" v="27" actId="20577"/>
        <pc:sldMkLst>
          <pc:docMk/>
          <pc:sldMk cId="2544118960" sldId="576"/>
        </pc:sldMkLst>
        <pc:graphicFrameChg chg="modGraphic">
          <ac:chgData name="Ahn Jaehyun" userId="ae0d850905a8b552" providerId="LiveId" clId="{A07E0F01-FA82-48B4-A9B5-5560E32AD21F}" dt="2022-03-28T08:53:50.377" v="27" actId="20577"/>
          <ac:graphicFrameMkLst>
            <pc:docMk/>
            <pc:sldMk cId="2544118960" sldId="576"/>
            <ac:graphicFrameMk id="21" creationId="{D0C57C65-7270-4804-AF8D-460FBEC67F5A}"/>
          </ac:graphicFrameMkLst>
        </pc:graphicFrameChg>
      </pc:sldChg>
      <pc:sldChg chg="addSp delSp modSp add mod">
        <pc:chgData name="Ahn Jaehyun" userId="ae0d850905a8b552" providerId="LiveId" clId="{A07E0F01-FA82-48B4-A9B5-5560E32AD21F}" dt="2022-03-28T12:02:21.173" v="2220" actId="1038"/>
        <pc:sldMkLst>
          <pc:docMk/>
          <pc:sldMk cId="2980292687" sldId="577"/>
        </pc:sldMkLst>
        <pc:spChg chg="del">
          <ac:chgData name="Ahn Jaehyun" userId="ae0d850905a8b552" providerId="LiveId" clId="{A07E0F01-FA82-48B4-A9B5-5560E32AD21F}" dt="2022-03-28T11:54:16.220" v="1699" actId="478"/>
          <ac:spMkLst>
            <pc:docMk/>
            <pc:sldMk cId="2980292687" sldId="577"/>
            <ac:spMk id="3" creationId="{6EE6D88C-45C2-4362-8F57-72D845CB7818}"/>
          </ac:spMkLst>
        </pc:spChg>
        <pc:spChg chg="del">
          <ac:chgData name="Ahn Jaehyun" userId="ae0d850905a8b552" providerId="LiveId" clId="{A07E0F01-FA82-48B4-A9B5-5560E32AD21F}" dt="2022-03-28T11:54:20.165" v="1701" actId="478"/>
          <ac:spMkLst>
            <pc:docMk/>
            <pc:sldMk cId="2980292687" sldId="577"/>
            <ac:spMk id="4" creationId="{A8701DF0-9945-4007-8512-73AA530E3767}"/>
          </ac:spMkLst>
        </pc:spChg>
        <pc:spChg chg="del">
          <ac:chgData name="Ahn Jaehyun" userId="ae0d850905a8b552" providerId="LiveId" clId="{A07E0F01-FA82-48B4-A9B5-5560E32AD21F}" dt="2022-03-28T11:54:17.960" v="1700" actId="478"/>
          <ac:spMkLst>
            <pc:docMk/>
            <pc:sldMk cId="2980292687" sldId="577"/>
            <ac:spMk id="5" creationId="{52BCC7BA-B098-4136-8FDB-7D449B36EE16}"/>
          </ac:spMkLst>
        </pc:spChg>
        <pc:spChg chg="mod">
          <ac:chgData name="Ahn Jaehyun" userId="ae0d850905a8b552" providerId="LiveId" clId="{A07E0F01-FA82-48B4-A9B5-5560E32AD21F}" dt="2022-03-28T11:55:19.542" v="1753"/>
          <ac:spMkLst>
            <pc:docMk/>
            <pc:sldMk cId="2980292687" sldId="577"/>
            <ac:spMk id="6" creationId="{C91D3ACC-0CE5-4AA3-89E1-3087DA8709E6}"/>
          </ac:spMkLst>
        </pc:spChg>
        <pc:spChg chg="del">
          <ac:chgData name="Ahn Jaehyun" userId="ae0d850905a8b552" providerId="LiveId" clId="{A07E0F01-FA82-48B4-A9B5-5560E32AD21F}" dt="2022-03-28T11:54:22.551" v="1703" actId="478"/>
          <ac:spMkLst>
            <pc:docMk/>
            <pc:sldMk cId="2980292687" sldId="577"/>
            <ac:spMk id="7" creationId="{3F819391-A7B8-47C4-8A51-9E7CCD321F33}"/>
          </ac:spMkLst>
        </pc:spChg>
        <pc:spChg chg="del">
          <ac:chgData name="Ahn Jaehyun" userId="ae0d850905a8b552" providerId="LiveId" clId="{A07E0F01-FA82-48B4-A9B5-5560E32AD21F}" dt="2022-03-28T11:54:21.270" v="1702" actId="478"/>
          <ac:spMkLst>
            <pc:docMk/>
            <pc:sldMk cId="2980292687" sldId="577"/>
            <ac:spMk id="8" creationId="{321956DB-74D6-477B-B778-8AFEC9B1585A}"/>
          </ac:spMkLst>
        </pc:spChg>
        <pc:spChg chg="del">
          <ac:chgData name="Ahn Jaehyun" userId="ae0d850905a8b552" providerId="LiveId" clId="{A07E0F01-FA82-48B4-A9B5-5560E32AD21F}" dt="2022-03-28T11:54:24.568" v="1704" actId="478"/>
          <ac:spMkLst>
            <pc:docMk/>
            <pc:sldMk cId="2980292687" sldId="577"/>
            <ac:spMk id="9" creationId="{999B4AD5-9AF4-4B30-ADF0-C4264507F46C}"/>
          </ac:spMkLst>
        </pc:spChg>
        <pc:spChg chg="del">
          <ac:chgData name="Ahn Jaehyun" userId="ae0d850905a8b552" providerId="LiveId" clId="{A07E0F01-FA82-48B4-A9B5-5560E32AD21F}" dt="2022-03-28T11:54:27.098" v="1706" actId="478"/>
          <ac:spMkLst>
            <pc:docMk/>
            <pc:sldMk cId="2980292687" sldId="577"/>
            <ac:spMk id="10" creationId="{4A16B0ED-152B-4143-8AC6-13D12A6184F9}"/>
          </ac:spMkLst>
        </pc:spChg>
        <pc:spChg chg="del">
          <ac:chgData name="Ahn Jaehyun" userId="ae0d850905a8b552" providerId="LiveId" clId="{A07E0F01-FA82-48B4-A9B5-5560E32AD21F}" dt="2022-03-28T11:54:25.663" v="1705" actId="478"/>
          <ac:spMkLst>
            <pc:docMk/>
            <pc:sldMk cId="2980292687" sldId="577"/>
            <ac:spMk id="11" creationId="{01CC8589-313E-4E56-A486-BD1CF5CA2B17}"/>
          </ac:spMkLst>
        </pc:spChg>
        <pc:spChg chg="del">
          <ac:chgData name="Ahn Jaehyun" userId="ae0d850905a8b552" providerId="LiveId" clId="{A07E0F01-FA82-48B4-A9B5-5560E32AD21F}" dt="2022-03-28T11:54:30.001" v="1708" actId="478"/>
          <ac:spMkLst>
            <pc:docMk/>
            <pc:sldMk cId="2980292687" sldId="577"/>
            <ac:spMk id="12" creationId="{C731D1C9-8017-415C-A771-07967C0440B5}"/>
          </ac:spMkLst>
        </pc:spChg>
        <pc:spChg chg="del">
          <ac:chgData name="Ahn Jaehyun" userId="ae0d850905a8b552" providerId="LiveId" clId="{A07E0F01-FA82-48B4-A9B5-5560E32AD21F}" dt="2022-03-28T11:54:28.048" v="1707" actId="478"/>
          <ac:spMkLst>
            <pc:docMk/>
            <pc:sldMk cId="2980292687" sldId="577"/>
            <ac:spMk id="13" creationId="{370180BE-EA6E-45B6-9D96-6AD89659B4BB}"/>
          </ac:spMkLst>
        </pc:spChg>
        <pc:spChg chg="add mod">
          <ac:chgData name="Ahn Jaehyun" userId="ae0d850905a8b552" providerId="LiveId" clId="{A07E0F01-FA82-48B4-A9B5-5560E32AD21F}" dt="2022-03-28T11:56:41.021" v="1819" actId="1076"/>
          <ac:spMkLst>
            <pc:docMk/>
            <pc:sldMk cId="2980292687" sldId="577"/>
            <ac:spMk id="15" creationId="{62E53537-9275-498D-8B53-ECC0BBE35554}"/>
          </ac:spMkLst>
        </pc:spChg>
        <pc:spChg chg="add mod">
          <ac:chgData name="Ahn Jaehyun" userId="ae0d850905a8b552" providerId="LiveId" clId="{A07E0F01-FA82-48B4-A9B5-5560E32AD21F}" dt="2022-03-28T11:57:17.440" v="1848" actId="1076"/>
          <ac:spMkLst>
            <pc:docMk/>
            <pc:sldMk cId="2980292687" sldId="577"/>
            <ac:spMk id="16" creationId="{1AE026E7-9CD3-4074-8639-B480FF64EAD3}"/>
          </ac:spMkLst>
        </pc:spChg>
        <pc:spChg chg="add mod">
          <ac:chgData name="Ahn Jaehyun" userId="ae0d850905a8b552" providerId="LiveId" clId="{A07E0F01-FA82-48B4-A9B5-5560E32AD21F}" dt="2022-03-28T12:02:21.173" v="2220" actId="1038"/>
          <ac:spMkLst>
            <pc:docMk/>
            <pc:sldMk cId="2980292687" sldId="577"/>
            <ac:spMk id="17" creationId="{69C6BB37-771A-492E-A7B8-C2134DE2614B}"/>
          </ac:spMkLst>
        </pc:spChg>
        <pc:spChg chg="add mod">
          <ac:chgData name="Ahn Jaehyun" userId="ae0d850905a8b552" providerId="LiveId" clId="{A07E0F01-FA82-48B4-A9B5-5560E32AD21F}" dt="2022-03-28T11:59:33.579" v="2001" actId="20577"/>
          <ac:spMkLst>
            <pc:docMk/>
            <pc:sldMk cId="2980292687" sldId="577"/>
            <ac:spMk id="18" creationId="{17D8384B-D21E-4E4D-9F43-06A9AB531757}"/>
          </ac:spMkLst>
        </pc:spChg>
        <pc:spChg chg="add mod">
          <ac:chgData name="Ahn Jaehyun" userId="ae0d850905a8b552" providerId="LiveId" clId="{A07E0F01-FA82-48B4-A9B5-5560E32AD21F}" dt="2022-03-28T11:59:58.980" v="2061" actId="20577"/>
          <ac:spMkLst>
            <pc:docMk/>
            <pc:sldMk cId="2980292687" sldId="577"/>
            <ac:spMk id="19" creationId="{A3FD8DA3-2627-4344-8987-259D06FDFC2C}"/>
          </ac:spMkLst>
        </pc:spChg>
        <pc:spChg chg="add mod">
          <ac:chgData name="Ahn Jaehyun" userId="ae0d850905a8b552" providerId="LiveId" clId="{A07E0F01-FA82-48B4-A9B5-5560E32AD21F}" dt="2022-03-28T12:01:37.466" v="2216" actId="1037"/>
          <ac:spMkLst>
            <pc:docMk/>
            <pc:sldMk cId="2980292687" sldId="577"/>
            <ac:spMk id="20" creationId="{4E5795EB-D385-4675-ACD6-EDACCFA66BE8}"/>
          </ac:spMkLst>
        </pc:spChg>
        <pc:picChg chg="mod">
          <ac:chgData name="Ahn Jaehyun" userId="ae0d850905a8b552" providerId="LiveId" clId="{A07E0F01-FA82-48B4-A9B5-5560E32AD21F}" dt="2022-03-28T12:02:14.036" v="2217" actId="14100"/>
          <ac:picMkLst>
            <pc:docMk/>
            <pc:sldMk cId="2980292687" sldId="577"/>
            <ac:picMk id="14" creationId="{026EB1C3-C53E-47F7-9392-2FD8652E691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633913" cy="377825"/>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6057900" y="0"/>
            <a:ext cx="4632325" cy="377825"/>
          </a:xfrm>
          <a:prstGeom prst="rect">
            <a:avLst/>
          </a:prstGeom>
        </p:spPr>
        <p:txBody>
          <a:bodyPr vert="horz" lIns="91440" tIns="45720" rIns="91440" bIns="45720" rtlCol="0"/>
          <a:lstStyle>
            <a:lvl1pPr algn="r">
              <a:defRPr sz="1200"/>
            </a:lvl1pPr>
          </a:lstStyle>
          <a:p>
            <a:fld id="{579370FF-BBFA-417D-8458-86F28CD05A96}" type="datetimeFigureOut">
              <a:rPr lang="ko-KR" altLang="en-US" smtClean="0"/>
              <a:t>2022-05-30</a:t>
            </a:fld>
            <a:endParaRPr lang="ko-KR" altLang="en-US"/>
          </a:p>
        </p:txBody>
      </p:sp>
      <p:sp>
        <p:nvSpPr>
          <p:cNvPr id="4" name="바닥글 개체 틀 3"/>
          <p:cNvSpPr>
            <a:spLocks noGrp="1"/>
          </p:cNvSpPr>
          <p:nvPr>
            <p:ph type="ftr" sz="quarter" idx="2"/>
          </p:nvPr>
        </p:nvSpPr>
        <p:spPr>
          <a:xfrm>
            <a:off x="0" y="7183438"/>
            <a:ext cx="4633913" cy="377825"/>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6057900" y="7183438"/>
            <a:ext cx="4632325" cy="377825"/>
          </a:xfrm>
          <a:prstGeom prst="rect">
            <a:avLst/>
          </a:prstGeom>
        </p:spPr>
        <p:txBody>
          <a:bodyPr vert="horz" lIns="91440" tIns="45720" rIns="91440" bIns="45720" rtlCol="0" anchor="b"/>
          <a:lstStyle>
            <a:lvl1pPr algn="r">
              <a:defRPr sz="1200"/>
            </a:lvl1pPr>
          </a:lstStyle>
          <a:p>
            <a:fld id="{91680464-C156-4AEC-9175-FF04DFC2EEEB}" type="slidenum">
              <a:rPr lang="ko-KR" altLang="en-US" smtClean="0"/>
              <a:t>‹#›</a:t>
            </a:fld>
            <a:endParaRPr lang="ko-KR" altLang="en-US"/>
          </a:p>
        </p:txBody>
      </p:sp>
    </p:spTree>
    <p:extLst>
      <p:ext uri="{BB962C8B-B14F-4D97-AF65-F5344CB8AC3E}">
        <p14:creationId xmlns:p14="http://schemas.microsoft.com/office/powerpoint/2010/main" val="233923431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633913" cy="377825"/>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6057900" y="0"/>
            <a:ext cx="4632325" cy="377825"/>
          </a:xfrm>
          <a:prstGeom prst="rect">
            <a:avLst/>
          </a:prstGeom>
        </p:spPr>
        <p:txBody>
          <a:bodyPr vert="horz" lIns="91440" tIns="45720" rIns="91440" bIns="45720" rtlCol="0"/>
          <a:lstStyle>
            <a:lvl1pPr algn="r">
              <a:defRPr sz="1200"/>
            </a:lvl1pPr>
          </a:lstStyle>
          <a:p>
            <a:fld id="{A8989058-85AB-4D5A-B463-57958969B416}" type="datetimeFigureOut">
              <a:rPr lang="ko-KR" altLang="en-US" smtClean="0"/>
              <a:t>2022-05-30</a:t>
            </a:fld>
            <a:endParaRPr lang="ko-KR" altLang="en-US"/>
          </a:p>
        </p:txBody>
      </p:sp>
      <p:sp>
        <p:nvSpPr>
          <p:cNvPr id="4" name="슬라이드 이미지 개체 틀 3"/>
          <p:cNvSpPr>
            <a:spLocks noGrp="1" noRot="1" noChangeAspect="1"/>
          </p:cNvSpPr>
          <p:nvPr>
            <p:ph type="sldImg" idx="2"/>
          </p:nvPr>
        </p:nvSpPr>
        <p:spPr>
          <a:xfrm>
            <a:off x="3341688" y="566738"/>
            <a:ext cx="4010025" cy="2836862"/>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1069975" y="3592513"/>
            <a:ext cx="8553450" cy="3403600"/>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7183438"/>
            <a:ext cx="4633913" cy="377825"/>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6057900" y="7183438"/>
            <a:ext cx="4632325" cy="377825"/>
          </a:xfrm>
          <a:prstGeom prst="rect">
            <a:avLst/>
          </a:prstGeom>
        </p:spPr>
        <p:txBody>
          <a:bodyPr vert="horz" lIns="91440" tIns="45720" rIns="91440" bIns="45720" rtlCol="0" anchor="b"/>
          <a:lstStyle>
            <a:lvl1pPr algn="r">
              <a:defRPr sz="1200"/>
            </a:lvl1pPr>
          </a:lstStyle>
          <a:p>
            <a:fld id="{1410DAF9-74B2-4D76-844A-0499F0460398}" type="slidenum">
              <a:rPr lang="ko-KR" altLang="en-US" smtClean="0"/>
              <a:t>‹#›</a:t>
            </a:fld>
            <a:endParaRPr lang="ko-KR" altLang="en-US"/>
          </a:p>
        </p:txBody>
      </p:sp>
    </p:spTree>
    <p:extLst>
      <p:ext uri="{BB962C8B-B14F-4D97-AF65-F5344CB8AC3E}">
        <p14:creationId xmlns:p14="http://schemas.microsoft.com/office/powerpoint/2010/main" val="3149938372"/>
      </p:ext>
    </p:extLst>
  </p:cSld>
  <p:clrMap bg1="lt1" tx1="dk1" bg2="lt2" tx2="dk2" accent1="accent1" accent2="accent2" accent3="accent3" accent4="accent4" accent5="accent5" accent6="accent6" hlink="hlink" folHlink="folHlink"/>
  <p:hf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1410DAF9-74B2-4D76-844A-0499F0460398}" type="slidenum">
              <a:rPr lang="ko-KR" altLang="en-US" smtClean="0"/>
              <a:t>1</a:t>
            </a:fld>
            <a:endParaRPr lang="ko-KR" altLang="en-US"/>
          </a:p>
        </p:txBody>
      </p:sp>
    </p:spTree>
    <p:extLst>
      <p:ext uri="{BB962C8B-B14F-4D97-AF65-F5344CB8AC3E}">
        <p14:creationId xmlns:p14="http://schemas.microsoft.com/office/powerpoint/2010/main" val="2411997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B2D86F-5311-4195-B672-D8ECED547E95}" type="slidenum">
              <a:rPr lang="ko-KR" altLang="en-US" smtClean="0"/>
              <a:pPr/>
              <a:t>8</a:t>
            </a:fld>
            <a:endParaRPr lang="ko-KR" altLang="en-US"/>
          </a:p>
        </p:txBody>
      </p:sp>
    </p:spTree>
    <p:extLst>
      <p:ext uri="{BB962C8B-B14F-4D97-AF65-F5344CB8AC3E}">
        <p14:creationId xmlns:p14="http://schemas.microsoft.com/office/powerpoint/2010/main" val="11721735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통신상품 1">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08500" y="145684"/>
            <a:ext cx="7200000"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08500" y="885825"/>
            <a:ext cx="7200000" cy="276999"/>
          </a:xfrm>
          <a:prstGeom prst="rect">
            <a:avLst/>
          </a:prstGeom>
        </p:spPr>
        <p:txBody>
          <a:bodyPr wrap="square" lIns="0" tIns="0" rIns="0" bIns="0">
            <a:spAutoFit/>
          </a:bodyPr>
          <a:lstStyle>
            <a:lvl1pPr marL="285750" indent="-285750">
              <a:buFont typeface="Arial" panose="020B0604020202020204" pitchFamily="34" charset="0"/>
              <a:buChar char="•"/>
              <a:defRPr sz="18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08500" y="1266825"/>
            <a:ext cx="7200000"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endParaRPr lang="en-US" altLang="ko-KR" dirty="0"/>
          </a:p>
        </p:txBody>
      </p:sp>
      <p:sp>
        <p:nvSpPr>
          <p:cNvPr id="9" name="object 2"/>
          <p:cNvSpPr/>
          <p:nvPr userDrawn="1"/>
        </p:nvSpPr>
        <p:spPr>
          <a:xfrm>
            <a:off x="0" y="738009"/>
            <a:ext cx="2673350" cy="0"/>
          </a:xfrm>
          <a:custGeom>
            <a:avLst/>
            <a:gdLst/>
            <a:ahLst/>
            <a:cxnLst/>
            <a:rect l="l" t="t" r="r" b="b"/>
            <a:pathLst>
              <a:path w="2673350">
                <a:moveTo>
                  <a:pt x="0" y="0"/>
                </a:moveTo>
                <a:lnTo>
                  <a:pt x="2672994" y="0"/>
                </a:lnTo>
              </a:path>
            </a:pathLst>
          </a:custGeom>
          <a:ln w="35991">
            <a:solidFill>
              <a:srgbClr val="D13F76"/>
            </a:solidFill>
          </a:ln>
        </p:spPr>
        <p:txBody>
          <a:bodyPr wrap="square" lIns="0" tIns="0" rIns="0" bIns="0" rtlCol="0"/>
          <a:lstStyle/>
          <a:p>
            <a:endParaRPr/>
          </a:p>
        </p:txBody>
      </p:sp>
      <p:sp>
        <p:nvSpPr>
          <p:cNvPr id="10" name="object 3"/>
          <p:cNvSpPr/>
          <p:nvPr userDrawn="1"/>
        </p:nvSpPr>
        <p:spPr>
          <a:xfrm>
            <a:off x="2672994" y="738009"/>
            <a:ext cx="8019415" cy="0"/>
          </a:xfrm>
          <a:custGeom>
            <a:avLst/>
            <a:gdLst/>
            <a:ahLst/>
            <a:cxnLst/>
            <a:rect l="l" t="t" r="r" b="b"/>
            <a:pathLst>
              <a:path w="8019415">
                <a:moveTo>
                  <a:pt x="0" y="0"/>
                </a:moveTo>
                <a:lnTo>
                  <a:pt x="8018995" y="0"/>
                </a:lnTo>
              </a:path>
            </a:pathLst>
          </a:custGeom>
          <a:ln w="35991">
            <a:solidFill>
              <a:srgbClr val="6D6E71"/>
            </a:solidFill>
          </a:ln>
        </p:spPr>
        <p:txBody>
          <a:bodyPr wrap="square" lIns="0" tIns="0" rIns="0" bIns="0" rtlCol="0"/>
          <a:lstStyle/>
          <a:p>
            <a:endParaRPr/>
          </a:p>
        </p:txBody>
      </p:sp>
      <p:pic>
        <p:nvPicPr>
          <p:cNvPr id="11" name="그림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07648" y="7178694"/>
            <a:ext cx="820652" cy="22326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슬라이드 10">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40004" y="957560"/>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40004" y="1495425"/>
            <a:ext cx="748538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40004" y="1800225"/>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sp>
        <p:nvSpPr>
          <p:cNvPr id="6" name="object 12"/>
          <p:cNvSpPr/>
          <p:nvPr userDrawn="1"/>
        </p:nvSpPr>
        <p:spPr>
          <a:xfrm>
            <a:off x="540004" y="567004"/>
            <a:ext cx="2403475" cy="0"/>
          </a:xfrm>
          <a:custGeom>
            <a:avLst/>
            <a:gdLst/>
            <a:ahLst/>
            <a:cxnLst/>
            <a:rect l="l" t="t" r="r" b="b"/>
            <a:pathLst>
              <a:path w="2403475">
                <a:moveTo>
                  <a:pt x="0" y="0"/>
                </a:moveTo>
                <a:lnTo>
                  <a:pt x="2403005" y="0"/>
                </a:lnTo>
              </a:path>
            </a:pathLst>
          </a:custGeom>
          <a:ln w="54000">
            <a:solidFill>
              <a:srgbClr val="D13F76"/>
            </a:solidFill>
          </a:ln>
        </p:spPr>
        <p:txBody>
          <a:bodyPr wrap="square" lIns="0" tIns="0" rIns="0" bIns="0" rtlCol="0"/>
          <a:lstStyle/>
          <a:p>
            <a:endParaRPr/>
          </a:p>
        </p:txBody>
      </p:sp>
      <p:sp>
        <p:nvSpPr>
          <p:cNvPr id="7" name="object 13"/>
          <p:cNvSpPr/>
          <p:nvPr userDrawn="1"/>
        </p:nvSpPr>
        <p:spPr>
          <a:xfrm>
            <a:off x="2942996" y="567004"/>
            <a:ext cx="7209155" cy="0"/>
          </a:xfrm>
          <a:custGeom>
            <a:avLst/>
            <a:gdLst/>
            <a:ahLst/>
            <a:cxnLst/>
            <a:rect l="l" t="t" r="r" b="b"/>
            <a:pathLst>
              <a:path w="7209155">
                <a:moveTo>
                  <a:pt x="0" y="0"/>
                </a:moveTo>
                <a:lnTo>
                  <a:pt x="7209002" y="0"/>
                </a:lnTo>
              </a:path>
            </a:pathLst>
          </a:custGeom>
          <a:ln w="54000">
            <a:solidFill>
              <a:srgbClr val="6D6E71"/>
            </a:solidFill>
          </a:ln>
        </p:spPr>
        <p:txBody>
          <a:bodyPr wrap="square" lIns="0" tIns="0" rIns="0" bIns="0" rtlCol="0"/>
          <a:lstStyle/>
          <a:p>
            <a:endParaRPr/>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35160" y="884035"/>
            <a:ext cx="807961" cy="219808"/>
          </a:xfrm>
          <a:prstGeom prst="rect">
            <a:avLst/>
          </a:prstGeom>
        </p:spPr>
      </p:pic>
    </p:spTree>
    <p:extLst>
      <p:ext uri="{BB962C8B-B14F-4D97-AF65-F5344CB8AC3E}">
        <p14:creationId xmlns:p14="http://schemas.microsoft.com/office/powerpoint/2010/main" val="3355170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제목 + 본문">
    <p:spTree>
      <p:nvGrpSpPr>
        <p:cNvPr id="1" name=""/>
        <p:cNvGrpSpPr/>
        <p:nvPr/>
      </p:nvGrpSpPr>
      <p:grpSpPr>
        <a:xfrm>
          <a:off x="0" y="0"/>
          <a:ext cx="0" cy="0"/>
          <a:chOff x="0" y="0"/>
          <a:chExt cx="0" cy="0"/>
        </a:xfrm>
      </p:grpSpPr>
      <p:sp>
        <p:nvSpPr>
          <p:cNvPr id="7" name="Holder 2"/>
          <p:cNvSpPr>
            <a:spLocks noGrp="1"/>
          </p:cNvSpPr>
          <p:nvPr>
            <p:ph type="ctrTitle" hasCustomPrompt="1"/>
          </p:nvPr>
        </p:nvSpPr>
        <p:spPr>
          <a:xfrm>
            <a:off x="539996" y="9620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46100" y="2562225"/>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텍스트를 입력하세요</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빈 페이지">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빈 화면">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altLang="ko-KR"/>
          </a:p>
        </p:txBody>
      </p:sp>
    </p:spTree>
    <p:extLst>
      <p:ext uri="{BB962C8B-B14F-4D97-AF65-F5344CB8AC3E}">
        <p14:creationId xmlns:p14="http://schemas.microsoft.com/office/powerpoint/2010/main" val="37178717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슬라이드 11">
    <p:spTree>
      <p:nvGrpSpPr>
        <p:cNvPr id="1" name=""/>
        <p:cNvGrpSpPr/>
        <p:nvPr/>
      </p:nvGrpSpPr>
      <p:grpSpPr>
        <a:xfrm>
          <a:off x="0" y="0"/>
          <a:ext cx="0" cy="0"/>
          <a:chOff x="0" y="0"/>
          <a:chExt cx="0" cy="0"/>
        </a:xfrm>
      </p:grpSpPr>
      <p:sp>
        <p:nvSpPr>
          <p:cNvPr id="8" name="텍스트 개체 틀 7"/>
          <p:cNvSpPr>
            <a:spLocks noGrp="1"/>
          </p:cNvSpPr>
          <p:nvPr>
            <p:ph type="body" sz="quarter" idx="10" hasCustomPrompt="1"/>
          </p:nvPr>
        </p:nvSpPr>
        <p:spPr>
          <a:xfrm>
            <a:off x="469900" y="1495425"/>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텍스트를 입력하세요</a:t>
            </a:r>
          </a:p>
        </p:txBody>
      </p:sp>
      <p:sp>
        <p:nvSpPr>
          <p:cNvPr id="6" name="object 2"/>
          <p:cNvSpPr/>
          <p:nvPr userDrawn="1"/>
        </p:nvSpPr>
        <p:spPr>
          <a:xfrm>
            <a:off x="0" y="12"/>
            <a:ext cx="10692130" cy="1350010"/>
          </a:xfrm>
          <a:custGeom>
            <a:avLst/>
            <a:gdLst/>
            <a:ahLst/>
            <a:cxnLst/>
            <a:rect l="l" t="t" r="r" b="b"/>
            <a:pathLst>
              <a:path w="10692130" h="1350010">
                <a:moveTo>
                  <a:pt x="0" y="1349997"/>
                </a:moveTo>
                <a:lnTo>
                  <a:pt x="10692003" y="1349997"/>
                </a:lnTo>
                <a:lnTo>
                  <a:pt x="10692003" y="0"/>
                </a:lnTo>
                <a:lnTo>
                  <a:pt x="0" y="0"/>
                </a:lnTo>
                <a:lnTo>
                  <a:pt x="0" y="1349997"/>
                </a:lnTo>
                <a:close/>
              </a:path>
            </a:pathLst>
          </a:custGeom>
          <a:solidFill>
            <a:srgbClr val="041434"/>
          </a:solidFill>
        </p:spPr>
        <p:txBody>
          <a:bodyPr wrap="square" lIns="0" tIns="0" rIns="0" bIns="0" rtlCol="0"/>
          <a:lstStyle/>
          <a:p>
            <a:endParaRPr/>
          </a:p>
        </p:txBody>
      </p:sp>
      <p:sp>
        <p:nvSpPr>
          <p:cNvPr id="7" name="object 3"/>
          <p:cNvSpPr/>
          <p:nvPr userDrawn="1"/>
        </p:nvSpPr>
        <p:spPr>
          <a:xfrm>
            <a:off x="0" y="1332001"/>
            <a:ext cx="10692130" cy="36195"/>
          </a:xfrm>
          <a:custGeom>
            <a:avLst/>
            <a:gdLst/>
            <a:ahLst/>
            <a:cxnLst/>
            <a:rect l="l" t="t" r="r" b="b"/>
            <a:pathLst>
              <a:path w="10692130" h="36194">
                <a:moveTo>
                  <a:pt x="0" y="36004"/>
                </a:moveTo>
                <a:lnTo>
                  <a:pt x="10692003" y="36004"/>
                </a:lnTo>
                <a:lnTo>
                  <a:pt x="10692003" y="0"/>
                </a:lnTo>
                <a:lnTo>
                  <a:pt x="0" y="0"/>
                </a:lnTo>
                <a:lnTo>
                  <a:pt x="0" y="36004"/>
                </a:lnTo>
                <a:close/>
              </a:path>
            </a:pathLst>
          </a:custGeom>
          <a:solidFill>
            <a:srgbClr val="EC008C"/>
          </a:solidFill>
        </p:spPr>
        <p:txBody>
          <a:bodyPr wrap="square" lIns="0" tIns="0" rIns="0" bIns="0" rtlCol="0"/>
          <a:lstStyle/>
          <a:p>
            <a:endParaRPr/>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56518" y="7000297"/>
            <a:ext cx="807961" cy="219808"/>
          </a:xfrm>
          <a:prstGeom prst="rect">
            <a:avLst/>
          </a:prstGeom>
        </p:spPr>
      </p:pic>
      <p:sp>
        <p:nvSpPr>
          <p:cNvPr id="2" name="Holder 2"/>
          <p:cNvSpPr>
            <a:spLocks noGrp="1"/>
          </p:cNvSpPr>
          <p:nvPr>
            <p:ph type="ctrTitle" hasCustomPrompt="1"/>
          </p:nvPr>
        </p:nvSpPr>
        <p:spPr>
          <a:xfrm>
            <a:off x="469900" y="581025"/>
            <a:ext cx="7505199" cy="461665"/>
          </a:xfrm>
          <a:prstGeom prst="rect">
            <a:avLst/>
          </a:prstGeom>
        </p:spPr>
        <p:txBody>
          <a:bodyPr wrap="square" lIns="0" tIns="0" rIns="0" bIns="0">
            <a:spAutoFit/>
          </a:bodyPr>
          <a:lstStyle>
            <a:lvl1pPr>
              <a:defRPr sz="3000" b="0" i="0">
                <a:solidFill>
                  <a:schemeClr val="bg1"/>
                </a:solidFill>
                <a:latin typeface="LG스마트체2.0 Bold" pitchFamily="50" charset="-127"/>
                <a:ea typeface="LG스마트체2.0 Bold" pitchFamily="50" charset="-127"/>
              </a:defRPr>
            </a:lvl1pPr>
          </a:lstStyle>
          <a:p>
            <a:r>
              <a:rPr lang="ko-KR" altLang="en-US" dirty="0"/>
              <a:t>제목을 입력하세요</a:t>
            </a:r>
            <a:endParaRPr dirty="0"/>
          </a:p>
        </p:txBody>
      </p:sp>
    </p:spTree>
    <p:extLst>
      <p:ext uri="{BB962C8B-B14F-4D97-AF65-F5344CB8AC3E}">
        <p14:creationId xmlns:p14="http://schemas.microsoft.com/office/powerpoint/2010/main" val="865693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슬라이드 12">
    <p:spTree>
      <p:nvGrpSpPr>
        <p:cNvPr id="1" name=""/>
        <p:cNvGrpSpPr/>
        <p:nvPr/>
      </p:nvGrpSpPr>
      <p:grpSpPr>
        <a:xfrm>
          <a:off x="0" y="0"/>
          <a:ext cx="0" cy="0"/>
          <a:chOff x="0" y="0"/>
          <a:chExt cx="0" cy="0"/>
        </a:xfrm>
      </p:grpSpPr>
      <p:pic>
        <p:nvPicPr>
          <p:cNvPr id="6" name="그림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8102" y="6978686"/>
            <a:ext cx="807961" cy="219808"/>
          </a:xfrm>
          <a:prstGeom prst="rect">
            <a:avLst/>
          </a:prstGeom>
        </p:spPr>
      </p:pic>
      <p:sp>
        <p:nvSpPr>
          <p:cNvPr id="7" name="object 2"/>
          <p:cNvSpPr/>
          <p:nvPr userDrawn="1"/>
        </p:nvSpPr>
        <p:spPr>
          <a:xfrm>
            <a:off x="0" y="12"/>
            <a:ext cx="10692130" cy="1566545"/>
          </a:xfrm>
          <a:custGeom>
            <a:avLst/>
            <a:gdLst/>
            <a:ahLst/>
            <a:cxnLst/>
            <a:rect l="l" t="t" r="r" b="b"/>
            <a:pathLst>
              <a:path w="10692130" h="1566545">
                <a:moveTo>
                  <a:pt x="0" y="1565998"/>
                </a:moveTo>
                <a:lnTo>
                  <a:pt x="10692003" y="1565998"/>
                </a:lnTo>
                <a:lnTo>
                  <a:pt x="10692003" y="0"/>
                </a:lnTo>
                <a:lnTo>
                  <a:pt x="0" y="0"/>
                </a:lnTo>
                <a:lnTo>
                  <a:pt x="0" y="1565998"/>
                </a:lnTo>
                <a:close/>
              </a:path>
            </a:pathLst>
          </a:custGeom>
          <a:solidFill>
            <a:srgbClr val="041434"/>
          </a:solidFill>
        </p:spPr>
        <p:txBody>
          <a:bodyPr wrap="square" lIns="0" tIns="0" rIns="0" bIns="0" rtlCol="0"/>
          <a:lstStyle/>
          <a:p>
            <a:endParaRPr/>
          </a:p>
        </p:txBody>
      </p:sp>
      <p:sp>
        <p:nvSpPr>
          <p:cNvPr id="10" name="object 4"/>
          <p:cNvSpPr/>
          <p:nvPr userDrawn="1"/>
        </p:nvSpPr>
        <p:spPr>
          <a:xfrm>
            <a:off x="2466975" y="695325"/>
            <a:ext cx="8226425" cy="450215"/>
          </a:xfrm>
          <a:custGeom>
            <a:avLst/>
            <a:gdLst/>
            <a:ahLst/>
            <a:cxnLst/>
            <a:rect l="l" t="t" r="r" b="b"/>
            <a:pathLst>
              <a:path w="8226425" h="450215">
                <a:moveTo>
                  <a:pt x="0" y="449999"/>
                </a:moveTo>
                <a:lnTo>
                  <a:pt x="8226005" y="449999"/>
                </a:lnTo>
                <a:lnTo>
                  <a:pt x="8226005" y="0"/>
                </a:lnTo>
                <a:lnTo>
                  <a:pt x="0" y="0"/>
                </a:lnTo>
                <a:lnTo>
                  <a:pt x="0" y="449999"/>
                </a:lnTo>
                <a:close/>
              </a:path>
            </a:pathLst>
          </a:custGeom>
          <a:gradFill flip="none" rotWithShape="1">
            <a:gsLst>
              <a:gs pos="0">
                <a:srgbClr val="EC008C"/>
              </a:gs>
              <a:gs pos="100000">
                <a:srgbClr val="041434"/>
              </a:gs>
            </a:gsLst>
            <a:lin ang="10800000" scaled="0"/>
            <a:tileRect/>
          </a:gradFill>
        </p:spPr>
        <p:txBody>
          <a:bodyPr wrap="square" lIns="0" tIns="0" rIns="0" bIns="0" rtlCol="0"/>
          <a:lstStyle/>
          <a:p>
            <a:endParaRPr/>
          </a:p>
        </p:txBody>
      </p:sp>
      <p:sp>
        <p:nvSpPr>
          <p:cNvPr id="11" name="텍스트 개체 틀 7"/>
          <p:cNvSpPr>
            <a:spLocks noGrp="1"/>
          </p:cNvSpPr>
          <p:nvPr>
            <p:ph type="body" sz="quarter" idx="13" hasCustomPrompt="1"/>
          </p:nvPr>
        </p:nvSpPr>
        <p:spPr>
          <a:xfrm>
            <a:off x="469900" y="1721793"/>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p>
        </p:txBody>
      </p:sp>
      <p:sp>
        <p:nvSpPr>
          <p:cNvPr id="12" name="Holder 2"/>
          <p:cNvSpPr txBox="1">
            <a:spLocks/>
          </p:cNvSpPr>
          <p:nvPr userDrawn="1"/>
        </p:nvSpPr>
        <p:spPr>
          <a:xfrm>
            <a:off x="469900" y="684120"/>
            <a:ext cx="7505199" cy="461665"/>
          </a:xfrm>
          <a:prstGeom prst="rect">
            <a:avLst/>
          </a:prstGeom>
        </p:spPr>
        <p:txBody>
          <a:bodyPr wrap="square" lIns="0" tIns="0" rIns="0" bIns="0">
            <a:spAutoFit/>
          </a:bodyPr>
          <a:lstStyle>
            <a:lvl1pPr>
              <a:defRPr sz="3000" b="0" i="0">
                <a:solidFill>
                  <a:schemeClr val="bg1"/>
                </a:solidFill>
                <a:latin typeface="LG스마트체2.0 Bold" pitchFamily="50" charset="-127"/>
                <a:ea typeface="LG스마트체2.0 Bold" pitchFamily="50" charset="-127"/>
                <a:cs typeface="Trebuchet MS"/>
              </a:defRPr>
            </a:lvl1pPr>
          </a:lstStyle>
          <a:p>
            <a:r>
              <a:rPr lang="ko-KR" altLang="en-US" dirty="0"/>
              <a:t>제목을 입력하세요</a:t>
            </a:r>
          </a:p>
        </p:txBody>
      </p:sp>
      <p:sp>
        <p:nvSpPr>
          <p:cNvPr id="13" name="object 13"/>
          <p:cNvSpPr/>
          <p:nvPr userDrawn="1"/>
        </p:nvSpPr>
        <p:spPr>
          <a:xfrm>
            <a:off x="8812237" y="1194183"/>
            <a:ext cx="1657350" cy="325755"/>
          </a:xfrm>
          <a:custGeom>
            <a:avLst/>
            <a:gdLst/>
            <a:ahLst/>
            <a:cxnLst/>
            <a:rect l="l" t="t" r="r" b="b"/>
            <a:pathLst>
              <a:path w="1657350" h="325755">
                <a:moveTo>
                  <a:pt x="1494193" y="0"/>
                </a:moveTo>
                <a:lnTo>
                  <a:pt x="163004" y="0"/>
                </a:lnTo>
                <a:lnTo>
                  <a:pt x="119775" y="5841"/>
                </a:lnTo>
                <a:lnTo>
                  <a:pt x="80866" y="22307"/>
                </a:lnTo>
                <a:lnTo>
                  <a:pt x="47855" y="47807"/>
                </a:lnTo>
                <a:lnTo>
                  <a:pt x="22321" y="80753"/>
                </a:lnTo>
                <a:lnTo>
                  <a:pt x="5843" y="119554"/>
                </a:lnTo>
                <a:lnTo>
                  <a:pt x="0" y="162623"/>
                </a:lnTo>
                <a:lnTo>
                  <a:pt x="5843" y="205852"/>
                </a:lnTo>
                <a:lnTo>
                  <a:pt x="22321" y="244761"/>
                </a:lnTo>
                <a:lnTo>
                  <a:pt x="47855" y="277772"/>
                </a:lnTo>
                <a:lnTo>
                  <a:pt x="80866" y="303306"/>
                </a:lnTo>
                <a:lnTo>
                  <a:pt x="119775" y="319784"/>
                </a:lnTo>
                <a:lnTo>
                  <a:pt x="163004" y="325628"/>
                </a:lnTo>
                <a:lnTo>
                  <a:pt x="1494193" y="325628"/>
                </a:lnTo>
                <a:lnTo>
                  <a:pt x="1537261" y="319784"/>
                </a:lnTo>
                <a:lnTo>
                  <a:pt x="1576063" y="303306"/>
                </a:lnTo>
                <a:lnTo>
                  <a:pt x="1609009" y="277772"/>
                </a:lnTo>
                <a:lnTo>
                  <a:pt x="1634509" y="244761"/>
                </a:lnTo>
                <a:lnTo>
                  <a:pt x="1650974" y="205852"/>
                </a:lnTo>
                <a:lnTo>
                  <a:pt x="1656816" y="162623"/>
                </a:lnTo>
                <a:lnTo>
                  <a:pt x="1650974" y="119554"/>
                </a:lnTo>
                <a:lnTo>
                  <a:pt x="1634509" y="80753"/>
                </a:lnTo>
                <a:lnTo>
                  <a:pt x="1609009" y="47807"/>
                </a:lnTo>
                <a:lnTo>
                  <a:pt x="1576063" y="22307"/>
                </a:lnTo>
                <a:lnTo>
                  <a:pt x="1537261" y="5841"/>
                </a:lnTo>
                <a:lnTo>
                  <a:pt x="1494193" y="0"/>
                </a:lnTo>
                <a:close/>
              </a:path>
            </a:pathLst>
          </a:custGeom>
          <a:solidFill>
            <a:schemeClr val="bg1"/>
          </a:solidFill>
        </p:spPr>
        <p:txBody>
          <a:bodyPr wrap="square" lIns="0" tIns="0" rIns="0" bIns="0" rtlCol="0"/>
          <a:lstStyle/>
          <a:p>
            <a:endParaRPr>
              <a:latin typeface="LG스마트체2.0 Regular" pitchFamily="50" charset="-127"/>
              <a:ea typeface="LG스마트체2.0 Regular" pitchFamily="50" charset="-127"/>
            </a:endParaRPr>
          </a:p>
        </p:txBody>
      </p:sp>
      <p:sp>
        <p:nvSpPr>
          <p:cNvPr id="14" name="object 14"/>
          <p:cNvSpPr/>
          <p:nvPr userDrawn="1"/>
        </p:nvSpPr>
        <p:spPr>
          <a:xfrm>
            <a:off x="8811932" y="1194186"/>
            <a:ext cx="393065" cy="325755"/>
          </a:xfrm>
          <a:custGeom>
            <a:avLst/>
            <a:gdLst/>
            <a:ahLst/>
            <a:cxnLst/>
            <a:rect l="l" t="t" r="r" b="b"/>
            <a:pathLst>
              <a:path w="393065" h="325755">
                <a:moveTo>
                  <a:pt x="162720" y="0"/>
                </a:moveTo>
                <a:lnTo>
                  <a:pt x="121656" y="5224"/>
                </a:lnTo>
                <a:lnTo>
                  <a:pt x="82835" y="20899"/>
                </a:lnTo>
                <a:lnTo>
                  <a:pt x="48501" y="47024"/>
                </a:lnTo>
                <a:lnTo>
                  <a:pt x="21031" y="82671"/>
                </a:lnTo>
                <a:lnTo>
                  <a:pt x="5257" y="121546"/>
                </a:lnTo>
                <a:lnTo>
                  <a:pt x="0" y="162618"/>
                </a:lnTo>
                <a:lnTo>
                  <a:pt x="5257" y="203690"/>
                </a:lnTo>
                <a:lnTo>
                  <a:pt x="21031" y="242561"/>
                </a:lnTo>
                <a:lnTo>
                  <a:pt x="47320" y="277034"/>
                </a:lnTo>
                <a:lnTo>
                  <a:pt x="83221" y="304729"/>
                </a:lnTo>
                <a:lnTo>
                  <a:pt x="122046" y="320400"/>
                </a:lnTo>
                <a:lnTo>
                  <a:pt x="163112" y="325624"/>
                </a:lnTo>
                <a:lnTo>
                  <a:pt x="204178" y="320400"/>
                </a:lnTo>
                <a:lnTo>
                  <a:pt x="243002" y="304729"/>
                </a:lnTo>
                <a:lnTo>
                  <a:pt x="277342" y="278609"/>
                </a:lnTo>
                <a:lnTo>
                  <a:pt x="392925" y="163014"/>
                </a:lnTo>
                <a:lnTo>
                  <a:pt x="276948" y="47024"/>
                </a:lnTo>
                <a:lnTo>
                  <a:pt x="242609" y="20899"/>
                </a:lnTo>
                <a:lnTo>
                  <a:pt x="203785" y="5224"/>
                </a:lnTo>
                <a:lnTo>
                  <a:pt x="162720" y="0"/>
                </a:lnTo>
                <a:close/>
              </a:path>
            </a:pathLst>
          </a:custGeom>
          <a:solidFill>
            <a:srgbClr val="939598"/>
          </a:solidFill>
        </p:spPr>
        <p:txBody>
          <a:bodyPr wrap="square" lIns="0" tIns="0" rIns="0" bIns="0" rtlCol="0"/>
          <a:lstStyle/>
          <a:p>
            <a:endParaRPr>
              <a:latin typeface="LG스마트체2.0 Regular" pitchFamily="50" charset="-127"/>
              <a:ea typeface="LG스마트체2.0 Regular" pitchFamily="50" charset="-127"/>
            </a:endParaRPr>
          </a:p>
        </p:txBody>
      </p:sp>
      <p:sp>
        <p:nvSpPr>
          <p:cNvPr id="15" name="object 15"/>
          <p:cNvSpPr/>
          <p:nvPr userDrawn="1"/>
        </p:nvSpPr>
        <p:spPr>
          <a:xfrm>
            <a:off x="8875953" y="1257619"/>
            <a:ext cx="198615" cy="198615"/>
          </a:xfrm>
          <a:prstGeom prst="rect">
            <a:avLst/>
          </a:prstGeom>
          <a:blipFill>
            <a:blip r:embed="rId3" cstate="print"/>
            <a:stretch>
              <a:fillRect/>
            </a:stretch>
          </a:blipFill>
        </p:spPr>
        <p:txBody>
          <a:bodyPr wrap="square" lIns="0" tIns="0" rIns="0" bIns="0" rtlCol="0"/>
          <a:lstStyle/>
          <a:p>
            <a:endParaRPr>
              <a:latin typeface="LG스마트체2.0 Regular" pitchFamily="50" charset="-127"/>
              <a:ea typeface="LG스마트체2.0 Regular" pitchFamily="50" charset="-127"/>
            </a:endParaRPr>
          </a:p>
        </p:txBody>
      </p:sp>
      <p:sp>
        <p:nvSpPr>
          <p:cNvPr id="16" name="텍스트 개체 틀 7"/>
          <p:cNvSpPr>
            <a:spLocks noGrp="1"/>
          </p:cNvSpPr>
          <p:nvPr>
            <p:ph type="body" sz="quarter" idx="14" hasCustomPrompt="1"/>
          </p:nvPr>
        </p:nvSpPr>
        <p:spPr>
          <a:xfrm>
            <a:off x="9214078" y="1266825"/>
            <a:ext cx="1334355" cy="184666"/>
          </a:xfrm>
        </p:spPr>
        <p:txBody>
          <a:bodyPr anchor="ctr"/>
          <a:lstStyle>
            <a:lvl1pPr algn="l">
              <a:defRPr sz="1200" baseline="0">
                <a:solidFill>
                  <a:schemeClr val="tx1">
                    <a:lumMod val="50000"/>
                    <a:lumOff val="50000"/>
                  </a:schemeClr>
                </a:solidFill>
                <a:latin typeface="LG스마트체2.0 SemiBold" panose="020B0600000101010101" pitchFamily="50" charset="-127"/>
                <a:ea typeface="LG스마트체2.0 SemiBold" panose="020B0600000101010101" pitchFamily="50" charset="-127"/>
              </a:defRPr>
            </a:lvl1pPr>
          </a:lstStyle>
          <a:p>
            <a:pPr lvl="0"/>
            <a:r>
              <a:rPr lang="ko-KR" altLang="en-US" dirty="0" err="1"/>
              <a:t>네비게이터</a:t>
            </a:r>
            <a:endParaRPr lang="en-US" altLang="ko-KR" dirty="0"/>
          </a:p>
        </p:txBody>
      </p:sp>
      <p:sp>
        <p:nvSpPr>
          <p:cNvPr id="17" name="텍스트 개체 틀 7"/>
          <p:cNvSpPr>
            <a:spLocks noGrp="1"/>
          </p:cNvSpPr>
          <p:nvPr>
            <p:ph type="body" sz="quarter" idx="15" hasCustomPrompt="1"/>
          </p:nvPr>
        </p:nvSpPr>
        <p:spPr>
          <a:xfrm>
            <a:off x="8851900" y="1266825"/>
            <a:ext cx="249641" cy="184666"/>
          </a:xfrm>
        </p:spPr>
        <p:txBody>
          <a:bodyPr anchor="ctr"/>
          <a:lstStyle>
            <a:lvl1pPr algn="ctr">
              <a:defRPr sz="1200" baseline="0">
                <a:solidFill>
                  <a:schemeClr val="tx1">
                    <a:lumMod val="50000"/>
                    <a:lumOff val="50000"/>
                  </a:schemeClr>
                </a:solidFill>
                <a:latin typeface="LG스마트체2.0 SemiBold" panose="020B0600000101010101" pitchFamily="50" charset="-127"/>
                <a:ea typeface="LG스마트체2.0 SemiBold" panose="020B0600000101010101" pitchFamily="50" charset="-127"/>
              </a:defRPr>
            </a:lvl1pPr>
          </a:lstStyle>
          <a:p>
            <a:pPr lvl="0"/>
            <a:r>
              <a:rPr lang="en-US" altLang="ko-KR" dirty="0"/>
              <a:t>1</a:t>
            </a:r>
          </a:p>
        </p:txBody>
      </p:sp>
    </p:spTree>
    <p:extLst>
      <p:ext uri="{BB962C8B-B14F-4D97-AF65-F5344CB8AC3E}">
        <p14:creationId xmlns:p14="http://schemas.microsoft.com/office/powerpoint/2010/main" val="28021607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슬라이드 13">
    <p:spTree>
      <p:nvGrpSpPr>
        <p:cNvPr id="1" name=""/>
        <p:cNvGrpSpPr/>
        <p:nvPr/>
      </p:nvGrpSpPr>
      <p:grpSpPr>
        <a:xfrm>
          <a:off x="0" y="0"/>
          <a:ext cx="0" cy="0"/>
          <a:chOff x="0" y="0"/>
          <a:chExt cx="0" cy="0"/>
        </a:xfrm>
      </p:grpSpPr>
      <p:sp>
        <p:nvSpPr>
          <p:cNvPr id="9" name="직사각형 8"/>
          <p:cNvSpPr/>
          <p:nvPr userDrawn="1"/>
        </p:nvSpPr>
        <p:spPr>
          <a:xfrm>
            <a:off x="8370429" y="428625"/>
            <a:ext cx="1853071" cy="369332"/>
          </a:xfrm>
          <a:prstGeom prst="rect">
            <a:avLst/>
          </a:prstGeom>
          <a:solidFill>
            <a:schemeClr val="bg1">
              <a:lumMod val="95000"/>
            </a:schemeClr>
          </a:solidFill>
          <a:ln>
            <a:solidFill>
              <a:srgbClr val="EC008C"/>
            </a:solidFill>
          </a:ln>
        </p:spPr>
        <p:txBody>
          <a:bodyPr wrap="none">
            <a:spAutoFit/>
          </a:bodyPr>
          <a:lstStyle/>
          <a:p>
            <a:pPr marR="39370" algn="r">
              <a:lnSpc>
                <a:spcPct val="100000"/>
              </a:lnSpc>
              <a:spcBef>
                <a:spcPts val="420"/>
              </a:spcBef>
              <a:tabLst>
                <a:tab pos="1473200" algn="l"/>
              </a:tabLst>
            </a:pPr>
            <a:r>
              <a:rPr lang="en-US" altLang="ko-KR" baseline="4629" dirty="0">
                <a:solidFill>
                  <a:srgbClr val="6D6E71"/>
                </a:solidFill>
                <a:latin typeface="LG스마트체2.0 Regular" pitchFamily="50" charset="-127"/>
                <a:ea typeface="LG스마트체2.0 Regular" pitchFamily="50" charset="-127"/>
                <a:cs typeface="Arial"/>
              </a:rPr>
              <a:t>	</a:t>
            </a:r>
            <a:r>
              <a:rPr lang="en-US" altLang="ko-KR" b="1" dirty="0">
                <a:solidFill>
                  <a:srgbClr val="EC008C"/>
                </a:solidFill>
                <a:latin typeface="LG스마트체2.0 Regular" pitchFamily="50" charset="-127"/>
                <a:ea typeface="LG스마트체2.0 Regular" pitchFamily="50" charset="-127"/>
                <a:cs typeface="Arial"/>
              </a:rPr>
              <a:t>&gt;</a:t>
            </a:r>
            <a:endParaRPr lang="en-US" altLang="ko-KR" dirty="0">
              <a:solidFill>
                <a:srgbClr val="EC008C"/>
              </a:solidFill>
              <a:latin typeface="LG스마트체2.0 Regular" pitchFamily="50" charset="-127"/>
              <a:ea typeface="LG스마트체2.0 Regular" pitchFamily="50" charset="-127"/>
              <a:cs typeface="Arial"/>
            </a:endParaRPr>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152" y="6941646"/>
            <a:ext cx="807961" cy="219808"/>
          </a:xfrm>
          <a:prstGeom prst="rect">
            <a:avLst/>
          </a:prstGeom>
        </p:spPr>
      </p:pic>
      <p:sp>
        <p:nvSpPr>
          <p:cNvPr id="2" name="Holder 2"/>
          <p:cNvSpPr>
            <a:spLocks noGrp="1"/>
          </p:cNvSpPr>
          <p:nvPr>
            <p:ph type="ctrTitle" hasCustomPrompt="1"/>
          </p:nvPr>
        </p:nvSpPr>
        <p:spPr>
          <a:xfrm>
            <a:off x="546100" y="4286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46100" y="1039342"/>
            <a:ext cx="748538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46099" y="1419225"/>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sp>
        <p:nvSpPr>
          <p:cNvPr id="10" name="텍스트 개체 틀 7"/>
          <p:cNvSpPr>
            <a:spLocks noGrp="1"/>
          </p:cNvSpPr>
          <p:nvPr>
            <p:ph type="body" sz="quarter" idx="14" hasCustomPrompt="1"/>
          </p:nvPr>
        </p:nvSpPr>
        <p:spPr>
          <a:xfrm>
            <a:off x="8470900" y="520958"/>
            <a:ext cx="1334355" cy="184666"/>
          </a:xfrm>
        </p:spPr>
        <p:txBody>
          <a:bodyPr anchor="ctr"/>
          <a:lstStyle>
            <a:lvl1pPr algn="l">
              <a:defRPr sz="1200" baseline="0">
                <a:solidFill>
                  <a:schemeClr val="tx1">
                    <a:lumMod val="50000"/>
                    <a:lumOff val="50000"/>
                  </a:schemeClr>
                </a:solidFill>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18564465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슬라이드 14">
    <p:spTree>
      <p:nvGrpSpPr>
        <p:cNvPr id="1" name=""/>
        <p:cNvGrpSpPr/>
        <p:nvPr/>
      </p:nvGrpSpPr>
      <p:grpSpPr>
        <a:xfrm>
          <a:off x="0" y="0"/>
          <a:ext cx="0" cy="0"/>
          <a:chOff x="0" y="0"/>
          <a:chExt cx="0" cy="0"/>
        </a:xfrm>
      </p:grpSpPr>
      <p:sp>
        <p:nvSpPr>
          <p:cNvPr id="6" name="object 2"/>
          <p:cNvSpPr/>
          <p:nvPr userDrawn="1"/>
        </p:nvSpPr>
        <p:spPr>
          <a:xfrm>
            <a:off x="0" y="12"/>
            <a:ext cx="10693400" cy="1050286"/>
          </a:xfrm>
          <a:custGeom>
            <a:avLst/>
            <a:gdLst/>
            <a:ahLst/>
            <a:cxnLst/>
            <a:rect l="l" t="t" r="r" b="b"/>
            <a:pathLst>
              <a:path w="10692130" h="1566545">
                <a:moveTo>
                  <a:pt x="0" y="1565998"/>
                </a:moveTo>
                <a:lnTo>
                  <a:pt x="10692003" y="1565998"/>
                </a:lnTo>
                <a:lnTo>
                  <a:pt x="10692003" y="0"/>
                </a:lnTo>
                <a:lnTo>
                  <a:pt x="0" y="0"/>
                </a:lnTo>
                <a:lnTo>
                  <a:pt x="0" y="1565998"/>
                </a:lnTo>
                <a:close/>
              </a:path>
            </a:pathLst>
          </a:custGeom>
          <a:solidFill>
            <a:schemeClr val="bg1">
              <a:lumMod val="95000"/>
            </a:schemeClr>
          </a:solidFill>
        </p:spPr>
        <p:txBody>
          <a:bodyPr wrap="square" lIns="0" tIns="0" rIns="0" bIns="0" rtlCol="0"/>
          <a:lstStyle/>
          <a:p>
            <a:endParaRPr/>
          </a:p>
        </p:txBody>
      </p:sp>
      <p:sp>
        <p:nvSpPr>
          <p:cNvPr id="2" name="Holder 2"/>
          <p:cNvSpPr>
            <a:spLocks noGrp="1"/>
          </p:cNvSpPr>
          <p:nvPr>
            <p:ph type="ctrTitle" hasCustomPrompt="1"/>
          </p:nvPr>
        </p:nvSpPr>
        <p:spPr>
          <a:xfrm>
            <a:off x="546101" y="4286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46101" y="1190625"/>
            <a:ext cx="748538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46100" y="1571625"/>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152" y="6941646"/>
            <a:ext cx="807961" cy="219808"/>
          </a:xfrm>
          <a:prstGeom prst="rect">
            <a:avLst/>
          </a:prstGeom>
        </p:spPr>
      </p:pic>
      <p:sp>
        <p:nvSpPr>
          <p:cNvPr id="9" name="직사각형 8"/>
          <p:cNvSpPr/>
          <p:nvPr userDrawn="1"/>
        </p:nvSpPr>
        <p:spPr>
          <a:xfrm>
            <a:off x="8370429" y="428625"/>
            <a:ext cx="1853071" cy="369332"/>
          </a:xfrm>
          <a:prstGeom prst="rect">
            <a:avLst/>
          </a:prstGeom>
          <a:solidFill>
            <a:schemeClr val="bg1">
              <a:lumMod val="95000"/>
            </a:schemeClr>
          </a:solidFill>
          <a:ln>
            <a:solidFill>
              <a:srgbClr val="EC008C"/>
            </a:solidFill>
          </a:ln>
        </p:spPr>
        <p:txBody>
          <a:bodyPr wrap="none">
            <a:spAutoFit/>
          </a:bodyPr>
          <a:lstStyle/>
          <a:p>
            <a:pPr marR="39370" algn="r">
              <a:lnSpc>
                <a:spcPct val="100000"/>
              </a:lnSpc>
              <a:spcBef>
                <a:spcPts val="420"/>
              </a:spcBef>
              <a:tabLst>
                <a:tab pos="1473200" algn="l"/>
              </a:tabLst>
            </a:pPr>
            <a:r>
              <a:rPr lang="en-US" altLang="ko-KR" baseline="4629" dirty="0">
                <a:solidFill>
                  <a:srgbClr val="6D6E71"/>
                </a:solidFill>
                <a:latin typeface="LG스마트체2.0 Regular" pitchFamily="50" charset="-127"/>
                <a:ea typeface="LG스마트체2.0 Regular" pitchFamily="50" charset="-127"/>
                <a:cs typeface="Arial"/>
              </a:rPr>
              <a:t>	</a:t>
            </a:r>
            <a:r>
              <a:rPr lang="en-US" altLang="ko-KR" b="1" dirty="0">
                <a:solidFill>
                  <a:srgbClr val="EC008C"/>
                </a:solidFill>
                <a:latin typeface="LG스마트체2.0 Regular" pitchFamily="50" charset="-127"/>
                <a:ea typeface="LG스마트체2.0 Regular" pitchFamily="50" charset="-127"/>
                <a:cs typeface="Arial"/>
              </a:rPr>
              <a:t>&gt;</a:t>
            </a:r>
            <a:endParaRPr lang="en-US" altLang="ko-KR" dirty="0">
              <a:solidFill>
                <a:srgbClr val="EC008C"/>
              </a:solidFill>
              <a:latin typeface="LG스마트체2.0 Regular" pitchFamily="50" charset="-127"/>
              <a:ea typeface="LG스마트체2.0 Regular" pitchFamily="50" charset="-127"/>
              <a:cs typeface="Arial"/>
            </a:endParaRPr>
          </a:p>
        </p:txBody>
      </p:sp>
      <p:sp>
        <p:nvSpPr>
          <p:cNvPr id="11" name="텍스트 개체 틀 7"/>
          <p:cNvSpPr>
            <a:spLocks noGrp="1"/>
          </p:cNvSpPr>
          <p:nvPr>
            <p:ph type="body" sz="quarter" idx="14" hasCustomPrompt="1"/>
          </p:nvPr>
        </p:nvSpPr>
        <p:spPr>
          <a:xfrm>
            <a:off x="8470900" y="520958"/>
            <a:ext cx="1334355" cy="184666"/>
          </a:xfrm>
        </p:spPr>
        <p:txBody>
          <a:bodyPr anchor="ctr"/>
          <a:lstStyle>
            <a:lvl1pPr algn="l">
              <a:defRPr sz="1200" baseline="0">
                <a:solidFill>
                  <a:schemeClr val="tx1">
                    <a:lumMod val="50000"/>
                    <a:lumOff val="50000"/>
                  </a:schemeClr>
                </a:solidFill>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781683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슬라이드 15">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46100" y="80561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46100" y="1416993"/>
            <a:ext cx="7505199" cy="230832"/>
          </a:xfrm>
        </p:spPr>
        <p:txBody>
          <a:bodyPr/>
          <a:lstStyle>
            <a:lvl1pPr marL="285750" indent="-285750">
              <a:buFont typeface="Wingdings" panose="05000000000000000000" pitchFamily="2" charset="2"/>
              <a:buChar char="ü"/>
              <a:defRPr sz="1500">
                <a:latin typeface="LG스마트체2.0 Regular" pitchFamily="50" charset="-127"/>
                <a:ea typeface="LG스마트체2.0 Regular" pitchFamily="50" charset="-127"/>
              </a:defRPr>
            </a:lvl1pPr>
          </a:lstStyle>
          <a:p>
            <a:pPr lvl="0"/>
            <a:r>
              <a:rPr lang="ko-KR" altLang="en-US" dirty="0"/>
              <a:t>텍스트를 입력하세요</a:t>
            </a:r>
          </a:p>
        </p:txBody>
      </p:sp>
      <p:sp>
        <p:nvSpPr>
          <p:cNvPr id="6" name="object 10"/>
          <p:cNvSpPr/>
          <p:nvPr userDrawn="1"/>
        </p:nvSpPr>
        <p:spPr>
          <a:xfrm>
            <a:off x="0" y="12"/>
            <a:ext cx="10692130" cy="594360"/>
          </a:xfrm>
          <a:custGeom>
            <a:avLst/>
            <a:gdLst/>
            <a:ahLst/>
            <a:cxnLst/>
            <a:rect l="l" t="t" r="r" b="b"/>
            <a:pathLst>
              <a:path w="10692130" h="594360">
                <a:moveTo>
                  <a:pt x="0" y="593991"/>
                </a:moveTo>
                <a:lnTo>
                  <a:pt x="10692003" y="593991"/>
                </a:lnTo>
                <a:lnTo>
                  <a:pt x="10692003" y="0"/>
                </a:lnTo>
                <a:lnTo>
                  <a:pt x="0" y="0"/>
                </a:lnTo>
                <a:lnTo>
                  <a:pt x="0" y="593991"/>
                </a:lnTo>
                <a:close/>
              </a:path>
            </a:pathLst>
          </a:custGeom>
          <a:solidFill>
            <a:srgbClr val="041434"/>
          </a:solidFill>
        </p:spPr>
        <p:txBody>
          <a:bodyPr wrap="square" lIns="0" tIns="0" rIns="0" bIns="0" rtlCol="0"/>
          <a:lstStyle/>
          <a:p>
            <a:endParaRPr/>
          </a:p>
        </p:txBody>
      </p:sp>
      <p:sp>
        <p:nvSpPr>
          <p:cNvPr id="7" name="object 20"/>
          <p:cNvSpPr/>
          <p:nvPr userDrawn="1"/>
        </p:nvSpPr>
        <p:spPr>
          <a:xfrm>
            <a:off x="1447559" y="1724025"/>
            <a:ext cx="9244864" cy="72000"/>
          </a:xfrm>
          <a:custGeom>
            <a:avLst/>
            <a:gdLst/>
            <a:ahLst/>
            <a:cxnLst/>
            <a:rect l="l" t="t" r="r" b="b"/>
            <a:pathLst>
              <a:path w="8226425" h="108585">
                <a:moveTo>
                  <a:pt x="0" y="108000"/>
                </a:moveTo>
                <a:lnTo>
                  <a:pt x="8226005" y="108000"/>
                </a:lnTo>
                <a:lnTo>
                  <a:pt x="8226005" y="0"/>
                </a:lnTo>
                <a:lnTo>
                  <a:pt x="0" y="0"/>
                </a:lnTo>
                <a:lnTo>
                  <a:pt x="0" y="108000"/>
                </a:lnTo>
                <a:close/>
              </a:path>
            </a:pathLst>
          </a:custGeom>
          <a:gradFill>
            <a:gsLst>
              <a:gs pos="0">
                <a:srgbClr val="EC008C"/>
              </a:gs>
              <a:gs pos="100000">
                <a:srgbClr val="FFFFFF">
                  <a:alpha val="0"/>
                </a:srgbClr>
              </a:gs>
            </a:gsLst>
            <a:lin ang="10800000" scaled="0"/>
          </a:gradFill>
        </p:spPr>
        <p:txBody>
          <a:bodyPr wrap="square" lIns="0" tIns="0" rIns="0" bIns="0" rtlCol="0"/>
          <a:lstStyle/>
          <a:p>
            <a:endParaRPr/>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152" y="7066817"/>
            <a:ext cx="807961" cy="219808"/>
          </a:xfrm>
          <a:prstGeom prst="rect">
            <a:avLst/>
          </a:prstGeom>
        </p:spPr>
      </p:pic>
      <p:sp>
        <p:nvSpPr>
          <p:cNvPr id="10" name="직사각형 9"/>
          <p:cNvSpPr/>
          <p:nvPr userDrawn="1"/>
        </p:nvSpPr>
        <p:spPr>
          <a:xfrm>
            <a:off x="8522829" y="973693"/>
            <a:ext cx="1853071" cy="369332"/>
          </a:xfrm>
          <a:prstGeom prst="rect">
            <a:avLst/>
          </a:prstGeom>
          <a:solidFill>
            <a:srgbClr val="224472"/>
          </a:solidFill>
          <a:ln>
            <a:solidFill>
              <a:schemeClr val="bg1">
                <a:lumMod val="85000"/>
              </a:schemeClr>
            </a:solidFill>
          </a:ln>
        </p:spPr>
        <p:txBody>
          <a:bodyPr wrap="none">
            <a:spAutoFit/>
          </a:bodyPr>
          <a:lstStyle/>
          <a:p>
            <a:pPr marR="39370" algn="r">
              <a:lnSpc>
                <a:spcPct val="100000"/>
              </a:lnSpc>
              <a:spcBef>
                <a:spcPts val="420"/>
              </a:spcBef>
              <a:tabLst>
                <a:tab pos="1473200" algn="l"/>
              </a:tabLst>
            </a:pPr>
            <a:r>
              <a:rPr lang="en-US" altLang="ko-KR" baseline="4629" dirty="0">
                <a:solidFill>
                  <a:schemeClr val="bg1"/>
                </a:solidFill>
                <a:latin typeface="LG스마트체2.0 Regular" pitchFamily="50" charset="-127"/>
                <a:ea typeface="LG스마트체2.0 Regular" pitchFamily="50" charset="-127"/>
                <a:cs typeface="Arial"/>
              </a:rPr>
              <a:t>	</a:t>
            </a:r>
            <a:r>
              <a:rPr lang="en-US" altLang="ko-KR" b="1" dirty="0">
                <a:solidFill>
                  <a:schemeClr val="bg1"/>
                </a:solidFill>
                <a:latin typeface="LG스마트체2.0 Regular" pitchFamily="50" charset="-127"/>
                <a:ea typeface="LG스마트체2.0 Regular" pitchFamily="50" charset="-127"/>
                <a:cs typeface="Arial"/>
              </a:rPr>
              <a:t>&gt;</a:t>
            </a:r>
            <a:endParaRPr lang="en-US" altLang="ko-KR" dirty="0">
              <a:solidFill>
                <a:schemeClr val="bg1"/>
              </a:solidFill>
              <a:latin typeface="LG스마트체2.0 Regular" pitchFamily="50" charset="-127"/>
              <a:ea typeface="LG스마트체2.0 Regular" pitchFamily="50" charset="-127"/>
              <a:cs typeface="Arial"/>
            </a:endParaRPr>
          </a:p>
        </p:txBody>
      </p:sp>
      <p:sp>
        <p:nvSpPr>
          <p:cNvPr id="11" name="object 12"/>
          <p:cNvSpPr/>
          <p:nvPr userDrawn="1"/>
        </p:nvSpPr>
        <p:spPr>
          <a:xfrm>
            <a:off x="0" y="360006"/>
            <a:ext cx="9745980" cy="234315"/>
          </a:xfrm>
          <a:custGeom>
            <a:avLst/>
            <a:gdLst/>
            <a:ahLst/>
            <a:cxnLst/>
            <a:rect l="l" t="t" r="r" b="b"/>
            <a:pathLst>
              <a:path w="9745980" h="234315">
                <a:moveTo>
                  <a:pt x="9745560" y="233997"/>
                </a:moveTo>
                <a:lnTo>
                  <a:pt x="0" y="233997"/>
                </a:lnTo>
                <a:lnTo>
                  <a:pt x="0" y="0"/>
                </a:lnTo>
                <a:lnTo>
                  <a:pt x="9745560" y="0"/>
                </a:lnTo>
                <a:lnTo>
                  <a:pt x="9745560" y="233997"/>
                </a:lnTo>
                <a:close/>
              </a:path>
            </a:pathLst>
          </a:custGeom>
          <a:gradFill>
            <a:gsLst>
              <a:gs pos="0">
                <a:srgbClr val="EC008C"/>
              </a:gs>
              <a:gs pos="100000">
                <a:srgbClr val="041434"/>
              </a:gs>
            </a:gsLst>
            <a:lin ang="0" scaled="0"/>
          </a:gradFill>
        </p:spPr>
        <p:txBody>
          <a:bodyPr wrap="square" lIns="0" tIns="0" rIns="0" bIns="0" rtlCol="0"/>
          <a:lstStyle/>
          <a:p>
            <a:endParaRPr/>
          </a:p>
        </p:txBody>
      </p:sp>
      <p:sp>
        <p:nvSpPr>
          <p:cNvPr id="12" name="텍스트 개체 틀 7"/>
          <p:cNvSpPr>
            <a:spLocks noGrp="1"/>
          </p:cNvSpPr>
          <p:nvPr>
            <p:ph type="body" sz="quarter" idx="14" hasCustomPrompt="1"/>
          </p:nvPr>
        </p:nvSpPr>
        <p:spPr>
          <a:xfrm>
            <a:off x="8660545" y="1066026"/>
            <a:ext cx="1334355" cy="184666"/>
          </a:xfrm>
        </p:spPr>
        <p:txBody>
          <a:bodyPr anchor="ctr"/>
          <a:lstStyle>
            <a:lvl1pPr algn="l">
              <a:defRPr sz="1200" baseline="0">
                <a:solidFill>
                  <a:schemeClr val="bg1"/>
                </a:solidFill>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4480317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슬라이드 16">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495923" y="454629"/>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495923" y="1035102"/>
            <a:ext cx="748538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495923" y="1539359"/>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sp>
        <p:nvSpPr>
          <p:cNvPr id="6" name="object 2"/>
          <p:cNvSpPr/>
          <p:nvPr userDrawn="1"/>
        </p:nvSpPr>
        <p:spPr>
          <a:xfrm>
            <a:off x="0" y="0"/>
            <a:ext cx="10692130" cy="180340"/>
          </a:xfrm>
          <a:custGeom>
            <a:avLst/>
            <a:gdLst/>
            <a:ahLst/>
            <a:cxnLst/>
            <a:rect l="l" t="t" r="r" b="b"/>
            <a:pathLst>
              <a:path w="10692130" h="180340">
                <a:moveTo>
                  <a:pt x="0" y="180009"/>
                </a:moveTo>
                <a:lnTo>
                  <a:pt x="10692003" y="180009"/>
                </a:lnTo>
                <a:lnTo>
                  <a:pt x="10692003" y="0"/>
                </a:lnTo>
                <a:lnTo>
                  <a:pt x="0" y="0"/>
                </a:lnTo>
                <a:lnTo>
                  <a:pt x="0" y="180009"/>
                </a:lnTo>
                <a:close/>
              </a:path>
            </a:pathLst>
          </a:custGeom>
          <a:solidFill>
            <a:srgbClr val="EC008C"/>
          </a:solidFill>
        </p:spPr>
        <p:txBody>
          <a:bodyPr wrap="square" lIns="0" tIns="0" rIns="0" bIns="0" rtlCol="0"/>
          <a:lstStyle/>
          <a:p>
            <a:endParaRPr/>
          </a:p>
        </p:txBody>
      </p:sp>
      <p:sp>
        <p:nvSpPr>
          <p:cNvPr id="7" name="object 6"/>
          <p:cNvSpPr/>
          <p:nvPr userDrawn="1"/>
        </p:nvSpPr>
        <p:spPr>
          <a:xfrm>
            <a:off x="514599" y="1405553"/>
            <a:ext cx="855344" cy="0"/>
          </a:xfrm>
          <a:custGeom>
            <a:avLst/>
            <a:gdLst/>
            <a:ahLst/>
            <a:cxnLst/>
            <a:rect l="l" t="t" r="r" b="b"/>
            <a:pathLst>
              <a:path w="855344">
                <a:moveTo>
                  <a:pt x="0" y="0"/>
                </a:moveTo>
                <a:lnTo>
                  <a:pt x="855002" y="0"/>
                </a:lnTo>
              </a:path>
            </a:pathLst>
          </a:custGeom>
          <a:ln w="12700">
            <a:solidFill>
              <a:srgbClr val="EC008C"/>
            </a:solidFill>
          </a:ln>
        </p:spPr>
        <p:txBody>
          <a:bodyPr wrap="square" lIns="0" tIns="0" rIns="0" bIns="0" rtlCol="0"/>
          <a:lstStyle/>
          <a:p>
            <a:endParaRPr/>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152" y="1047017"/>
            <a:ext cx="807961" cy="219808"/>
          </a:xfrm>
          <a:prstGeom prst="rect">
            <a:avLst/>
          </a:prstGeom>
        </p:spPr>
      </p:pic>
    </p:spTree>
    <p:extLst>
      <p:ext uri="{BB962C8B-B14F-4D97-AF65-F5344CB8AC3E}">
        <p14:creationId xmlns:p14="http://schemas.microsoft.com/office/powerpoint/2010/main" val="637048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슬라이드 2">
    <p:spTree>
      <p:nvGrpSpPr>
        <p:cNvPr id="1" name=""/>
        <p:cNvGrpSpPr/>
        <p:nvPr/>
      </p:nvGrpSpPr>
      <p:grpSpPr>
        <a:xfrm>
          <a:off x="0" y="0"/>
          <a:ext cx="0" cy="0"/>
          <a:chOff x="0" y="0"/>
          <a:chExt cx="0" cy="0"/>
        </a:xfrm>
      </p:grpSpPr>
      <p:sp>
        <p:nvSpPr>
          <p:cNvPr id="15" name="직사각형 14"/>
          <p:cNvSpPr/>
          <p:nvPr userDrawn="1"/>
        </p:nvSpPr>
        <p:spPr>
          <a:xfrm>
            <a:off x="8324675" y="563736"/>
            <a:ext cx="1854000" cy="369332"/>
          </a:xfrm>
          <a:prstGeom prst="rect">
            <a:avLst/>
          </a:prstGeom>
          <a:solidFill>
            <a:schemeClr val="bg1">
              <a:lumMod val="95000"/>
            </a:schemeClr>
          </a:solidFill>
        </p:spPr>
        <p:txBody>
          <a:bodyPr wrap="square">
            <a:spAutoFit/>
          </a:bodyPr>
          <a:lstStyle/>
          <a:p>
            <a:pPr marR="39370" algn="r">
              <a:lnSpc>
                <a:spcPct val="100000"/>
              </a:lnSpc>
              <a:spcBef>
                <a:spcPts val="420"/>
              </a:spcBef>
              <a:tabLst>
                <a:tab pos="1473200" algn="l"/>
              </a:tabLst>
            </a:pPr>
            <a:endParaRPr lang="en-US" altLang="ko-KR" dirty="0">
              <a:latin typeface="LG스마트체2.0 Regular" pitchFamily="50" charset="-127"/>
              <a:ea typeface="LG스마트체2.0 Regular" pitchFamily="50" charset="-127"/>
              <a:cs typeface="Arial"/>
            </a:endParaRPr>
          </a:p>
        </p:txBody>
      </p:sp>
      <p:sp>
        <p:nvSpPr>
          <p:cNvPr id="2" name="Holder 2"/>
          <p:cNvSpPr>
            <a:spLocks noGrp="1"/>
          </p:cNvSpPr>
          <p:nvPr>
            <p:ph type="ctrTitle" hasCustomPrompt="1"/>
          </p:nvPr>
        </p:nvSpPr>
        <p:spPr>
          <a:xfrm>
            <a:off x="508500" y="578793"/>
            <a:ext cx="7200000"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08500" y="1114425"/>
            <a:ext cx="720000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08500" y="1419225"/>
            <a:ext cx="7200000"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endParaRPr lang="en-US" altLang="ko-KR" dirty="0"/>
          </a:p>
        </p:txBody>
      </p:sp>
      <p:sp>
        <p:nvSpPr>
          <p:cNvPr id="13" name="object 6"/>
          <p:cNvSpPr/>
          <p:nvPr userDrawn="1"/>
        </p:nvSpPr>
        <p:spPr>
          <a:xfrm>
            <a:off x="0" y="12"/>
            <a:ext cx="2166620" cy="294005"/>
          </a:xfrm>
          <a:custGeom>
            <a:avLst/>
            <a:gdLst/>
            <a:ahLst/>
            <a:cxnLst/>
            <a:rect l="l" t="t" r="r" b="b"/>
            <a:pathLst>
              <a:path w="2166620" h="294005">
                <a:moveTo>
                  <a:pt x="0" y="293992"/>
                </a:moveTo>
                <a:lnTo>
                  <a:pt x="2165997" y="293992"/>
                </a:lnTo>
                <a:lnTo>
                  <a:pt x="2165997" y="0"/>
                </a:lnTo>
                <a:lnTo>
                  <a:pt x="0" y="0"/>
                </a:lnTo>
                <a:lnTo>
                  <a:pt x="0" y="293992"/>
                </a:lnTo>
                <a:close/>
              </a:path>
            </a:pathLst>
          </a:custGeom>
          <a:solidFill>
            <a:srgbClr val="D13F76"/>
          </a:solidFill>
        </p:spPr>
        <p:txBody>
          <a:bodyPr wrap="square" lIns="0" tIns="0" rIns="0" bIns="0" rtlCol="0"/>
          <a:lstStyle/>
          <a:p>
            <a:endParaRPr/>
          </a:p>
        </p:txBody>
      </p:sp>
      <p:sp>
        <p:nvSpPr>
          <p:cNvPr id="14" name="object 7"/>
          <p:cNvSpPr/>
          <p:nvPr userDrawn="1"/>
        </p:nvSpPr>
        <p:spPr>
          <a:xfrm>
            <a:off x="2165997" y="12"/>
            <a:ext cx="8526145" cy="294005"/>
          </a:xfrm>
          <a:custGeom>
            <a:avLst/>
            <a:gdLst/>
            <a:ahLst/>
            <a:cxnLst/>
            <a:rect l="l" t="t" r="r" b="b"/>
            <a:pathLst>
              <a:path w="8526145" h="294005">
                <a:moveTo>
                  <a:pt x="0" y="293992"/>
                </a:moveTo>
                <a:lnTo>
                  <a:pt x="8526005" y="293992"/>
                </a:lnTo>
                <a:lnTo>
                  <a:pt x="8526005" y="0"/>
                </a:lnTo>
                <a:lnTo>
                  <a:pt x="0" y="0"/>
                </a:lnTo>
                <a:lnTo>
                  <a:pt x="0" y="293992"/>
                </a:lnTo>
                <a:close/>
              </a:path>
            </a:pathLst>
          </a:custGeom>
          <a:solidFill>
            <a:srgbClr val="6D6E71"/>
          </a:solidFill>
        </p:spPr>
        <p:txBody>
          <a:bodyPr wrap="square" lIns="0" tIns="0" rIns="0" bIns="0" rtlCol="0"/>
          <a:lstStyle/>
          <a:p>
            <a:endParaRPr/>
          </a:p>
        </p:txBody>
      </p:sp>
      <p:sp>
        <p:nvSpPr>
          <p:cNvPr id="4" name="직사각형 3"/>
          <p:cNvSpPr/>
          <p:nvPr userDrawn="1"/>
        </p:nvSpPr>
        <p:spPr>
          <a:xfrm>
            <a:off x="9852945" y="563736"/>
            <a:ext cx="325730" cy="369332"/>
          </a:xfrm>
          <a:prstGeom prst="rect">
            <a:avLst/>
          </a:prstGeom>
        </p:spPr>
        <p:txBody>
          <a:bodyPr wrap="none">
            <a:spAutoFit/>
          </a:bodyPr>
          <a:lstStyle/>
          <a:p>
            <a:r>
              <a:rPr lang="en-US" altLang="ko-KR" b="1" dirty="0">
                <a:solidFill>
                  <a:srgbClr val="6D6E71"/>
                </a:solidFill>
                <a:latin typeface="LG스마트체2.0 Regular" pitchFamily="50" charset="-127"/>
                <a:ea typeface="LG스마트체2.0 Regular" pitchFamily="50" charset="-127"/>
                <a:cs typeface="Arial"/>
              </a:rPr>
              <a:t>&gt;</a:t>
            </a:r>
            <a:endParaRPr lang="ko-KR" altLang="en-US" dirty="0"/>
          </a:p>
        </p:txBody>
      </p:sp>
      <p:pic>
        <p:nvPicPr>
          <p:cNvPr id="17" name="그림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2195" y="6853425"/>
            <a:ext cx="1032155" cy="280800"/>
          </a:xfrm>
          <a:prstGeom prst="rect">
            <a:avLst/>
          </a:prstGeom>
        </p:spPr>
      </p:pic>
      <p:sp>
        <p:nvSpPr>
          <p:cNvPr id="11" name="텍스트 개체 틀 7"/>
          <p:cNvSpPr>
            <a:spLocks noGrp="1"/>
          </p:cNvSpPr>
          <p:nvPr>
            <p:ph type="body" sz="quarter" idx="13" hasCustomPrompt="1"/>
          </p:nvPr>
        </p:nvSpPr>
        <p:spPr>
          <a:xfrm>
            <a:off x="8475017" y="656069"/>
            <a:ext cx="1334355" cy="184666"/>
          </a:xfrm>
        </p:spPr>
        <p:txBody>
          <a:bodyPr anchor="ctr"/>
          <a:lstStyle>
            <a:lvl1pPr algn="l">
              <a:defRPr sz="1200" baseline="0">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13694198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슬라이드 17">
    <p:spTree>
      <p:nvGrpSpPr>
        <p:cNvPr id="1" name=""/>
        <p:cNvGrpSpPr/>
        <p:nvPr/>
      </p:nvGrpSpPr>
      <p:grpSpPr>
        <a:xfrm>
          <a:off x="0" y="0"/>
          <a:ext cx="0" cy="0"/>
          <a:chOff x="0" y="0"/>
          <a:chExt cx="0" cy="0"/>
        </a:xfrm>
      </p:grpSpPr>
      <p:sp>
        <p:nvSpPr>
          <p:cNvPr id="8" name="텍스트 개체 틀 7"/>
          <p:cNvSpPr>
            <a:spLocks noGrp="1"/>
          </p:cNvSpPr>
          <p:nvPr>
            <p:ph type="body" sz="quarter" idx="10" hasCustomPrompt="1"/>
          </p:nvPr>
        </p:nvSpPr>
        <p:spPr>
          <a:xfrm>
            <a:off x="508501" y="1340793"/>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p>
        </p:txBody>
      </p:sp>
      <p:sp>
        <p:nvSpPr>
          <p:cNvPr id="6" name="object 2"/>
          <p:cNvSpPr/>
          <p:nvPr userDrawn="1"/>
        </p:nvSpPr>
        <p:spPr>
          <a:xfrm>
            <a:off x="0" y="260569"/>
            <a:ext cx="10692130" cy="936625"/>
          </a:xfrm>
          <a:custGeom>
            <a:avLst/>
            <a:gdLst/>
            <a:ahLst/>
            <a:cxnLst/>
            <a:rect l="l" t="t" r="r" b="b"/>
            <a:pathLst>
              <a:path w="10692130" h="936625">
                <a:moveTo>
                  <a:pt x="10692002" y="0"/>
                </a:moveTo>
                <a:lnTo>
                  <a:pt x="10692003" y="936002"/>
                </a:lnTo>
                <a:lnTo>
                  <a:pt x="0" y="936002"/>
                </a:lnTo>
                <a:lnTo>
                  <a:pt x="0" y="0"/>
                </a:lnTo>
                <a:lnTo>
                  <a:pt x="10692002" y="0"/>
                </a:lnTo>
                <a:close/>
              </a:path>
            </a:pathLst>
          </a:custGeom>
          <a:gradFill>
            <a:gsLst>
              <a:gs pos="0">
                <a:srgbClr val="EC008C"/>
              </a:gs>
              <a:gs pos="100000">
                <a:srgbClr val="224472"/>
              </a:gs>
            </a:gsLst>
            <a:lin ang="0" scaled="0"/>
          </a:gradFill>
        </p:spPr>
        <p:txBody>
          <a:bodyPr wrap="square" lIns="0" tIns="0" rIns="0" bIns="0" rtlCol="0"/>
          <a:lstStyle/>
          <a:p>
            <a:endParaRPr/>
          </a:p>
        </p:txBody>
      </p:sp>
      <p:sp>
        <p:nvSpPr>
          <p:cNvPr id="2" name="Holder 2"/>
          <p:cNvSpPr>
            <a:spLocks noGrp="1"/>
          </p:cNvSpPr>
          <p:nvPr>
            <p:ph type="ctrTitle" hasCustomPrompt="1"/>
          </p:nvPr>
        </p:nvSpPr>
        <p:spPr>
          <a:xfrm>
            <a:off x="508501" y="498048"/>
            <a:ext cx="7505199" cy="461665"/>
          </a:xfrm>
          <a:prstGeom prst="rect">
            <a:avLst/>
          </a:prstGeom>
        </p:spPr>
        <p:txBody>
          <a:bodyPr wrap="square" lIns="0" tIns="0" rIns="0" bIns="0">
            <a:spAutoFit/>
          </a:bodyPr>
          <a:lstStyle>
            <a:lvl1pPr>
              <a:defRPr sz="3000" b="0" i="0">
                <a:solidFill>
                  <a:schemeClr val="bg1"/>
                </a:solidFill>
                <a:latin typeface="LG스마트체2.0 Bold" pitchFamily="50" charset="-127"/>
                <a:ea typeface="LG스마트체2.0 Bold" pitchFamily="50" charset="-127"/>
              </a:defRPr>
            </a:lvl1pPr>
          </a:lstStyle>
          <a:p>
            <a:r>
              <a:rPr lang="ko-KR" altLang="en-US" dirty="0"/>
              <a:t>제목을 입력하세요</a:t>
            </a:r>
            <a:endParaRPr dirty="0"/>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33442" y="666225"/>
            <a:ext cx="812219" cy="219600"/>
          </a:xfrm>
          <a:prstGeom prst="rect">
            <a:avLst/>
          </a:prstGeom>
        </p:spPr>
      </p:pic>
    </p:spTree>
    <p:extLst>
      <p:ext uri="{BB962C8B-B14F-4D97-AF65-F5344CB8AC3E}">
        <p14:creationId xmlns:p14="http://schemas.microsoft.com/office/powerpoint/2010/main" val="18629238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슬라이드 18">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39996" y="502593"/>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39996" y="1112193"/>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p>
        </p:txBody>
      </p:sp>
      <p:sp>
        <p:nvSpPr>
          <p:cNvPr id="6" name="object 3"/>
          <p:cNvSpPr/>
          <p:nvPr userDrawn="1"/>
        </p:nvSpPr>
        <p:spPr>
          <a:xfrm>
            <a:off x="0" y="287264"/>
            <a:ext cx="10692130" cy="54293"/>
          </a:xfrm>
          <a:custGeom>
            <a:avLst/>
            <a:gdLst/>
            <a:ahLst/>
            <a:cxnLst/>
            <a:rect l="l" t="t" r="r" b="b"/>
            <a:pathLst>
              <a:path w="10692130" h="108584">
                <a:moveTo>
                  <a:pt x="0" y="108000"/>
                </a:moveTo>
                <a:lnTo>
                  <a:pt x="10692003" y="108000"/>
                </a:lnTo>
                <a:lnTo>
                  <a:pt x="10692003" y="0"/>
                </a:lnTo>
                <a:lnTo>
                  <a:pt x="0" y="0"/>
                </a:lnTo>
                <a:lnTo>
                  <a:pt x="0" y="108000"/>
                </a:lnTo>
                <a:close/>
              </a:path>
            </a:pathLst>
          </a:custGeom>
          <a:gradFill>
            <a:gsLst>
              <a:gs pos="50000">
                <a:srgbClr val="EC008C"/>
              </a:gs>
              <a:gs pos="100000">
                <a:srgbClr val="FFFFFF">
                  <a:alpha val="0"/>
                </a:srgbClr>
              </a:gs>
            </a:gsLst>
            <a:lin ang="10800000" scaled="0"/>
          </a:gradFill>
        </p:spPr>
        <p:txBody>
          <a:bodyPr wrap="square" lIns="0" tIns="0" rIns="0" bIns="0" rtlCol="0"/>
          <a:lstStyle/>
          <a:p>
            <a:endParaRPr/>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9996" y="6943756"/>
            <a:ext cx="807961" cy="219808"/>
          </a:xfrm>
          <a:prstGeom prst="rect">
            <a:avLst/>
          </a:prstGeom>
        </p:spPr>
      </p:pic>
    </p:spTree>
    <p:extLst>
      <p:ext uri="{BB962C8B-B14F-4D97-AF65-F5344CB8AC3E}">
        <p14:creationId xmlns:p14="http://schemas.microsoft.com/office/powerpoint/2010/main" val="7231197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슬라이드 19">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39996" y="9620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39996" y="1571625"/>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p>
        </p:txBody>
      </p:sp>
      <p:sp>
        <p:nvSpPr>
          <p:cNvPr id="6" name="object 3"/>
          <p:cNvSpPr/>
          <p:nvPr userDrawn="1"/>
        </p:nvSpPr>
        <p:spPr>
          <a:xfrm>
            <a:off x="0" y="701040"/>
            <a:ext cx="10692130" cy="54000"/>
          </a:xfrm>
          <a:custGeom>
            <a:avLst/>
            <a:gdLst/>
            <a:ahLst/>
            <a:cxnLst/>
            <a:rect l="l" t="t" r="r" b="b"/>
            <a:pathLst>
              <a:path w="10692130" h="108584">
                <a:moveTo>
                  <a:pt x="0" y="108000"/>
                </a:moveTo>
                <a:lnTo>
                  <a:pt x="10692003" y="108000"/>
                </a:lnTo>
                <a:lnTo>
                  <a:pt x="10692003" y="0"/>
                </a:lnTo>
                <a:lnTo>
                  <a:pt x="0" y="0"/>
                </a:lnTo>
                <a:lnTo>
                  <a:pt x="0" y="108000"/>
                </a:lnTo>
                <a:close/>
              </a:path>
            </a:pathLst>
          </a:custGeom>
          <a:gradFill>
            <a:gsLst>
              <a:gs pos="50000">
                <a:srgbClr val="EC008C"/>
              </a:gs>
              <a:gs pos="100000">
                <a:srgbClr val="FFFFFF">
                  <a:alpha val="0"/>
                </a:srgbClr>
              </a:gs>
            </a:gsLst>
            <a:lin ang="10800000" scaled="0"/>
          </a:gradFill>
        </p:spPr>
        <p:txBody>
          <a:bodyPr wrap="square" lIns="0" tIns="0" rIns="0" bIns="0" rtlCol="0"/>
          <a:lstStyle/>
          <a:p>
            <a:endParaRPr/>
          </a:p>
        </p:txBody>
      </p:sp>
      <p:sp>
        <p:nvSpPr>
          <p:cNvPr id="9" name="object 3"/>
          <p:cNvSpPr/>
          <p:nvPr userDrawn="1"/>
        </p:nvSpPr>
        <p:spPr>
          <a:xfrm>
            <a:off x="1270" y="1"/>
            <a:ext cx="10692130" cy="701040"/>
          </a:xfrm>
          <a:custGeom>
            <a:avLst/>
            <a:gdLst/>
            <a:ahLst/>
            <a:cxnLst/>
            <a:rect l="l" t="t" r="r" b="b"/>
            <a:pathLst>
              <a:path w="10692130" h="702310">
                <a:moveTo>
                  <a:pt x="10692003" y="0"/>
                </a:moveTo>
                <a:lnTo>
                  <a:pt x="10692003" y="701992"/>
                </a:lnTo>
                <a:lnTo>
                  <a:pt x="0" y="701992"/>
                </a:lnTo>
                <a:lnTo>
                  <a:pt x="0" y="0"/>
                </a:lnTo>
                <a:lnTo>
                  <a:pt x="10692003" y="0"/>
                </a:lnTo>
                <a:close/>
              </a:path>
            </a:pathLst>
          </a:custGeom>
          <a:gradFill>
            <a:gsLst>
              <a:gs pos="30000">
                <a:schemeClr val="bg1">
                  <a:lumMod val="65000"/>
                </a:schemeClr>
              </a:gs>
              <a:gs pos="100000">
                <a:srgbClr val="FFFFFF">
                  <a:alpha val="0"/>
                </a:srgbClr>
              </a:gs>
            </a:gsLst>
            <a:lin ang="10800000" scaled="0"/>
          </a:gradFill>
        </p:spPr>
        <p:txBody>
          <a:bodyPr wrap="square" lIns="0" tIns="0" rIns="0" bIns="0" rtlCol="0"/>
          <a:lstStyle/>
          <a:p>
            <a:endParaRPr/>
          </a:p>
        </p:txBody>
      </p:sp>
      <p:pic>
        <p:nvPicPr>
          <p:cNvPr id="10" name="그림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39339" y="6943756"/>
            <a:ext cx="807961" cy="219808"/>
          </a:xfrm>
          <a:prstGeom prst="rect">
            <a:avLst/>
          </a:prstGeom>
        </p:spPr>
      </p:pic>
    </p:spTree>
    <p:extLst>
      <p:ext uri="{BB962C8B-B14F-4D97-AF65-F5344CB8AC3E}">
        <p14:creationId xmlns:p14="http://schemas.microsoft.com/office/powerpoint/2010/main" val="25259748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슬라이드 20">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39996" y="3524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39996" y="1190625"/>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p>
        </p:txBody>
      </p:sp>
      <p:pic>
        <p:nvPicPr>
          <p:cNvPr id="10" name="그림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39339" y="6943756"/>
            <a:ext cx="807961" cy="219808"/>
          </a:xfrm>
          <a:prstGeom prst="rect">
            <a:avLst/>
          </a:prstGeom>
        </p:spPr>
      </p:pic>
      <p:sp>
        <p:nvSpPr>
          <p:cNvPr id="7" name="object 12"/>
          <p:cNvSpPr/>
          <p:nvPr userDrawn="1"/>
        </p:nvSpPr>
        <p:spPr>
          <a:xfrm>
            <a:off x="0" y="1"/>
            <a:ext cx="114300" cy="7560232"/>
          </a:xfrm>
          <a:custGeom>
            <a:avLst/>
            <a:gdLst/>
            <a:ahLst/>
            <a:cxnLst/>
            <a:rect l="l" t="t" r="r" b="b"/>
            <a:pathLst>
              <a:path w="114300" h="6840220">
                <a:moveTo>
                  <a:pt x="0" y="6839991"/>
                </a:moveTo>
                <a:lnTo>
                  <a:pt x="114007" y="6839991"/>
                </a:lnTo>
                <a:lnTo>
                  <a:pt x="114007" y="0"/>
                </a:lnTo>
                <a:lnTo>
                  <a:pt x="0" y="0"/>
                </a:lnTo>
                <a:lnTo>
                  <a:pt x="0" y="6839991"/>
                </a:lnTo>
                <a:close/>
              </a:path>
            </a:pathLst>
          </a:custGeom>
          <a:solidFill>
            <a:srgbClr val="D13F76"/>
          </a:solidFill>
        </p:spPr>
        <p:txBody>
          <a:bodyPr wrap="square" lIns="0" tIns="0" rIns="0" bIns="0" rtlCol="0"/>
          <a:lstStyle/>
          <a:p>
            <a:endParaRPr/>
          </a:p>
        </p:txBody>
      </p:sp>
      <p:sp>
        <p:nvSpPr>
          <p:cNvPr id="11" name="object 7"/>
          <p:cNvSpPr/>
          <p:nvPr userDrawn="1"/>
        </p:nvSpPr>
        <p:spPr>
          <a:xfrm flipV="1">
            <a:off x="114301" y="962025"/>
            <a:ext cx="10577830" cy="45719"/>
          </a:xfrm>
          <a:custGeom>
            <a:avLst/>
            <a:gdLst/>
            <a:ahLst/>
            <a:cxnLst/>
            <a:rect l="l" t="t" r="r" b="b"/>
            <a:pathLst>
              <a:path w="7209155">
                <a:moveTo>
                  <a:pt x="0" y="0"/>
                </a:moveTo>
                <a:lnTo>
                  <a:pt x="7209002" y="0"/>
                </a:lnTo>
              </a:path>
            </a:pathLst>
          </a:custGeom>
          <a:ln w="17995">
            <a:solidFill>
              <a:srgbClr val="6D6E71"/>
            </a:solidFill>
          </a:ln>
        </p:spPr>
        <p:txBody>
          <a:bodyPr wrap="square" lIns="0" tIns="0" rIns="0" bIns="0" rtlCol="0"/>
          <a:lstStyle/>
          <a:p>
            <a:endParaRPr/>
          </a:p>
        </p:txBody>
      </p:sp>
    </p:spTree>
    <p:extLst>
      <p:ext uri="{BB962C8B-B14F-4D97-AF65-F5344CB8AC3E}">
        <p14:creationId xmlns:p14="http://schemas.microsoft.com/office/powerpoint/2010/main" val="144030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제목 + 본문">
    <p:spTree>
      <p:nvGrpSpPr>
        <p:cNvPr id="1" name=""/>
        <p:cNvGrpSpPr/>
        <p:nvPr/>
      </p:nvGrpSpPr>
      <p:grpSpPr>
        <a:xfrm>
          <a:off x="0" y="0"/>
          <a:ext cx="0" cy="0"/>
          <a:chOff x="0" y="0"/>
          <a:chExt cx="0" cy="0"/>
        </a:xfrm>
      </p:grpSpPr>
      <p:sp>
        <p:nvSpPr>
          <p:cNvPr id="7" name="Holder 2"/>
          <p:cNvSpPr>
            <a:spLocks noGrp="1"/>
          </p:cNvSpPr>
          <p:nvPr>
            <p:ph type="ctrTitle" hasCustomPrompt="1"/>
          </p:nvPr>
        </p:nvSpPr>
        <p:spPr>
          <a:xfrm>
            <a:off x="539996" y="9620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39996" y="1571625"/>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텍스트를 입력하세요</a:t>
            </a:r>
          </a:p>
        </p:txBody>
      </p:sp>
    </p:spTree>
    <p:extLst>
      <p:ext uri="{BB962C8B-B14F-4D97-AF65-F5344CB8AC3E}">
        <p14:creationId xmlns:p14="http://schemas.microsoft.com/office/powerpoint/2010/main" val="6074651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제목">
    <p:spTree>
      <p:nvGrpSpPr>
        <p:cNvPr id="1" name=""/>
        <p:cNvGrpSpPr/>
        <p:nvPr/>
      </p:nvGrpSpPr>
      <p:grpSpPr>
        <a:xfrm>
          <a:off x="0" y="0"/>
          <a:ext cx="0" cy="0"/>
          <a:chOff x="0" y="0"/>
          <a:chExt cx="0" cy="0"/>
        </a:xfrm>
      </p:grpSpPr>
      <p:sp>
        <p:nvSpPr>
          <p:cNvPr id="6" name="Holder 2"/>
          <p:cNvSpPr>
            <a:spLocks noGrp="1"/>
          </p:cNvSpPr>
          <p:nvPr>
            <p:ph type="ctrTitle" hasCustomPrompt="1"/>
          </p:nvPr>
        </p:nvSpPr>
        <p:spPr>
          <a:xfrm>
            <a:off x="539996" y="9620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Tree>
    <p:extLst>
      <p:ext uri="{BB962C8B-B14F-4D97-AF65-F5344CB8AC3E}">
        <p14:creationId xmlns:p14="http://schemas.microsoft.com/office/powerpoint/2010/main" val="8417994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빈 페이지">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480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슬라이드 3">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08501" y="199687"/>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08501" y="885825"/>
            <a:ext cx="7485380" cy="230832"/>
          </a:xfrm>
          <a:prstGeom prst="rect">
            <a:avLst/>
          </a:prstGeom>
        </p:spPr>
        <p:txBody>
          <a:bodyPr wrap="square" lIns="0" tIns="0" rIns="0" bIns="0">
            <a:spAutoFit/>
          </a:bodyPr>
          <a:lstStyle>
            <a:lvl1pPr marL="285750" indent="-285750">
              <a:buFont typeface="Wingdings" panose="05000000000000000000" pitchFamily="2" charset="2"/>
              <a:buChar char="ü"/>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08500" y="1239930"/>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endParaRPr lang="en-US" altLang="ko-KR" dirty="0"/>
          </a:p>
        </p:txBody>
      </p:sp>
      <p:sp>
        <p:nvSpPr>
          <p:cNvPr id="16" name="object 13"/>
          <p:cNvSpPr/>
          <p:nvPr userDrawn="1"/>
        </p:nvSpPr>
        <p:spPr>
          <a:xfrm>
            <a:off x="0" y="722629"/>
            <a:ext cx="8928100" cy="45719"/>
          </a:xfrm>
          <a:custGeom>
            <a:avLst/>
            <a:gdLst/>
            <a:ahLst/>
            <a:cxnLst/>
            <a:rect l="l" t="t" r="r" b="b"/>
            <a:pathLst>
              <a:path w="8668385">
                <a:moveTo>
                  <a:pt x="0" y="0"/>
                </a:moveTo>
                <a:lnTo>
                  <a:pt x="8668005" y="0"/>
                </a:lnTo>
              </a:path>
            </a:pathLst>
          </a:custGeom>
          <a:ln w="6350">
            <a:solidFill>
              <a:srgbClr val="D13F76"/>
            </a:solidFill>
          </a:ln>
        </p:spPr>
        <p:txBody>
          <a:bodyPr wrap="square" lIns="0" tIns="0" rIns="0" bIns="0" rtlCol="0"/>
          <a:lstStyle/>
          <a:p>
            <a:endParaRPr/>
          </a:p>
        </p:txBody>
      </p:sp>
      <p:sp>
        <p:nvSpPr>
          <p:cNvPr id="17" name="object 14"/>
          <p:cNvSpPr/>
          <p:nvPr userDrawn="1"/>
        </p:nvSpPr>
        <p:spPr>
          <a:xfrm flipV="1">
            <a:off x="9038590" y="600075"/>
            <a:ext cx="1337310" cy="122555"/>
          </a:xfrm>
          <a:custGeom>
            <a:avLst/>
            <a:gdLst/>
            <a:ahLst/>
            <a:cxnLst/>
            <a:rect l="l" t="t" r="r" b="b"/>
            <a:pathLst>
              <a:path w="1337309" h="122555">
                <a:moveTo>
                  <a:pt x="0" y="190"/>
                </a:moveTo>
                <a:lnTo>
                  <a:pt x="467448" y="190"/>
                </a:lnTo>
                <a:lnTo>
                  <a:pt x="544664" y="0"/>
                </a:lnTo>
                <a:lnTo>
                  <a:pt x="592309" y="9618"/>
                </a:lnTo>
                <a:lnTo>
                  <a:pt x="631216" y="35850"/>
                </a:lnTo>
                <a:lnTo>
                  <a:pt x="657448" y="74757"/>
                </a:lnTo>
                <a:lnTo>
                  <a:pt x="667067" y="122402"/>
                </a:lnTo>
                <a:lnTo>
                  <a:pt x="670242" y="122402"/>
                </a:lnTo>
                <a:lnTo>
                  <a:pt x="679861" y="74757"/>
                </a:lnTo>
                <a:lnTo>
                  <a:pt x="706091" y="35850"/>
                </a:lnTo>
                <a:lnTo>
                  <a:pt x="744994" y="9618"/>
                </a:lnTo>
                <a:lnTo>
                  <a:pt x="792632" y="0"/>
                </a:lnTo>
                <a:lnTo>
                  <a:pt x="834737" y="29"/>
                </a:lnTo>
                <a:lnTo>
                  <a:pt x="861455" y="95"/>
                </a:lnTo>
                <a:lnTo>
                  <a:pt x="875498" y="160"/>
                </a:lnTo>
                <a:lnTo>
                  <a:pt x="879576" y="190"/>
                </a:lnTo>
                <a:lnTo>
                  <a:pt x="1337297" y="190"/>
                </a:lnTo>
              </a:path>
            </a:pathLst>
          </a:custGeom>
          <a:ln w="3810">
            <a:solidFill>
              <a:srgbClr val="6D6E71"/>
            </a:solidFill>
          </a:ln>
        </p:spPr>
        <p:txBody>
          <a:bodyPr wrap="square" lIns="0" tIns="0" rIns="0" bIns="0" rtlCol="0"/>
          <a:lstStyle/>
          <a:p>
            <a:endParaRPr>
              <a:latin typeface="LG Smart" pitchFamily="34" charset="0"/>
            </a:endParaRPr>
          </a:p>
        </p:txBody>
      </p:sp>
      <p:sp>
        <p:nvSpPr>
          <p:cNvPr id="22" name="object 5"/>
          <p:cNvSpPr/>
          <p:nvPr userDrawn="1"/>
        </p:nvSpPr>
        <p:spPr>
          <a:xfrm>
            <a:off x="0" y="7008006"/>
            <a:ext cx="2673350" cy="0"/>
          </a:xfrm>
          <a:custGeom>
            <a:avLst/>
            <a:gdLst/>
            <a:ahLst/>
            <a:cxnLst/>
            <a:rect l="l" t="t" r="r" b="b"/>
            <a:pathLst>
              <a:path w="2673350">
                <a:moveTo>
                  <a:pt x="0" y="0"/>
                </a:moveTo>
                <a:lnTo>
                  <a:pt x="2672994" y="0"/>
                </a:lnTo>
              </a:path>
            </a:pathLst>
          </a:custGeom>
          <a:ln w="36004">
            <a:solidFill>
              <a:srgbClr val="D13F76"/>
            </a:solidFill>
          </a:ln>
        </p:spPr>
        <p:txBody>
          <a:bodyPr wrap="square" lIns="0" tIns="0" rIns="0" bIns="0" rtlCol="0"/>
          <a:lstStyle/>
          <a:p>
            <a:endParaRPr/>
          </a:p>
        </p:txBody>
      </p:sp>
      <p:sp>
        <p:nvSpPr>
          <p:cNvPr id="23" name="object 6"/>
          <p:cNvSpPr/>
          <p:nvPr userDrawn="1"/>
        </p:nvSpPr>
        <p:spPr>
          <a:xfrm>
            <a:off x="2672994" y="7008006"/>
            <a:ext cx="8019415" cy="0"/>
          </a:xfrm>
          <a:custGeom>
            <a:avLst/>
            <a:gdLst/>
            <a:ahLst/>
            <a:cxnLst/>
            <a:rect l="l" t="t" r="r" b="b"/>
            <a:pathLst>
              <a:path w="8019415">
                <a:moveTo>
                  <a:pt x="0" y="0"/>
                </a:moveTo>
                <a:lnTo>
                  <a:pt x="8018995" y="0"/>
                </a:lnTo>
              </a:path>
            </a:pathLst>
          </a:custGeom>
          <a:ln w="36004">
            <a:solidFill>
              <a:srgbClr val="6D6E71"/>
            </a:solidFill>
          </a:ln>
        </p:spPr>
        <p:txBody>
          <a:bodyPr wrap="square" lIns="0" tIns="0" rIns="0" bIns="0" rtlCol="0"/>
          <a:lstStyle/>
          <a:p>
            <a:endParaRPr/>
          </a:p>
        </p:txBody>
      </p:sp>
      <p:pic>
        <p:nvPicPr>
          <p:cNvPr id="25" name="그림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5552" y="7156129"/>
            <a:ext cx="802400" cy="218295"/>
          </a:xfrm>
          <a:prstGeom prst="rect">
            <a:avLst/>
          </a:prstGeom>
        </p:spPr>
      </p:pic>
      <p:sp>
        <p:nvSpPr>
          <p:cNvPr id="11" name="텍스트 개체 틀 7"/>
          <p:cNvSpPr>
            <a:spLocks noGrp="1"/>
          </p:cNvSpPr>
          <p:nvPr>
            <p:ph type="body" sz="quarter" idx="13" hasCustomPrompt="1"/>
          </p:nvPr>
        </p:nvSpPr>
        <p:spPr>
          <a:xfrm>
            <a:off x="9041545" y="352425"/>
            <a:ext cx="1334355" cy="210977"/>
          </a:xfrm>
        </p:spPr>
        <p:txBody>
          <a:bodyPr anchor="ctr"/>
          <a:lstStyle>
            <a:lvl1pPr algn="ctr">
              <a:defRPr sz="1200" baseline="0">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3391487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슬라이드 4">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48107" y="516946"/>
            <a:ext cx="5400000"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47624" y="1112193"/>
            <a:ext cx="5400000"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endParaRPr lang="en-US" altLang="ko-KR" dirty="0"/>
          </a:p>
        </p:txBody>
      </p:sp>
      <p:sp>
        <p:nvSpPr>
          <p:cNvPr id="13" name="object 5"/>
          <p:cNvSpPr/>
          <p:nvPr userDrawn="1"/>
        </p:nvSpPr>
        <p:spPr>
          <a:xfrm>
            <a:off x="540004" y="352425"/>
            <a:ext cx="2403475" cy="0"/>
          </a:xfrm>
          <a:custGeom>
            <a:avLst/>
            <a:gdLst/>
            <a:ahLst/>
            <a:cxnLst/>
            <a:rect l="l" t="t" r="r" b="b"/>
            <a:pathLst>
              <a:path w="2403475">
                <a:moveTo>
                  <a:pt x="0" y="0"/>
                </a:moveTo>
                <a:lnTo>
                  <a:pt x="2403005" y="0"/>
                </a:lnTo>
              </a:path>
            </a:pathLst>
          </a:custGeom>
          <a:ln w="71996">
            <a:solidFill>
              <a:srgbClr val="D13F76"/>
            </a:solidFill>
          </a:ln>
        </p:spPr>
        <p:txBody>
          <a:bodyPr wrap="square" lIns="0" tIns="0" rIns="0" bIns="0" rtlCol="0"/>
          <a:lstStyle/>
          <a:p>
            <a:endParaRPr/>
          </a:p>
        </p:txBody>
      </p:sp>
      <p:sp>
        <p:nvSpPr>
          <p:cNvPr id="14" name="object 6"/>
          <p:cNvSpPr/>
          <p:nvPr userDrawn="1"/>
        </p:nvSpPr>
        <p:spPr>
          <a:xfrm>
            <a:off x="2942996" y="352425"/>
            <a:ext cx="7209155" cy="0"/>
          </a:xfrm>
          <a:custGeom>
            <a:avLst/>
            <a:gdLst/>
            <a:ahLst/>
            <a:cxnLst/>
            <a:rect l="l" t="t" r="r" b="b"/>
            <a:pathLst>
              <a:path w="7209155">
                <a:moveTo>
                  <a:pt x="0" y="0"/>
                </a:moveTo>
                <a:lnTo>
                  <a:pt x="7209002" y="0"/>
                </a:lnTo>
              </a:path>
            </a:pathLst>
          </a:custGeom>
          <a:ln w="71996">
            <a:solidFill>
              <a:srgbClr val="6D6E71"/>
            </a:solidFill>
          </a:ln>
        </p:spPr>
        <p:txBody>
          <a:bodyPr wrap="square" lIns="0" tIns="0" rIns="0" bIns="0" rtlCol="0"/>
          <a:lstStyle/>
          <a:p>
            <a:endParaRPr/>
          </a:p>
        </p:txBody>
      </p:sp>
      <p:sp>
        <p:nvSpPr>
          <p:cNvPr id="15" name="object 17"/>
          <p:cNvSpPr/>
          <p:nvPr userDrawn="1"/>
        </p:nvSpPr>
        <p:spPr>
          <a:xfrm>
            <a:off x="8927630" y="536556"/>
            <a:ext cx="1224521" cy="353695"/>
          </a:xfrm>
          <a:custGeom>
            <a:avLst/>
            <a:gdLst/>
            <a:ahLst/>
            <a:cxnLst/>
            <a:rect l="l" t="t" r="r" b="b"/>
            <a:pathLst>
              <a:path w="1380489" h="353694">
                <a:moveTo>
                  <a:pt x="1380439" y="315506"/>
                </a:moveTo>
                <a:lnTo>
                  <a:pt x="1377597" y="330316"/>
                </a:lnTo>
                <a:lnTo>
                  <a:pt x="1369861" y="342442"/>
                </a:lnTo>
                <a:lnTo>
                  <a:pt x="1358413" y="350635"/>
                </a:lnTo>
                <a:lnTo>
                  <a:pt x="1344434" y="353644"/>
                </a:lnTo>
                <a:lnTo>
                  <a:pt x="36004" y="353644"/>
                </a:lnTo>
                <a:lnTo>
                  <a:pt x="22025" y="350635"/>
                </a:lnTo>
                <a:lnTo>
                  <a:pt x="10577" y="342442"/>
                </a:lnTo>
                <a:lnTo>
                  <a:pt x="2841" y="330316"/>
                </a:lnTo>
                <a:lnTo>
                  <a:pt x="0" y="315506"/>
                </a:lnTo>
                <a:lnTo>
                  <a:pt x="0" y="38125"/>
                </a:lnTo>
                <a:lnTo>
                  <a:pt x="2841" y="23322"/>
                </a:lnTo>
                <a:lnTo>
                  <a:pt x="10577" y="11199"/>
                </a:lnTo>
                <a:lnTo>
                  <a:pt x="22025" y="3008"/>
                </a:lnTo>
                <a:lnTo>
                  <a:pt x="36004" y="0"/>
                </a:lnTo>
                <a:lnTo>
                  <a:pt x="1344434" y="0"/>
                </a:lnTo>
                <a:lnTo>
                  <a:pt x="1358413" y="3008"/>
                </a:lnTo>
                <a:lnTo>
                  <a:pt x="1369861" y="11199"/>
                </a:lnTo>
                <a:lnTo>
                  <a:pt x="1377597" y="23322"/>
                </a:lnTo>
                <a:lnTo>
                  <a:pt x="1380439" y="38125"/>
                </a:lnTo>
                <a:lnTo>
                  <a:pt x="1380439" y="315506"/>
                </a:lnTo>
                <a:close/>
              </a:path>
            </a:pathLst>
          </a:custGeom>
          <a:ln w="6350">
            <a:solidFill>
              <a:srgbClr val="D13F76"/>
            </a:solidFill>
          </a:ln>
        </p:spPr>
        <p:txBody>
          <a:bodyPr wrap="square" lIns="0" tIns="0" rIns="0" bIns="0" rtlCol="0"/>
          <a:lstStyle/>
          <a:p>
            <a:endParaRPr sz="1200">
              <a:latin typeface="LG스마트체2.0 Regular" pitchFamily="50" charset="-127"/>
              <a:ea typeface="LG스마트체2.0 Regular" pitchFamily="50" charset="-127"/>
            </a:endParaRPr>
          </a:p>
        </p:txBody>
      </p:sp>
      <p:pic>
        <p:nvPicPr>
          <p:cNvPr id="16" name="그림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190" y="7020762"/>
            <a:ext cx="807961" cy="219808"/>
          </a:xfrm>
          <a:prstGeom prst="rect">
            <a:avLst/>
          </a:prstGeom>
        </p:spPr>
      </p:pic>
      <p:sp>
        <p:nvSpPr>
          <p:cNvPr id="10" name="텍스트 개체 틀 7"/>
          <p:cNvSpPr>
            <a:spLocks noGrp="1"/>
          </p:cNvSpPr>
          <p:nvPr>
            <p:ph type="body" sz="quarter" idx="13" hasCustomPrompt="1"/>
          </p:nvPr>
        </p:nvSpPr>
        <p:spPr>
          <a:xfrm>
            <a:off x="9041545" y="621070"/>
            <a:ext cx="1105755" cy="184666"/>
          </a:xfrm>
        </p:spPr>
        <p:txBody>
          <a:bodyPr anchor="ctr"/>
          <a:lstStyle>
            <a:lvl1pPr algn="l">
              <a:defRPr sz="1200" baseline="0">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778804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슬라이드 5">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2156500" y="731193"/>
            <a:ext cx="5400000"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2156500" y="1266826"/>
            <a:ext cx="5400000" cy="230832"/>
          </a:xfrm>
          <a:prstGeom prst="rect">
            <a:avLst/>
          </a:prstGeom>
        </p:spPr>
        <p:txBody>
          <a:bodyPr wrap="square" lIns="0" tIns="0" rIns="0" bIns="0">
            <a:spAutoFit/>
          </a:bodyPr>
          <a:lstStyle>
            <a:lvl1pPr marL="285750" indent="-285750">
              <a:buFont typeface="Wingdings" panose="05000000000000000000" pitchFamily="2" charset="2"/>
              <a:buChar cha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2156499" y="1571625"/>
            <a:ext cx="5400000"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endParaRPr lang="en-US" altLang="ko-KR" dirty="0"/>
          </a:p>
        </p:txBody>
      </p:sp>
      <p:sp>
        <p:nvSpPr>
          <p:cNvPr id="13" name="object 12"/>
          <p:cNvSpPr/>
          <p:nvPr userDrawn="1"/>
        </p:nvSpPr>
        <p:spPr>
          <a:xfrm>
            <a:off x="0" y="720013"/>
            <a:ext cx="114300" cy="6840220"/>
          </a:xfrm>
          <a:custGeom>
            <a:avLst/>
            <a:gdLst/>
            <a:ahLst/>
            <a:cxnLst/>
            <a:rect l="l" t="t" r="r" b="b"/>
            <a:pathLst>
              <a:path w="114300" h="6840220">
                <a:moveTo>
                  <a:pt x="0" y="6839991"/>
                </a:moveTo>
                <a:lnTo>
                  <a:pt x="114007" y="6839991"/>
                </a:lnTo>
                <a:lnTo>
                  <a:pt x="114007" y="0"/>
                </a:lnTo>
                <a:lnTo>
                  <a:pt x="0" y="0"/>
                </a:lnTo>
                <a:lnTo>
                  <a:pt x="0" y="6839991"/>
                </a:lnTo>
                <a:close/>
              </a:path>
            </a:pathLst>
          </a:custGeom>
          <a:solidFill>
            <a:srgbClr val="D13F76"/>
          </a:solidFill>
        </p:spPr>
        <p:txBody>
          <a:bodyPr wrap="square" lIns="0" tIns="0" rIns="0" bIns="0" rtlCol="0"/>
          <a:lstStyle/>
          <a:p>
            <a:endParaRPr/>
          </a:p>
        </p:txBody>
      </p:sp>
      <p:pic>
        <p:nvPicPr>
          <p:cNvPr id="14" name="그림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0788" y="722693"/>
            <a:ext cx="820955" cy="223343"/>
          </a:xfrm>
          <a:prstGeom prst="rect">
            <a:avLst/>
          </a:prstGeom>
        </p:spPr>
      </p:pic>
      <p:cxnSp>
        <p:nvCxnSpPr>
          <p:cNvPr id="15" name="직선 연결선 14"/>
          <p:cNvCxnSpPr/>
          <p:nvPr userDrawn="1"/>
        </p:nvCxnSpPr>
        <p:spPr>
          <a:xfrm>
            <a:off x="8851900" y="1106312"/>
            <a:ext cx="1283493"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userDrawn="1"/>
        </p:nvCxnSpPr>
        <p:spPr>
          <a:xfrm>
            <a:off x="8851900" y="725312"/>
            <a:ext cx="1283493"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sp>
        <p:nvSpPr>
          <p:cNvPr id="12" name="텍스트 개체 틀 7"/>
          <p:cNvSpPr>
            <a:spLocks noGrp="1"/>
          </p:cNvSpPr>
          <p:nvPr>
            <p:ph type="body" sz="quarter" idx="13" hasCustomPrompt="1"/>
          </p:nvPr>
        </p:nvSpPr>
        <p:spPr>
          <a:xfrm>
            <a:off x="8736745" y="809625"/>
            <a:ext cx="1513801" cy="215444"/>
          </a:xfrm>
        </p:spPr>
        <p:txBody>
          <a:bodyPr/>
          <a:lstStyle>
            <a:lvl1pPr algn="ctr">
              <a:defRPr sz="1400" baseline="0">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348241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슬라이드 6">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40004" y="388321"/>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40004" y="957561"/>
            <a:ext cx="748538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40004" y="1416993"/>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a:t>내용을 </a:t>
            </a:r>
            <a:r>
              <a:rPr lang="ko-KR" altLang="en-US" dirty="0"/>
              <a:t>입력하세요</a:t>
            </a:r>
          </a:p>
        </p:txBody>
      </p:sp>
      <p:sp>
        <p:nvSpPr>
          <p:cNvPr id="6" name="object 6"/>
          <p:cNvSpPr/>
          <p:nvPr userDrawn="1"/>
        </p:nvSpPr>
        <p:spPr>
          <a:xfrm>
            <a:off x="540004" y="1308173"/>
            <a:ext cx="2403475" cy="0"/>
          </a:xfrm>
          <a:custGeom>
            <a:avLst/>
            <a:gdLst/>
            <a:ahLst/>
            <a:cxnLst/>
            <a:rect l="l" t="t" r="r" b="b"/>
            <a:pathLst>
              <a:path w="2403475">
                <a:moveTo>
                  <a:pt x="0" y="0"/>
                </a:moveTo>
                <a:lnTo>
                  <a:pt x="2403005" y="0"/>
                </a:lnTo>
              </a:path>
            </a:pathLst>
          </a:custGeom>
          <a:ln w="17995">
            <a:solidFill>
              <a:srgbClr val="D13F76"/>
            </a:solidFill>
          </a:ln>
        </p:spPr>
        <p:txBody>
          <a:bodyPr wrap="square" lIns="0" tIns="0" rIns="0" bIns="0" rtlCol="0"/>
          <a:lstStyle/>
          <a:p>
            <a:endParaRPr/>
          </a:p>
        </p:txBody>
      </p:sp>
      <p:sp>
        <p:nvSpPr>
          <p:cNvPr id="7" name="object 7"/>
          <p:cNvSpPr/>
          <p:nvPr userDrawn="1"/>
        </p:nvSpPr>
        <p:spPr>
          <a:xfrm>
            <a:off x="2942996" y="1308173"/>
            <a:ext cx="7209155" cy="0"/>
          </a:xfrm>
          <a:custGeom>
            <a:avLst/>
            <a:gdLst/>
            <a:ahLst/>
            <a:cxnLst/>
            <a:rect l="l" t="t" r="r" b="b"/>
            <a:pathLst>
              <a:path w="7209155">
                <a:moveTo>
                  <a:pt x="0" y="0"/>
                </a:moveTo>
                <a:lnTo>
                  <a:pt x="7209002" y="0"/>
                </a:lnTo>
              </a:path>
            </a:pathLst>
          </a:custGeom>
          <a:ln w="17995">
            <a:solidFill>
              <a:srgbClr val="6D6E71"/>
            </a:solidFill>
          </a:ln>
        </p:spPr>
        <p:txBody>
          <a:bodyPr wrap="square" lIns="0" tIns="0" rIns="0" bIns="0" rtlCol="0"/>
          <a:lstStyle/>
          <a:p>
            <a:endParaRPr/>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32900" y="959793"/>
            <a:ext cx="807948" cy="219804"/>
          </a:xfrm>
          <a:prstGeom prst="rect">
            <a:avLst/>
          </a:prstGeom>
        </p:spPr>
      </p:pic>
    </p:spTree>
    <p:extLst>
      <p:ext uri="{BB962C8B-B14F-4D97-AF65-F5344CB8AC3E}">
        <p14:creationId xmlns:p14="http://schemas.microsoft.com/office/powerpoint/2010/main" val="3355170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슬라이드 7">
    <p:spTree>
      <p:nvGrpSpPr>
        <p:cNvPr id="1" name=""/>
        <p:cNvGrpSpPr/>
        <p:nvPr/>
      </p:nvGrpSpPr>
      <p:grpSpPr>
        <a:xfrm>
          <a:off x="0" y="0"/>
          <a:ext cx="0" cy="0"/>
          <a:chOff x="0" y="0"/>
          <a:chExt cx="0" cy="0"/>
        </a:xfrm>
      </p:grpSpPr>
      <p:sp>
        <p:nvSpPr>
          <p:cNvPr id="6" name="object 2"/>
          <p:cNvSpPr/>
          <p:nvPr userDrawn="1"/>
        </p:nvSpPr>
        <p:spPr>
          <a:xfrm>
            <a:off x="0" y="12"/>
            <a:ext cx="10692130" cy="1509395"/>
          </a:xfrm>
          <a:custGeom>
            <a:avLst/>
            <a:gdLst/>
            <a:ahLst/>
            <a:cxnLst/>
            <a:rect l="l" t="t" r="r" b="b"/>
            <a:pathLst>
              <a:path w="10692130" h="1509395">
                <a:moveTo>
                  <a:pt x="0" y="1509001"/>
                </a:moveTo>
                <a:lnTo>
                  <a:pt x="10692003" y="1509001"/>
                </a:lnTo>
                <a:lnTo>
                  <a:pt x="10692003" y="0"/>
                </a:lnTo>
                <a:lnTo>
                  <a:pt x="0" y="0"/>
                </a:lnTo>
                <a:lnTo>
                  <a:pt x="0" y="1509001"/>
                </a:lnTo>
                <a:close/>
              </a:path>
            </a:pathLst>
          </a:custGeom>
          <a:solidFill>
            <a:srgbClr val="E6E7E8"/>
          </a:solidFill>
        </p:spPr>
        <p:txBody>
          <a:bodyPr wrap="square" lIns="0" tIns="0" rIns="0" bIns="0" rtlCol="0"/>
          <a:lstStyle/>
          <a:p>
            <a:endParaRPr/>
          </a:p>
        </p:txBody>
      </p:sp>
      <p:sp>
        <p:nvSpPr>
          <p:cNvPr id="7" name="object 7"/>
          <p:cNvSpPr/>
          <p:nvPr userDrawn="1"/>
        </p:nvSpPr>
        <p:spPr>
          <a:xfrm>
            <a:off x="0" y="1527009"/>
            <a:ext cx="2673350" cy="0"/>
          </a:xfrm>
          <a:custGeom>
            <a:avLst/>
            <a:gdLst/>
            <a:ahLst/>
            <a:cxnLst/>
            <a:rect l="l" t="t" r="r" b="b"/>
            <a:pathLst>
              <a:path w="2673350">
                <a:moveTo>
                  <a:pt x="0" y="0"/>
                </a:moveTo>
                <a:lnTo>
                  <a:pt x="2672994" y="0"/>
                </a:lnTo>
              </a:path>
            </a:pathLst>
          </a:custGeom>
          <a:ln w="35991">
            <a:solidFill>
              <a:srgbClr val="D13F76"/>
            </a:solidFill>
          </a:ln>
        </p:spPr>
        <p:txBody>
          <a:bodyPr wrap="square" lIns="0" tIns="0" rIns="0" bIns="0" rtlCol="0"/>
          <a:lstStyle/>
          <a:p>
            <a:endParaRPr/>
          </a:p>
        </p:txBody>
      </p:sp>
      <p:sp>
        <p:nvSpPr>
          <p:cNvPr id="9" name="object 8"/>
          <p:cNvSpPr/>
          <p:nvPr userDrawn="1"/>
        </p:nvSpPr>
        <p:spPr>
          <a:xfrm>
            <a:off x="2672994" y="1527009"/>
            <a:ext cx="8019415" cy="0"/>
          </a:xfrm>
          <a:custGeom>
            <a:avLst/>
            <a:gdLst/>
            <a:ahLst/>
            <a:cxnLst/>
            <a:rect l="l" t="t" r="r" b="b"/>
            <a:pathLst>
              <a:path w="8019415">
                <a:moveTo>
                  <a:pt x="0" y="0"/>
                </a:moveTo>
                <a:lnTo>
                  <a:pt x="8018995" y="0"/>
                </a:lnTo>
              </a:path>
            </a:pathLst>
          </a:custGeom>
          <a:ln w="35991">
            <a:solidFill>
              <a:srgbClr val="6D6E71"/>
            </a:solidFill>
          </a:ln>
        </p:spPr>
        <p:txBody>
          <a:bodyPr wrap="square" lIns="0" tIns="0" rIns="0" bIns="0" rtlCol="0"/>
          <a:lstStyle/>
          <a:p>
            <a:endParaRPr/>
          </a:p>
        </p:txBody>
      </p:sp>
      <p:sp>
        <p:nvSpPr>
          <p:cNvPr id="11" name="Holder 2"/>
          <p:cNvSpPr txBox="1">
            <a:spLocks/>
          </p:cNvSpPr>
          <p:nvPr userDrawn="1"/>
        </p:nvSpPr>
        <p:spPr>
          <a:xfrm>
            <a:off x="540004" y="619153"/>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cs typeface="Trebuchet MS"/>
              </a:defRPr>
            </a:lvl1pPr>
          </a:lstStyle>
          <a:p>
            <a:r>
              <a:rPr lang="ko-KR" altLang="en-US" dirty="0"/>
              <a:t>제목을 입력하세요</a:t>
            </a:r>
          </a:p>
        </p:txBody>
      </p:sp>
      <p:sp>
        <p:nvSpPr>
          <p:cNvPr id="12" name="Holder 3"/>
          <p:cNvSpPr txBox="1">
            <a:spLocks/>
          </p:cNvSpPr>
          <p:nvPr userDrawn="1"/>
        </p:nvSpPr>
        <p:spPr>
          <a:xfrm>
            <a:off x="540004" y="1188393"/>
            <a:ext cx="7485380" cy="230832"/>
          </a:xfrm>
          <a:prstGeom prst="rect">
            <a:avLst/>
          </a:prstGeom>
        </p:spPr>
        <p:txBody>
          <a:bodyPr wrap="square" lIns="0" tIns="0" rIns="0" bIns="0">
            <a:spAutoFit/>
          </a:bodyPr>
          <a:lstStyle>
            <a:lvl1pPr marL="0">
              <a:defRPr sz="1500">
                <a:latin typeface="LG스마트체2.0 SemiBold" pitchFamily="50" charset="-127"/>
                <a:ea typeface="LG스마트체2.0 SemiBold" pitchFamily="50" charset="-127"/>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ko-KR" altLang="en-US" dirty="0"/>
              <a:t>부제목을 입력하세요</a:t>
            </a:r>
          </a:p>
        </p:txBody>
      </p:sp>
      <p:sp>
        <p:nvSpPr>
          <p:cNvPr id="13" name="텍스트 개체 틀 7"/>
          <p:cNvSpPr>
            <a:spLocks noGrp="1"/>
          </p:cNvSpPr>
          <p:nvPr>
            <p:ph type="body" sz="quarter" idx="13" hasCustomPrompt="1"/>
          </p:nvPr>
        </p:nvSpPr>
        <p:spPr>
          <a:xfrm>
            <a:off x="540004" y="1647825"/>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pic>
        <p:nvPicPr>
          <p:cNvPr id="10" name="그림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32900" y="1199625"/>
            <a:ext cx="812219" cy="219600"/>
          </a:xfrm>
          <a:prstGeom prst="rect">
            <a:avLst/>
          </a:prstGeom>
        </p:spPr>
      </p:pic>
    </p:spTree>
    <p:extLst>
      <p:ext uri="{BB962C8B-B14F-4D97-AF65-F5344CB8AC3E}">
        <p14:creationId xmlns:p14="http://schemas.microsoft.com/office/powerpoint/2010/main" val="3355170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슬라이드 8">
    <p:spTree>
      <p:nvGrpSpPr>
        <p:cNvPr id="1" name=""/>
        <p:cNvGrpSpPr/>
        <p:nvPr/>
      </p:nvGrpSpPr>
      <p:grpSpPr>
        <a:xfrm>
          <a:off x="0" y="0"/>
          <a:ext cx="0" cy="0"/>
          <a:chOff x="0" y="0"/>
          <a:chExt cx="0" cy="0"/>
        </a:xfrm>
      </p:grpSpPr>
      <p:sp>
        <p:nvSpPr>
          <p:cNvPr id="6" name="object 12"/>
          <p:cNvSpPr/>
          <p:nvPr userDrawn="1"/>
        </p:nvSpPr>
        <p:spPr>
          <a:xfrm>
            <a:off x="540004" y="1354339"/>
            <a:ext cx="2403475" cy="0"/>
          </a:xfrm>
          <a:custGeom>
            <a:avLst/>
            <a:gdLst/>
            <a:ahLst/>
            <a:cxnLst/>
            <a:rect l="l" t="t" r="r" b="b"/>
            <a:pathLst>
              <a:path w="2403475">
                <a:moveTo>
                  <a:pt x="0" y="0"/>
                </a:moveTo>
                <a:lnTo>
                  <a:pt x="2403005" y="0"/>
                </a:lnTo>
              </a:path>
            </a:pathLst>
          </a:custGeom>
          <a:ln w="17995">
            <a:solidFill>
              <a:srgbClr val="D13F76"/>
            </a:solidFill>
          </a:ln>
        </p:spPr>
        <p:txBody>
          <a:bodyPr wrap="square" lIns="0" tIns="0" rIns="0" bIns="0" rtlCol="0"/>
          <a:lstStyle/>
          <a:p>
            <a:endParaRPr/>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85300" y="994331"/>
            <a:ext cx="807948" cy="219804"/>
          </a:xfrm>
          <a:prstGeom prst="rect">
            <a:avLst/>
          </a:prstGeom>
        </p:spPr>
      </p:pic>
      <p:sp>
        <p:nvSpPr>
          <p:cNvPr id="9" name="Holder 2"/>
          <p:cNvSpPr txBox="1">
            <a:spLocks/>
          </p:cNvSpPr>
          <p:nvPr userDrawn="1"/>
        </p:nvSpPr>
        <p:spPr>
          <a:xfrm>
            <a:off x="540004" y="434487"/>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cs typeface="Trebuchet MS"/>
              </a:defRPr>
            </a:lvl1pPr>
          </a:lstStyle>
          <a:p>
            <a:r>
              <a:rPr lang="ko-KR" altLang="en-US" dirty="0"/>
              <a:t>제목을 입력하세요</a:t>
            </a:r>
          </a:p>
        </p:txBody>
      </p:sp>
      <p:sp>
        <p:nvSpPr>
          <p:cNvPr id="10" name="Holder 3"/>
          <p:cNvSpPr txBox="1">
            <a:spLocks/>
          </p:cNvSpPr>
          <p:nvPr userDrawn="1"/>
        </p:nvSpPr>
        <p:spPr>
          <a:xfrm>
            <a:off x="540004" y="1003727"/>
            <a:ext cx="7485380" cy="230832"/>
          </a:xfrm>
          <a:prstGeom prst="rect">
            <a:avLst/>
          </a:prstGeom>
        </p:spPr>
        <p:txBody>
          <a:bodyPr wrap="square" lIns="0" tIns="0" rIns="0" bIns="0">
            <a:spAutoFit/>
          </a:bodyPr>
          <a:lstStyle>
            <a:lvl1pPr marL="0">
              <a:defRPr sz="1500">
                <a:latin typeface="LG스마트체2.0 SemiBold" pitchFamily="50" charset="-127"/>
                <a:ea typeface="LG스마트체2.0 SemiBold" pitchFamily="50" charset="-127"/>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ko-KR" altLang="en-US" dirty="0"/>
              <a:t>부제목을 입력하세요</a:t>
            </a:r>
          </a:p>
        </p:txBody>
      </p:sp>
      <p:sp>
        <p:nvSpPr>
          <p:cNvPr id="11" name="텍스트 개체 틀 7"/>
          <p:cNvSpPr>
            <a:spLocks noGrp="1"/>
          </p:cNvSpPr>
          <p:nvPr>
            <p:ph type="body" sz="quarter" idx="13" hasCustomPrompt="1"/>
          </p:nvPr>
        </p:nvSpPr>
        <p:spPr>
          <a:xfrm>
            <a:off x="540004" y="1463159"/>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spTree>
    <p:extLst>
      <p:ext uri="{BB962C8B-B14F-4D97-AF65-F5344CB8AC3E}">
        <p14:creationId xmlns:p14="http://schemas.microsoft.com/office/powerpoint/2010/main" val="3355170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슬라이드 9">
    <p:spTree>
      <p:nvGrpSpPr>
        <p:cNvPr id="1" name=""/>
        <p:cNvGrpSpPr/>
        <p:nvPr/>
      </p:nvGrpSpPr>
      <p:grpSpPr>
        <a:xfrm>
          <a:off x="0" y="0"/>
          <a:ext cx="0" cy="0"/>
          <a:chOff x="0" y="0"/>
          <a:chExt cx="0" cy="0"/>
        </a:xfrm>
      </p:grpSpPr>
      <p:sp>
        <p:nvSpPr>
          <p:cNvPr id="6" name="object 2"/>
          <p:cNvSpPr/>
          <p:nvPr userDrawn="1"/>
        </p:nvSpPr>
        <p:spPr>
          <a:xfrm>
            <a:off x="0" y="12"/>
            <a:ext cx="2673350" cy="108585"/>
          </a:xfrm>
          <a:custGeom>
            <a:avLst/>
            <a:gdLst/>
            <a:ahLst/>
            <a:cxnLst/>
            <a:rect l="l" t="t" r="r" b="b"/>
            <a:pathLst>
              <a:path w="2673350" h="108585">
                <a:moveTo>
                  <a:pt x="0" y="108000"/>
                </a:moveTo>
                <a:lnTo>
                  <a:pt x="2672994" y="108000"/>
                </a:lnTo>
                <a:lnTo>
                  <a:pt x="2672994" y="0"/>
                </a:lnTo>
                <a:lnTo>
                  <a:pt x="0" y="0"/>
                </a:lnTo>
                <a:lnTo>
                  <a:pt x="0" y="108000"/>
                </a:lnTo>
                <a:close/>
              </a:path>
            </a:pathLst>
          </a:custGeom>
          <a:solidFill>
            <a:srgbClr val="D13F76"/>
          </a:solidFill>
        </p:spPr>
        <p:txBody>
          <a:bodyPr wrap="square" lIns="0" tIns="0" rIns="0" bIns="0" rtlCol="0"/>
          <a:lstStyle/>
          <a:p>
            <a:endParaRPr/>
          </a:p>
        </p:txBody>
      </p:sp>
      <p:sp>
        <p:nvSpPr>
          <p:cNvPr id="7" name="object 3"/>
          <p:cNvSpPr/>
          <p:nvPr userDrawn="1"/>
        </p:nvSpPr>
        <p:spPr>
          <a:xfrm>
            <a:off x="2672994" y="12"/>
            <a:ext cx="8019415" cy="108585"/>
          </a:xfrm>
          <a:custGeom>
            <a:avLst/>
            <a:gdLst/>
            <a:ahLst/>
            <a:cxnLst/>
            <a:rect l="l" t="t" r="r" b="b"/>
            <a:pathLst>
              <a:path w="8019415" h="108585">
                <a:moveTo>
                  <a:pt x="0" y="108000"/>
                </a:moveTo>
                <a:lnTo>
                  <a:pt x="8018995" y="108000"/>
                </a:lnTo>
                <a:lnTo>
                  <a:pt x="8018995" y="0"/>
                </a:lnTo>
                <a:lnTo>
                  <a:pt x="0" y="0"/>
                </a:lnTo>
                <a:lnTo>
                  <a:pt x="0" y="108000"/>
                </a:lnTo>
                <a:close/>
              </a:path>
            </a:pathLst>
          </a:custGeom>
          <a:solidFill>
            <a:srgbClr val="6D6E71"/>
          </a:solidFill>
        </p:spPr>
        <p:txBody>
          <a:bodyPr wrap="square" lIns="0" tIns="0" rIns="0" bIns="0" rtlCol="0"/>
          <a:lstStyle/>
          <a:p>
            <a:endParaRPr/>
          </a:p>
        </p:txBody>
      </p:sp>
      <p:sp>
        <p:nvSpPr>
          <p:cNvPr id="9" name="object 14"/>
          <p:cNvSpPr/>
          <p:nvPr userDrawn="1"/>
        </p:nvSpPr>
        <p:spPr>
          <a:xfrm>
            <a:off x="540000" y="1416199"/>
            <a:ext cx="9611995" cy="0"/>
          </a:xfrm>
          <a:custGeom>
            <a:avLst/>
            <a:gdLst/>
            <a:ahLst/>
            <a:cxnLst/>
            <a:rect l="l" t="t" r="r" b="b"/>
            <a:pathLst>
              <a:path w="9611995">
                <a:moveTo>
                  <a:pt x="0" y="0"/>
                </a:moveTo>
                <a:lnTo>
                  <a:pt x="9611995" y="0"/>
                </a:lnTo>
              </a:path>
            </a:pathLst>
          </a:custGeom>
          <a:ln w="3175">
            <a:solidFill>
              <a:srgbClr val="231F20"/>
            </a:solidFill>
          </a:ln>
        </p:spPr>
        <p:txBody>
          <a:bodyPr wrap="square" lIns="0" tIns="0" rIns="0" bIns="0" rtlCol="0"/>
          <a:lstStyle/>
          <a:p>
            <a:endParaRPr/>
          </a:p>
        </p:txBody>
      </p:sp>
      <p:pic>
        <p:nvPicPr>
          <p:cNvPr id="10" name="그림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034" y="1038225"/>
            <a:ext cx="807961" cy="219808"/>
          </a:xfrm>
          <a:prstGeom prst="rect">
            <a:avLst/>
          </a:prstGeom>
        </p:spPr>
      </p:pic>
      <p:sp>
        <p:nvSpPr>
          <p:cNvPr id="11" name="Holder 2"/>
          <p:cNvSpPr txBox="1">
            <a:spLocks/>
          </p:cNvSpPr>
          <p:nvPr userDrawn="1"/>
        </p:nvSpPr>
        <p:spPr>
          <a:xfrm>
            <a:off x="540004" y="357317"/>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cs typeface="Trebuchet MS"/>
              </a:defRPr>
            </a:lvl1pPr>
          </a:lstStyle>
          <a:p>
            <a:r>
              <a:rPr lang="ko-KR" altLang="en-US" dirty="0"/>
              <a:t>제목을 입력하세요</a:t>
            </a:r>
          </a:p>
        </p:txBody>
      </p:sp>
      <p:sp>
        <p:nvSpPr>
          <p:cNvPr id="13" name="텍스트 개체 틀 7"/>
          <p:cNvSpPr>
            <a:spLocks noGrp="1"/>
          </p:cNvSpPr>
          <p:nvPr>
            <p:ph type="body" sz="quarter" idx="13" hasCustomPrompt="1"/>
          </p:nvPr>
        </p:nvSpPr>
        <p:spPr>
          <a:xfrm>
            <a:off x="540004" y="1047582"/>
            <a:ext cx="7505199" cy="230832"/>
          </a:xfrm>
        </p:spPr>
        <p:txBody>
          <a:bodyPr/>
          <a:lstStyle>
            <a:lvl1pPr marL="285750" indent="-285750">
              <a:buFont typeface="Wingdings" panose="05000000000000000000" pitchFamily="2" charset="2"/>
              <a:buChar char="ü"/>
              <a:defRPr sz="1500">
                <a:latin typeface="LG스마트체2.0 SemiBold" panose="020B0600000101010101" pitchFamily="50" charset="-127"/>
                <a:ea typeface="LG스마트체2.0 SemiBold" panose="020B0600000101010101" pitchFamily="50" charset="-127"/>
              </a:defRPr>
            </a:lvl1pPr>
          </a:lstStyle>
          <a:p>
            <a:pPr lvl="0"/>
            <a:r>
              <a:rPr lang="ko-KR" altLang="en-US" dirty="0"/>
              <a:t>부제목을 입력하세요</a:t>
            </a:r>
          </a:p>
        </p:txBody>
      </p:sp>
      <p:sp>
        <p:nvSpPr>
          <p:cNvPr id="14" name="텍스트 개체 틀 7"/>
          <p:cNvSpPr>
            <a:spLocks noGrp="1"/>
          </p:cNvSpPr>
          <p:nvPr>
            <p:ph type="body" sz="quarter" idx="14" hasCustomPrompt="1"/>
          </p:nvPr>
        </p:nvSpPr>
        <p:spPr>
          <a:xfrm>
            <a:off x="540004" y="1580982"/>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spTree>
    <p:extLst>
      <p:ext uri="{BB962C8B-B14F-4D97-AF65-F5344CB8AC3E}">
        <p14:creationId xmlns:p14="http://schemas.microsoft.com/office/powerpoint/2010/main" val="3355170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27300" y="657225"/>
            <a:ext cx="3551554" cy="461665"/>
          </a:xfrm>
          <a:prstGeom prst="rect">
            <a:avLst/>
          </a:prstGeom>
        </p:spPr>
        <p:txBody>
          <a:bodyPr wrap="square" lIns="0" tIns="0" rIns="0" bIns="0">
            <a:spAutoFit/>
          </a:bodyPr>
          <a:lstStyle>
            <a:lvl1pPr>
              <a:defRPr sz="3000" b="1" i="0">
                <a:solidFill>
                  <a:srgbClr val="231F20"/>
                </a:solidFill>
                <a:latin typeface="Trebuchet MS"/>
                <a:cs typeface="Trebuchet MS"/>
              </a:defRPr>
            </a:lvl1pPr>
          </a:lstStyle>
          <a:p>
            <a:endParaRPr/>
          </a:p>
        </p:txBody>
      </p:sp>
      <p:sp>
        <p:nvSpPr>
          <p:cNvPr id="3" name="Holder 3"/>
          <p:cNvSpPr>
            <a:spLocks noGrp="1"/>
          </p:cNvSpPr>
          <p:nvPr>
            <p:ph type="body" idx="1"/>
          </p:nvPr>
        </p:nvSpPr>
        <p:spPr>
          <a:xfrm>
            <a:off x="534670" y="1308697"/>
            <a:ext cx="9624060" cy="230832"/>
          </a:xfrm>
          <a:prstGeom prst="rect">
            <a:avLst/>
          </a:prstGeom>
        </p:spPr>
        <p:txBody>
          <a:bodyPr wrap="square" lIns="0" tIns="0" rIns="0" bIns="0">
            <a:spAutoFit/>
          </a:bodyPr>
          <a:lstStyle>
            <a:lvl1pPr>
              <a:defRPr/>
            </a:lvl1pPr>
          </a:lstStyle>
          <a:p>
            <a:endParaRPr dirty="0"/>
          </a:p>
        </p:txBody>
      </p:sp>
    </p:spTree>
  </p:cSld>
  <p:clrMap bg1="lt1" tx1="dk1" bg2="lt2" tx2="dk2" accent1="accent1" accent2="accent2" accent3="accent3" accent4="accent4" accent5="accent5" accent6="accent6" hlink="hlink" folHlink="folHlink"/>
  <p:sldLayoutIdLst>
    <p:sldLayoutId id="2147483661"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62" r:id="rId11"/>
    <p:sldLayoutId id="2147483665" r:id="rId12"/>
    <p:sldLayoutId id="2147483709" r:id="rId13"/>
  </p:sldLayoutIdLst>
  <p:hf sldNum="0" hdr="0" ftr="0" dt="0"/>
  <p:txStyles>
    <p:titleStyle>
      <a:lvl1pPr>
        <a:defRPr>
          <a:latin typeface="LG스마트체2.0 Bold" panose="020B0600000101010101" pitchFamily="50" charset="-127"/>
          <a:ea typeface="LG스마트체2.0 Bold" panose="020B0600000101010101" pitchFamily="50" charset="-127"/>
          <a:cs typeface="+mj-cs"/>
        </a:defRPr>
      </a:lvl1pPr>
    </p:titleStyle>
    <p:bodyStyle>
      <a:lvl1pPr marL="0">
        <a:defRPr sz="1500">
          <a:latin typeface="LG스마트체2.0 Regular" panose="020B0600000101010101" pitchFamily="50" charset="-127"/>
          <a:ea typeface="LG스마트체2.0 Regular" panose="020B0600000101010101" pitchFamily="50" charset="-127"/>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27300" y="920153"/>
            <a:ext cx="3551554" cy="461665"/>
          </a:xfrm>
          <a:prstGeom prst="rect">
            <a:avLst/>
          </a:prstGeom>
        </p:spPr>
        <p:txBody>
          <a:bodyPr wrap="square" lIns="0" tIns="0" rIns="0" bIns="0">
            <a:spAutoFit/>
          </a:bodyPr>
          <a:lstStyle>
            <a:lvl1pPr>
              <a:defRPr sz="3000" b="1" i="0">
                <a:solidFill>
                  <a:srgbClr val="231F20"/>
                </a:solidFill>
                <a:latin typeface="Trebuchet MS"/>
                <a:cs typeface="Trebuchet MS"/>
              </a:defRPr>
            </a:lvl1pPr>
          </a:lstStyle>
          <a:p>
            <a:endParaRPr dirty="0"/>
          </a:p>
        </p:txBody>
      </p:sp>
      <p:sp>
        <p:nvSpPr>
          <p:cNvPr id="3" name="Holder 3"/>
          <p:cNvSpPr>
            <a:spLocks noGrp="1"/>
          </p:cNvSpPr>
          <p:nvPr>
            <p:ph type="body" idx="1"/>
          </p:nvPr>
        </p:nvSpPr>
        <p:spPr>
          <a:xfrm>
            <a:off x="534670" y="1739455"/>
            <a:ext cx="9624060" cy="276999"/>
          </a:xfrm>
          <a:prstGeom prst="rect">
            <a:avLst/>
          </a:prstGeom>
        </p:spPr>
        <p:txBody>
          <a:bodyPr wrap="square" lIns="0" tIns="0" rIns="0" bIns="0">
            <a:spAutoFit/>
          </a:bodyPr>
          <a:lstStyle>
            <a:lvl1pPr>
              <a:defRPr/>
            </a:lvl1pPr>
          </a:lstStyle>
          <a:p>
            <a:endParaRPr dirty="0"/>
          </a:p>
        </p:txBody>
      </p:sp>
    </p:spTree>
    <p:extLst>
      <p:ext uri="{BB962C8B-B14F-4D97-AF65-F5344CB8AC3E}">
        <p14:creationId xmlns:p14="http://schemas.microsoft.com/office/powerpoint/2010/main" val="1119112886"/>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Lst>
  <p:hf sldNum="0" hdr="0" ftr="0" dt="0"/>
  <p:txStyles>
    <p:titleStyle>
      <a:lvl1pPr>
        <a:defRPr>
          <a:latin typeface="LG스마트체2.0 Bold" panose="020B0600000101010101" pitchFamily="50" charset="-127"/>
          <a:ea typeface="LG스마트체2.0 Bold" panose="020B0600000101010101" pitchFamily="50" charset="-127"/>
          <a:cs typeface="+mj-cs"/>
        </a:defRPr>
      </a:lvl1pPr>
    </p:titleStyle>
    <p:bodyStyle>
      <a:lvl1pPr marL="0">
        <a:defRPr>
          <a:latin typeface="LG스마트체2.0 Regular" panose="020B0600000101010101" pitchFamily="50" charset="-127"/>
          <a:ea typeface="LG스마트체2.0 Regular" panose="020B0600000101010101" pitchFamily="50" charset="-127"/>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 y="1905"/>
            <a:ext cx="10692892" cy="7559399"/>
          </a:xfrm>
          <a:prstGeom prst="rect">
            <a:avLst/>
          </a:prstGeom>
        </p:spPr>
      </p:pic>
      <p:pic>
        <p:nvPicPr>
          <p:cNvPr id="10" name="그림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6100" y="7058025"/>
            <a:ext cx="1083648" cy="294809"/>
          </a:xfrm>
          <a:prstGeom prst="rect">
            <a:avLst/>
          </a:prstGeom>
        </p:spPr>
      </p:pic>
      <p:sp>
        <p:nvSpPr>
          <p:cNvPr id="7" name="object 13"/>
          <p:cNvSpPr txBox="1">
            <a:spLocks/>
          </p:cNvSpPr>
          <p:nvPr/>
        </p:nvSpPr>
        <p:spPr>
          <a:xfrm>
            <a:off x="1841500" y="3629025"/>
            <a:ext cx="8153400" cy="541686"/>
          </a:xfrm>
          <a:prstGeom prst="rect">
            <a:avLst/>
          </a:prstGeom>
        </p:spPr>
        <p:txBody>
          <a:bodyPr vert="horz" wrap="square" lIns="0" tIns="42544" rIns="0" bIns="0" rtlCol="0">
            <a:spAutoFit/>
          </a:bodyPr>
          <a:lstStyle>
            <a:lvl1pPr>
              <a:defRPr sz="3000" b="0" i="0">
                <a:solidFill>
                  <a:schemeClr val="tx1"/>
                </a:solidFill>
                <a:latin typeface="LG스마트체2.0 Bold" pitchFamily="50" charset="-127"/>
                <a:ea typeface="LG스마트체2.0 Bold" pitchFamily="50" charset="-127"/>
                <a:cs typeface="Trebuchet MS"/>
              </a:defRPr>
            </a:lvl1pPr>
          </a:lstStyle>
          <a:p>
            <a:pPr marL="12700" marR="5080" latinLnBrk="0">
              <a:lnSpc>
                <a:spcPts val="4100"/>
              </a:lnSpc>
              <a:spcBef>
                <a:spcPts val="630"/>
              </a:spcBef>
            </a:pPr>
            <a:r>
              <a:rPr lang="en-US" altLang="ko-KR" sz="2800" kern="0" dirty="0">
                <a:latin typeface="LG스마트체 SemiBold" panose="020B0600000101010101" pitchFamily="50" charset="-127"/>
                <a:ea typeface="LG스마트체 SemiBold" panose="020B0600000101010101" pitchFamily="50" charset="-127"/>
              </a:rPr>
              <a:t>Source: LG </a:t>
            </a:r>
            <a:r>
              <a:rPr lang="en-US" altLang="ko-KR" sz="2800" kern="0" dirty="0" err="1">
                <a:latin typeface="LG스마트체 SemiBold" panose="020B0600000101010101" pitchFamily="50" charset="-127"/>
                <a:ea typeface="LG스마트체 SemiBold" panose="020B0600000101010101" pitchFamily="50" charset="-127"/>
              </a:rPr>
              <a:t>Uplus</a:t>
            </a:r>
            <a:r>
              <a:rPr lang="en-US" altLang="ko-KR" sz="2800" kern="0" dirty="0">
                <a:latin typeface="LG스마트체 SemiBold" panose="020B0600000101010101" pitchFamily="50" charset="-127"/>
                <a:ea typeface="LG스마트체 SemiBold" panose="020B0600000101010101" pitchFamily="50" charset="-127"/>
              </a:rPr>
              <a:t>, KT, SKT, ETRI</a:t>
            </a:r>
            <a:endParaRPr lang="ko-KR" altLang="en-US" sz="2800" kern="0" dirty="0">
              <a:latin typeface="LG스마트체 SemiBold" panose="020B0600000101010101" pitchFamily="50" charset="-127"/>
              <a:ea typeface="LG스마트체 SemiBold" panose="020B0600000101010101" pitchFamily="50" charset="-127"/>
            </a:endParaRPr>
          </a:p>
        </p:txBody>
      </p:sp>
      <p:sp>
        <p:nvSpPr>
          <p:cNvPr id="14" name="object 13"/>
          <p:cNvSpPr txBox="1"/>
          <p:nvPr/>
        </p:nvSpPr>
        <p:spPr>
          <a:xfrm>
            <a:off x="1202224" y="6101054"/>
            <a:ext cx="8564076" cy="518091"/>
          </a:xfrm>
          <a:prstGeom prst="rect">
            <a:avLst/>
          </a:prstGeom>
        </p:spPr>
        <p:txBody>
          <a:bodyPr vert="horz" wrap="square" lIns="0" tIns="12700" rIns="0" bIns="0" rtlCol="0">
            <a:spAutoFit/>
          </a:bodyPr>
          <a:lstStyle/>
          <a:p>
            <a:pPr marL="12700">
              <a:lnSpc>
                <a:spcPct val="100000"/>
              </a:lnSpc>
              <a:spcBef>
                <a:spcPts val="100"/>
              </a:spcBef>
            </a:pPr>
            <a:r>
              <a:rPr lang="en-US" altLang="ko-KR" sz="1600" spc="55" dirty="0">
                <a:latin typeface="LG스마트체2.0 Regular" pitchFamily="50" charset="-127"/>
                <a:ea typeface="LG스마트체2.0 Regular" pitchFamily="50" charset="-127"/>
                <a:cs typeface="Arial"/>
              </a:rPr>
              <a:t>3GPP TSG-RAN #96						RP-221243</a:t>
            </a:r>
          </a:p>
          <a:p>
            <a:pPr marL="12700">
              <a:lnSpc>
                <a:spcPct val="100000"/>
              </a:lnSpc>
              <a:spcBef>
                <a:spcPts val="100"/>
              </a:spcBef>
            </a:pPr>
            <a:r>
              <a:rPr lang="en-US" altLang="ko-KR" sz="1600" spc="55" dirty="0">
                <a:latin typeface="LG스마트체2.0 Regular" pitchFamily="50" charset="-127"/>
                <a:ea typeface="LG스마트체2.0 Regular" pitchFamily="50" charset="-127"/>
                <a:cs typeface="Arial"/>
              </a:rPr>
              <a:t>Budapest, Hungary, 6th - 9th June 2022</a:t>
            </a:r>
          </a:p>
        </p:txBody>
      </p:sp>
      <p:sp>
        <p:nvSpPr>
          <p:cNvPr id="9" name="object 13">
            <a:extLst>
              <a:ext uri="{FF2B5EF4-FFF2-40B4-BE49-F238E27FC236}">
                <a16:creationId xmlns:a16="http://schemas.microsoft.com/office/drawing/2014/main" id="{63498B89-E930-4B7A-9239-486A0D21941D}"/>
              </a:ext>
            </a:extLst>
          </p:cNvPr>
          <p:cNvSpPr txBox="1">
            <a:spLocks/>
          </p:cNvSpPr>
          <p:nvPr/>
        </p:nvSpPr>
        <p:spPr>
          <a:xfrm>
            <a:off x="622300" y="2714625"/>
            <a:ext cx="9372600" cy="812401"/>
          </a:xfrm>
          <a:prstGeom prst="rect">
            <a:avLst/>
          </a:prstGeom>
        </p:spPr>
        <p:txBody>
          <a:bodyPr vert="horz" wrap="square" lIns="0" tIns="42544" rIns="0" bIns="0" rtlCol="0">
            <a:spAutoFit/>
          </a:bodyPr>
          <a:lstStyle>
            <a:lvl1pPr>
              <a:defRPr sz="3000" b="0" i="0">
                <a:solidFill>
                  <a:schemeClr val="tx1"/>
                </a:solidFill>
                <a:latin typeface="LG스마트체2.0 Bold" pitchFamily="50" charset="-127"/>
                <a:ea typeface="LG스마트체2.0 Bold" pitchFamily="50" charset="-127"/>
                <a:cs typeface="Trebuchet MS"/>
              </a:defRPr>
            </a:lvl1pPr>
          </a:lstStyle>
          <a:p>
            <a:pPr marL="12700" marR="5080" latinLnBrk="0">
              <a:lnSpc>
                <a:spcPts val="6000"/>
              </a:lnSpc>
              <a:spcBef>
                <a:spcPts val="630"/>
              </a:spcBef>
            </a:pPr>
            <a:r>
              <a:rPr lang="en-US" altLang="ko-KR" sz="5000" kern="0" dirty="0"/>
              <a:t>Summary of UAM contribution</a:t>
            </a:r>
          </a:p>
        </p:txBody>
      </p:sp>
    </p:spTree>
    <p:extLst>
      <p:ext uri="{BB962C8B-B14F-4D97-AF65-F5344CB8AC3E}">
        <p14:creationId xmlns:p14="http://schemas.microsoft.com/office/powerpoint/2010/main" val="3718318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7C83AA3F-8272-403D-B843-EE55B16DD66D}"/>
              </a:ext>
            </a:extLst>
          </p:cNvPr>
          <p:cNvSpPr>
            <a:spLocks noGrp="1"/>
          </p:cNvSpPr>
          <p:nvPr>
            <p:ph type="ctrTitle"/>
          </p:nvPr>
        </p:nvSpPr>
        <p:spPr/>
        <p:txBody>
          <a:bodyPr/>
          <a:lstStyle/>
          <a:p>
            <a:r>
              <a:rPr lang="en-US" altLang="ko-KR" dirty="0"/>
              <a:t>Contents</a:t>
            </a:r>
            <a:endParaRPr lang="ko-KR" altLang="en-US" dirty="0"/>
          </a:p>
        </p:txBody>
      </p:sp>
      <p:sp>
        <p:nvSpPr>
          <p:cNvPr id="10" name="TextBox 9">
            <a:extLst>
              <a:ext uri="{FF2B5EF4-FFF2-40B4-BE49-F238E27FC236}">
                <a16:creationId xmlns:a16="http://schemas.microsoft.com/office/drawing/2014/main" id="{58619B93-E12E-407E-B617-178A82CA63FA}"/>
              </a:ext>
            </a:extLst>
          </p:cNvPr>
          <p:cNvSpPr txBox="1"/>
          <p:nvPr/>
        </p:nvSpPr>
        <p:spPr>
          <a:xfrm>
            <a:off x="1163812" y="2086763"/>
            <a:ext cx="7992888" cy="668453"/>
          </a:xfrm>
          <a:prstGeom prst="rect">
            <a:avLst/>
          </a:prstGeom>
          <a:noFill/>
        </p:spPr>
        <p:txBody>
          <a:bodyPr wrap="square" rtlCol="0">
            <a:spAutoFit/>
          </a:bodyPr>
          <a:lstStyle/>
          <a:p>
            <a:pPr marL="171450" indent="-171450">
              <a:lnSpc>
                <a:spcPct val="150000"/>
              </a:lnSpc>
              <a:buFont typeface="Wingdings" panose="05000000000000000000" pitchFamily="2" charset="2"/>
              <a:buChar char="§"/>
            </a:pPr>
            <a:r>
              <a:rPr lang="ko-KR" altLang="en-US" sz="2800" b="1" dirty="0">
                <a:latin typeface="LG스마트체 Regular" panose="020B0600000101010101" pitchFamily="50" charset="-127"/>
                <a:ea typeface="LG스마트체 Regular" panose="020B0600000101010101" pitchFamily="50" charset="-127"/>
                <a:cs typeface="Arial" panose="020B0604020202020204" pitchFamily="34" charset="0"/>
              </a:rPr>
              <a:t> </a:t>
            </a:r>
            <a:r>
              <a:rPr lang="en-US" altLang="ko-KR" sz="2800" b="1" dirty="0">
                <a:latin typeface="LG스마트체 Regular" panose="020B0600000101010101" pitchFamily="50" charset="-127"/>
                <a:ea typeface="LG스마트체 Regular" panose="020B0600000101010101" pitchFamily="50" charset="-127"/>
                <a:cs typeface="Arial" panose="020B0604020202020204" pitchFamily="34" charset="0"/>
              </a:rPr>
              <a:t>Background</a:t>
            </a:r>
            <a:endParaRPr lang="en-US" sz="2800" b="1" dirty="0">
              <a:latin typeface="LG스마트체 Regular" panose="020B0600000101010101" pitchFamily="50" charset="-127"/>
              <a:ea typeface="LG스마트체 Regular" panose="020B0600000101010101" pitchFamily="50" charset="-127"/>
              <a:cs typeface="Arial" panose="020B0604020202020204" pitchFamily="34" charset="0"/>
            </a:endParaRPr>
          </a:p>
        </p:txBody>
      </p:sp>
      <p:sp>
        <p:nvSpPr>
          <p:cNvPr id="11" name="TextBox 10">
            <a:extLst>
              <a:ext uri="{FF2B5EF4-FFF2-40B4-BE49-F238E27FC236}">
                <a16:creationId xmlns:a16="http://schemas.microsoft.com/office/drawing/2014/main" id="{596CB474-E8E4-45D4-B192-487331B11247}"/>
              </a:ext>
            </a:extLst>
          </p:cNvPr>
          <p:cNvSpPr txBox="1"/>
          <p:nvPr/>
        </p:nvSpPr>
        <p:spPr>
          <a:xfrm>
            <a:off x="1163812" y="3113875"/>
            <a:ext cx="7992888" cy="668453"/>
          </a:xfrm>
          <a:prstGeom prst="rect">
            <a:avLst/>
          </a:prstGeom>
          <a:noFill/>
        </p:spPr>
        <p:txBody>
          <a:bodyPr wrap="square" rtlCol="0">
            <a:spAutoFit/>
          </a:bodyPr>
          <a:lstStyle/>
          <a:p>
            <a:pPr marL="171450" indent="-171450">
              <a:lnSpc>
                <a:spcPct val="150000"/>
              </a:lnSpc>
              <a:buFont typeface="Wingdings" panose="05000000000000000000" pitchFamily="2" charset="2"/>
              <a:buChar char="§"/>
            </a:pPr>
            <a:r>
              <a:rPr lang="ko-KR" altLang="en-US" sz="2800" b="1" dirty="0">
                <a:latin typeface="LG스마트체 Regular" panose="020B0600000101010101" pitchFamily="50" charset="-127"/>
                <a:ea typeface="LG스마트체 Regular" panose="020B0600000101010101" pitchFamily="50" charset="-127"/>
                <a:cs typeface="Arial" panose="020B0604020202020204" pitchFamily="34" charset="0"/>
              </a:rPr>
              <a:t> </a:t>
            </a:r>
            <a:r>
              <a:rPr lang="en-US" altLang="ko-KR" sz="2800" b="1" dirty="0">
                <a:latin typeface="LG스마트체 Regular" panose="020B0600000101010101" pitchFamily="50" charset="-127"/>
                <a:ea typeface="LG스마트체 Regular" panose="020B0600000101010101" pitchFamily="50" charset="-127"/>
                <a:cs typeface="Arial" panose="020B0604020202020204" pitchFamily="34" charset="0"/>
              </a:rPr>
              <a:t>Possible Solutions</a:t>
            </a:r>
            <a:endParaRPr lang="en-US" sz="2800" b="1" dirty="0">
              <a:latin typeface="LG스마트체 Regular" panose="020B0600000101010101" pitchFamily="50" charset="-127"/>
              <a:ea typeface="LG스마트체 Regular" panose="020B0600000101010101" pitchFamily="50" charset="-127"/>
              <a:cs typeface="Arial" panose="020B0604020202020204" pitchFamily="34" charset="0"/>
            </a:endParaRPr>
          </a:p>
        </p:txBody>
      </p:sp>
      <p:sp>
        <p:nvSpPr>
          <p:cNvPr id="13" name="TextBox 12">
            <a:extLst>
              <a:ext uri="{FF2B5EF4-FFF2-40B4-BE49-F238E27FC236}">
                <a16:creationId xmlns:a16="http://schemas.microsoft.com/office/drawing/2014/main" id="{E4454906-E106-4A8C-8C11-F7A5FB79E7AF}"/>
              </a:ext>
            </a:extLst>
          </p:cNvPr>
          <p:cNvSpPr txBox="1"/>
          <p:nvPr/>
        </p:nvSpPr>
        <p:spPr>
          <a:xfrm>
            <a:off x="1163812" y="4140987"/>
            <a:ext cx="7992888" cy="668453"/>
          </a:xfrm>
          <a:prstGeom prst="rect">
            <a:avLst/>
          </a:prstGeom>
          <a:noFill/>
        </p:spPr>
        <p:txBody>
          <a:bodyPr wrap="square" rtlCol="0">
            <a:spAutoFit/>
          </a:bodyPr>
          <a:lstStyle/>
          <a:p>
            <a:pPr marL="171450" indent="-171450">
              <a:lnSpc>
                <a:spcPct val="150000"/>
              </a:lnSpc>
              <a:buFont typeface="Wingdings" panose="05000000000000000000" pitchFamily="2" charset="2"/>
              <a:buChar char="§"/>
            </a:pPr>
            <a:r>
              <a:rPr lang="ko-KR" altLang="en-US" sz="2800" b="1" dirty="0">
                <a:latin typeface="LG스마트체 Regular" panose="020B0600000101010101" pitchFamily="50" charset="-127"/>
                <a:ea typeface="LG스마트체 Regular" panose="020B0600000101010101" pitchFamily="50" charset="-127"/>
                <a:cs typeface="Arial" panose="020B0604020202020204" pitchFamily="34" charset="0"/>
              </a:rPr>
              <a:t> </a:t>
            </a:r>
            <a:r>
              <a:rPr lang="en-US" altLang="ko-KR" sz="2800" b="1" dirty="0">
                <a:latin typeface="LG스마트체 Regular" panose="020B0600000101010101" pitchFamily="50" charset="-127"/>
                <a:ea typeface="LG스마트체 Regular" panose="020B0600000101010101" pitchFamily="50" charset="-127"/>
                <a:cs typeface="Arial" panose="020B0604020202020204" pitchFamily="34" charset="0"/>
              </a:rPr>
              <a:t>Analysis of Solutions</a:t>
            </a:r>
            <a:endParaRPr lang="en-US" sz="2800" b="1" dirty="0">
              <a:latin typeface="LG스마트체 Regular" panose="020B0600000101010101" pitchFamily="50" charset="-127"/>
              <a:ea typeface="LG스마트체 Regular" panose="020B0600000101010101" pitchFamily="50" charset="-127"/>
              <a:cs typeface="Arial" panose="020B0604020202020204" pitchFamily="34" charset="0"/>
            </a:endParaRPr>
          </a:p>
        </p:txBody>
      </p:sp>
      <p:sp>
        <p:nvSpPr>
          <p:cNvPr id="6" name="TextBox 5">
            <a:extLst>
              <a:ext uri="{FF2B5EF4-FFF2-40B4-BE49-F238E27FC236}">
                <a16:creationId xmlns:a16="http://schemas.microsoft.com/office/drawing/2014/main" id="{BF86F54A-B83D-4ED1-B890-2349728B4E58}"/>
              </a:ext>
            </a:extLst>
          </p:cNvPr>
          <p:cNvSpPr txBox="1"/>
          <p:nvPr/>
        </p:nvSpPr>
        <p:spPr>
          <a:xfrm>
            <a:off x="1163812" y="6195212"/>
            <a:ext cx="7992888" cy="668453"/>
          </a:xfrm>
          <a:prstGeom prst="rect">
            <a:avLst/>
          </a:prstGeom>
          <a:noFill/>
        </p:spPr>
        <p:txBody>
          <a:bodyPr wrap="square" rtlCol="0">
            <a:spAutoFit/>
          </a:bodyPr>
          <a:lstStyle/>
          <a:p>
            <a:pPr marL="171450" indent="-171450">
              <a:lnSpc>
                <a:spcPct val="150000"/>
              </a:lnSpc>
              <a:buFont typeface="Wingdings" panose="05000000000000000000" pitchFamily="2" charset="2"/>
              <a:buChar char="§"/>
            </a:pPr>
            <a:r>
              <a:rPr lang="en-US" altLang="ko-KR" sz="2800" b="1" dirty="0">
                <a:latin typeface="LG스마트체 Regular" panose="020B0600000101010101" pitchFamily="50" charset="-127"/>
                <a:ea typeface="LG스마트체 Regular" panose="020B0600000101010101" pitchFamily="50" charset="-127"/>
                <a:cs typeface="Arial" panose="020B0604020202020204" pitchFamily="34" charset="0"/>
              </a:rPr>
              <a:t> WID revision (RP-221565)</a:t>
            </a:r>
            <a:endParaRPr lang="en-US" sz="2800" b="1" dirty="0">
              <a:latin typeface="LG스마트체 Regular" panose="020B0600000101010101" pitchFamily="50" charset="-127"/>
              <a:ea typeface="LG스마트체 Regular" panose="020B0600000101010101" pitchFamily="50" charset="-127"/>
              <a:cs typeface="Arial" panose="020B0604020202020204" pitchFamily="34" charset="0"/>
            </a:endParaRPr>
          </a:p>
        </p:txBody>
      </p:sp>
      <p:sp>
        <p:nvSpPr>
          <p:cNvPr id="7" name="TextBox 6">
            <a:extLst>
              <a:ext uri="{FF2B5EF4-FFF2-40B4-BE49-F238E27FC236}">
                <a16:creationId xmlns:a16="http://schemas.microsoft.com/office/drawing/2014/main" id="{EFEF33D6-8971-A345-CC22-3F4D6C132C5A}"/>
              </a:ext>
            </a:extLst>
          </p:cNvPr>
          <p:cNvSpPr txBox="1"/>
          <p:nvPr/>
        </p:nvSpPr>
        <p:spPr>
          <a:xfrm>
            <a:off x="1163812" y="5168099"/>
            <a:ext cx="7992888" cy="668453"/>
          </a:xfrm>
          <a:prstGeom prst="rect">
            <a:avLst/>
          </a:prstGeom>
          <a:noFill/>
        </p:spPr>
        <p:txBody>
          <a:bodyPr wrap="square" rtlCol="0">
            <a:spAutoFit/>
          </a:bodyPr>
          <a:lstStyle/>
          <a:p>
            <a:pPr marL="171450" indent="-171450">
              <a:lnSpc>
                <a:spcPct val="150000"/>
              </a:lnSpc>
              <a:buFont typeface="Wingdings" panose="05000000000000000000" pitchFamily="2" charset="2"/>
              <a:buChar char="§"/>
            </a:pPr>
            <a:r>
              <a:rPr lang="ko-KR" altLang="en-US" sz="2800" b="1" dirty="0">
                <a:latin typeface="LG스마트체 Regular" panose="020B0600000101010101" pitchFamily="50" charset="-127"/>
                <a:ea typeface="LG스마트체 Regular" panose="020B0600000101010101" pitchFamily="50" charset="-127"/>
                <a:cs typeface="Arial" panose="020B0604020202020204" pitchFamily="34" charset="0"/>
              </a:rPr>
              <a:t> </a:t>
            </a:r>
            <a:r>
              <a:rPr lang="en-US" altLang="ko-KR" sz="2800" b="1" dirty="0">
                <a:latin typeface="LG스마트체 Regular" panose="020B0600000101010101" pitchFamily="50" charset="-127"/>
                <a:ea typeface="LG스마트체 Regular" panose="020B0600000101010101" pitchFamily="50" charset="-127"/>
                <a:cs typeface="Arial" panose="020B0604020202020204" pitchFamily="34" charset="0"/>
              </a:rPr>
              <a:t>Proposals</a:t>
            </a:r>
            <a:endParaRPr lang="en-US" sz="2800" b="1" dirty="0">
              <a:latin typeface="LG스마트체 Regular" panose="020B0600000101010101" pitchFamily="50" charset="-127"/>
              <a:ea typeface="LG스마트체 Regular" panose="020B0600000101010101" pitchFamily="50" charset="-127"/>
              <a:cs typeface="Arial" panose="020B0604020202020204" pitchFamily="34" charset="0"/>
            </a:endParaRPr>
          </a:p>
        </p:txBody>
      </p:sp>
    </p:spTree>
    <p:extLst>
      <p:ext uri="{BB962C8B-B14F-4D97-AF65-F5344CB8AC3E}">
        <p14:creationId xmlns:p14="http://schemas.microsoft.com/office/powerpoint/2010/main" val="4129019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p:txBody>
          <a:bodyPr/>
          <a:lstStyle/>
          <a:p>
            <a:r>
              <a:rPr lang="en-US" altLang="ko-KR" dirty="0"/>
              <a:t>1. Background</a:t>
            </a:r>
            <a:endParaRPr lang="ko-KR" altLang="en-US" dirty="0"/>
          </a:p>
        </p:txBody>
      </p:sp>
      <p:sp>
        <p:nvSpPr>
          <p:cNvPr id="21" name="TextBox 20">
            <a:extLst>
              <a:ext uri="{FF2B5EF4-FFF2-40B4-BE49-F238E27FC236}">
                <a16:creationId xmlns:a16="http://schemas.microsoft.com/office/drawing/2014/main" id="{D92CF409-B290-4E2E-B53C-C1841C62D0C3}"/>
              </a:ext>
            </a:extLst>
          </p:cNvPr>
          <p:cNvSpPr txBox="1"/>
          <p:nvPr/>
        </p:nvSpPr>
        <p:spPr>
          <a:xfrm>
            <a:off x="235166" y="2220101"/>
            <a:ext cx="9360000" cy="402098"/>
          </a:xfrm>
          <a:prstGeom prst="rect">
            <a:avLst/>
          </a:prstGeom>
          <a:noFill/>
        </p:spPr>
        <p:txBody>
          <a:bodyPr wrap="square" rtlCol="0">
            <a:spAutoFit/>
          </a:bodyPr>
          <a:lstStyle/>
          <a:p>
            <a:pPr marL="171450" indent="-171450">
              <a:lnSpc>
                <a:spcPct val="120000"/>
              </a:lnSpc>
              <a:buFont typeface="Wingdings" panose="05000000000000000000" pitchFamily="2" charset="2"/>
              <a:buChar char="q"/>
            </a:pPr>
            <a:r>
              <a:rPr lang="en-US" altLang="ko-KR" b="1" dirty="0">
                <a:latin typeface="Arial" panose="020B0604020202020204" pitchFamily="34" charset="0"/>
                <a:ea typeface="LG스마트체 Regular" panose="020B0600000101010101" pitchFamily="50" charset="-127"/>
                <a:cs typeface="Arial" panose="020B0604020202020204" pitchFamily="34" charset="0"/>
              </a:rPr>
              <a:t> Issues on a legacy device in the aerial vehicle</a:t>
            </a:r>
          </a:p>
        </p:txBody>
      </p:sp>
      <p:sp>
        <p:nvSpPr>
          <p:cNvPr id="22" name="TextBox 21">
            <a:extLst>
              <a:ext uri="{FF2B5EF4-FFF2-40B4-BE49-F238E27FC236}">
                <a16:creationId xmlns:a16="http://schemas.microsoft.com/office/drawing/2014/main" id="{F9B872DA-C648-4C95-8A09-A293F4E606E0}"/>
              </a:ext>
            </a:extLst>
          </p:cNvPr>
          <p:cNvSpPr txBox="1"/>
          <p:nvPr/>
        </p:nvSpPr>
        <p:spPr>
          <a:xfrm>
            <a:off x="477341" y="2534232"/>
            <a:ext cx="9746159" cy="1345048"/>
          </a:xfrm>
          <a:prstGeom prst="rect">
            <a:avLst/>
          </a:prstGeom>
          <a:noFill/>
        </p:spPr>
        <p:txBody>
          <a:bodyPr wrap="square" rtlCol="0">
            <a:spAutoFit/>
          </a:bodyPr>
          <a:lstStyle/>
          <a:p>
            <a:pPr marL="157083" indent="-216000">
              <a:lnSpc>
                <a:spcPct val="150000"/>
              </a:lnSpc>
              <a:buFont typeface="Arial" panose="020B0604020202020204" pitchFamily="34" charset="0"/>
              <a:buChar char="•"/>
            </a:pPr>
            <a:r>
              <a:rPr lang="en-US" altLang="ko-KR" sz="1400" dirty="0">
                <a:latin typeface="Arial" panose="020B0604020202020204" pitchFamily="34" charset="0"/>
                <a:ea typeface="LG스마트체 Regular" panose="020B0600000101010101" pitchFamily="50" charset="-127"/>
                <a:cs typeface="Arial" panose="020B0604020202020204" pitchFamily="34" charset="0"/>
              </a:rPr>
              <a:t>Rel-18 device would adopt the feature of measurement report based on the altitude. However, legacy devices will not have the feature and, hence, network will not be able to do proper network management for them.</a:t>
            </a:r>
          </a:p>
          <a:p>
            <a:pPr marL="157083" indent="-216000">
              <a:lnSpc>
                <a:spcPct val="150000"/>
              </a:lnSpc>
              <a:buFont typeface="Arial" panose="020B0604020202020204" pitchFamily="34" charset="0"/>
              <a:buChar char="•"/>
            </a:pPr>
            <a:r>
              <a:rPr lang="en-US" altLang="ko-KR" sz="1400" dirty="0">
                <a:latin typeface="Arial" panose="020B0604020202020204" pitchFamily="34" charset="0"/>
                <a:ea typeface="LG스마트체 Regular" panose="020B0600000101010101" pitchFamily="50" charset="-127"/>
                <a:cs typeface="Arial" panose="020B0604020202020204" pitchFamily="34" charset="0"/>
              </a:rPr>
              <a:t>NRT will be distorted by wrong </a:t>
            </a:r>
            <a:r>
              <a:rPr lang="en-US" altLang="ko-KR" sz="1400" dirty="0" err="1">
                <a:latin typeface="Arial" panose="020B0604020202020204" pitchFamily="34" charset="0"/>
                <a:ea typeface="LG스마트체 Regular" panose="020B0600000101010101" pitchFamily="50" charset="-127"/>
                <a:cs typeface="Arial" panose="020B0604020202020204" pitchFamily="34" charset="0"/>
              </a:rPr>
              <a:t>neighbour</a:t>
            </a:r>
            <a:r>
              <a:rPr lang="en-US" altLang="ko-KR" sz="1400" dirty="0">
                <a:latin typeface="Arial" panose="020B0604020202020204" pitchFamily="34" charset="0"/>
                <a:ea typeface="LG스마트체 Regular" panose="020B0600000101010101" pitchFamily="50" charset="-127"/>
                <a:cs typeface="Arial" panose="020B0604020202020204" pitchFamily="34" charset="0"/>
              </a:rPr>
              <a:t> cell report by legacy device in the air due to different channel characteristics.</a:t>
            </a:r>
          </a:p>
          <a:p>
            <a:pPr marL="157083" indent="-216000">
              <a:lnSpc>
                <a:spcPct val="150000"/>
              </a:lnSpc>
              <a:buFont typeface="Arial" panose="020B0604020202020204" pitchFamily="34" charset="0"/>
              <a:buChar char="•"/>
            </a:pPr>
            <a:r>
              <a:rPr lang="en-US" altLang="ko-KR" sz="1400" dirty="0">
                <a:latin typeface="Arial" panose="020B0604020202020204" pitchFamily="34" charset="0"/>
                <a:ea typeface="LG스마트체 Regular" panose="020B0600000101010101" pitchFamily="50" charset="-127"/>
                <a:cs typeface="Arial" panose="020B0604020202020204" pitchFamily="34" charset="0"/>
              </a:rPr>
              <a:t>New spectrum for UAM is the easiest way for network management but would not be available for legacy devices.</a:t>
            </a:r>
          </a:p>
        </p:txBody>
      </p:sp>
      <p:sp>
        <p:nvSpPr>
          <p:cNvPr id="65" name="TextBox 64">
            <a:extLst>
              <a:ext uri="{FF2B5EF4-FFF2-40B4-BE49-F238E27FC236}">
                <a16:creationId xmlns:a16="http://schemas.microsoft.com/office/drawing/2014/main" id="{F0B02695-4F64-4617-A180-80F37292ACAF}"/>
              </a:ext>
            </a:extLst>
          </p:cNvPr>
          <p:cNvSpPr txBox="1"/>
          <p:nvPr/>
        </p:nvSpPr>
        <p:spPr>
          <a:xfrm>
            <a:off x="235166" y="884110"/>
            <a:ext cx="9360000" cy="402098"/>
          </a:xfrm>
          <a:prstGeom prst="rect">
            <a:avLst/>
          </a:prstGeom>
          <a:noFill/>
        </p:spPr>
        <p:txBody>
          <a:bodyPr wrap="square" rtlCol="0">
            <a:spAutoFit/>
          </a:bodyPr>
          <a:lstStyle/>
          <a:p>
            <a:pPr marL="171450" indent="-171450">
              <a:lnSpc>
                <a:spcPct val="120000"/>
              </a:lnSpc>
              <a:buFont typeface="Wingdings" panose="05000000000000000000" pitchFamily="2" charset="2"/>
              <a:buChar char="q"/>
            </a:pPr>
            <a:r>
              <a:rPr lang="en-US" altLang="ko-KR" b="1" dirty="0">
                <a:latin typeface="Arial" panose="020B0604020202020204" pitchFamily="34" charset="0"/>
                <a:ea typeface="LG스마트체 Regular" panose="020B0600000101010101" pitchFamily="50" charset="-127"/>
                <a:cs typeface="Arial" panose="020B0604020202020204" pitchFamily="34" charset="0"/>
              </a:rPr>
              <a:t> UAM commercial service in Korea</a:t>
            </a:r>
          </a:p>
        </p:txBody>
      </p:sp>
      <p:sp>
        <p:nvSpPr>
          <p:cNvPr id="78" name="TextBox 77">
            <a:extLst>
              <a:ext uri="{FF2B5EF4-FFF2-40B4-BE49-F238E27FC236}">
                <a16:creationId xmlns:a16="http://schemas.microsoft.com/office/drawing/2014/main" id="{7803BE31-5EA2-4DBD-A303-6ABB43743EE8}"/>
              </a:ext>
            </a:extLst>
          </p:cNvPr>
          <p:cNvSpPr txBox="1"/>
          <p:nvPr/>
        </p:nvSpPr>
        <p:spPr>
          <a:xfrm>
            <a:off x="474505" y="1190625"/>
            <a:ext cx="9592551" cy="1021883"/>
          </a:xfrm>
          <a:prstGeom prst="rect">
            <a:avLst/>
          </a:prstGeom>
          <a:noFill/>
        </p:spPr>
        <p:txBody>
          <a:bodyPr wrap="square" rtlCol="0">
            <a:spAutoFit/>
          </a:bodyPr>
          <a:lstStyle/>
          <a:p>
            <a:pPr marL="157083" indent="-216000">
              <a:lnSpc>
                <a:spcPct val="150000"/>
              </a:lnSpc>
              <a:buFont typeface="Arial" panose="020B0604020202020204" pitchFamily="34" charset="0"/>
              <a:buChar char="•"/>
            </a:pPr>
            <a:r>
              <a:rPr lang="en-US" altLang="ko-KR" sz="1400" dirty="0">
                <a:latin typeface="Arial" panose="020B0604020202020204" pitchFamily="34" charset="0"/>
                <a:ea typeface="LG스마트체 Regular" panose="020B0600000101010101" pitchFamily="50" charset="-127"/>
                <a:cs typeface="Arial" panose="020B0604020202020204" pitchFamily="34" charset="0"/>
              </a:rPr>
              <a:t>UAM commercial service will be launched in the end of 2024 by government.</a:t>
            </a:r>
            <a:endParaRPr lang="en-US" altLang="ko-KR" sz="1400"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endParaRPr>
          </a:p>
          <a:p>
            <a:pPr marL="157083" indent="-216000">
              <a:lnSpc>
                <a:spcPct val="150000"/>
              </a:lnSpc>
              <a:buFont typeface="Arial" panose="020B0604020202020204" pitchFamily="34" charset="0"/>
              <a:buChar char="•"/>
            </a:pPr>
            <a:r>
              <a:rPr lang="en-US" altLang="ko-KR" sz="1400" dirty="0">
                <a:latin typeface="Arial" panose="020B0604020202020204" pitchFamily="34" charset="0"/>
                <a:ea typeface="LG스마트체 Regular" panose="020B0600000101010101" pitchFamily="50" charset="-127"/>
                <a:cs typeface="Arial" panose="020B0604020202020204" pitchFamily="34" charset="0"/>
              </a:rPr>
              <a:t>As comparing to UAV, UAM should consider a service scene where the legacy devices such as Rel-15/16/17 ride the aerial vehicle.</a:t>
            </a:r>
          </a:p>
        </p:txBody>
      </p:sp>
      <p:sp>
        <p:nvSpPr>
          <p:cNvPr id="9" name="TextBox 8">
            <a:extLst>
              <a:ext uri="{FF2B5EF4-FFF2-40B4-BE49-F238E27FC236}">
                <a16:creationId xmlns:a16="http://schemas.microsoft.com/office/drawing/2014/main" id="{EA78259F-A9DA-4B87-BF0D-6F986A8CD558}"/>
              </a:ext>
            </a:extLst>
          </p:cNvPr>
          <p:cNvSpPr txBox="1"/>
          <p:nvPr/>
        </p:nvSpPr>
        <p:spPr>
          <a:xfrm>
            <a:off x="317500" y="7363866"/>
            <a:ext cx="7620000" cy="246221"/>
          </a:xfrm>
          <a:prstGeom prst="rect">
            <a:avLst/>
          </a:prstGeom>
          <a:noFill/>
        </p:spPr>
        <p:txBody>
          <a:bodyPr wrap="square">
            <a:spAutoFit/>
          </a:bodyPr>
          <a:lstStyle/>
          <a:p>
            <a:r>
              <a:rPr lang="en-US" altLang="ko-KR" sz="1000" dirty="0">
                <a:solidFill>
                  <a:srgbClr val="00B050"/>
                </a:solidFill>
                <a:latin typeface="Arial" panose="020B0604020202020204" pitchFamily="34" charset="0"/>
                <a:cs typeface="Arial" panose="020B0604020202020204" pitchFamily="34" charset="0"/>
              </a:rPr>
              <a:t>* </a:t>
            </a:r>
            <a:r>
              <a:rPr lang="ko-KR" altLang="en-US" sz="1000" dirty="0">
                <a:solidFill>
                  <a:srgbClr val="00B050"/>
                </a:solidFill>
                <a:latin typeface="Arial" panose="020B0604020202020204" pitchFamily="34" charset="0"/>
                <a:cs typeface="Arial" panose="020B0604020202020204" pitchFamily="34" charset="0"/>
              </a:rPr>
              <a:t>https://www.ericsson.com/en/blog/2017/11/how-mobile-networks-can-support-drone-communication</a:t>
            </a:r>
          </a:p>
        </p:txBody>
      </p:sp>
      <p:pic>
        <p:nvPicPr>
          <p:cNvPr id="3" name="그림 2">
            <a:extLst>
              <a:ext uri="{FF2B5EF4-FFF2-40B4-BE49-F238E27FC236}">
                <a16:creationId xmlns:a16="http://schemas.microsoft.com/office/drawing/2014/main" id="{3E024B1A-BB5C-4BFB-8175-CA052618B3B5}"/>
              </a:ext>
            </a:extLst>
          </p:cNvPr>
          <p:cNvPicPr>
            <a:picLocks noChangeAspect="1"/>
          </p:cNvPicPr>
          <p:nvPr/>
        </p:nvPicPr>
        <p:blipFill>
          <a:blip r:embed="rId2"/>
          <a:stretch>
            <a:fillRect/>
          </a:stretch>
        </p:blipFill>
        <p:spPr>
          <a:xfrm>
            <a:off x="779942" y="3601074"/>
            <a:ext cx="8907028" cy="3828620"/>
          </a:xfrm>
          <a:prstGeom prst="rect">
            <a:avLst/>
          </a:prstGeom>
        </p:spPr>
      </p:pic>
    </p:spTree>
    <p:extLst>
      <p:ext uri="{BB962C8B-B14F-4D97-AF65-F5344CB8AC3E}">
        <p14:creationId xmlns:p14="http://schemas.microsoft.com/office/powerpoint/2010/main" val="3383249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a:xfrm>
            <a:off x="508500" y="145684"/>
            <a:ext cx="7200000" cy="461665"/>
          </a:xfrm>
        </p:spPr>
        <p:txBody>
          <a:bodyPr/>
          <a:lstStyle/>
          <a:p>
            <a:r>
              <a:rPr lang="en-US" altLang="ko-KR" dirty="0"/>
              <a:t>2. Possible solutions</a:t>
            </a:r>
            <a:endParaRPr lang="ko-KR" altLang="en-US" dirty="0"/>
          </a:p>
        </p:txBody>
      </p:sp>
      <p:pic>
        <p:nvPicPr>
          <p:cNvPr id="4" name="그림 3">
            <a:extLst>
              <a:ext uri="{FF2B5EF4-FFF2-40B4-BE49-F238E27FC236}">
                <a16:creationId xmlns:a16="http://schemas.microsoft.com/office/drawing/2014/main" id="{4A9931AE-391A-6FD2-CFAE-06F8CB6C9F6C}"/>
              </a:ext>
            </a:extLst>
          </p:cNvPr>
          <p:cNvPicPr>
            <a:picLocks noChangeAspect="1"/>
          </p:cNvPicPr>
          <p:nvPr/>
        </p:nvPicPr>
        <p:blipFill rotWithShape="1">
          <a:blip r:embed="rId2"/>
          <a:srcRect r="2049"/>
          <a:stretch/>
        </p:blipFill>
        <p:spPr>
          <a:xfrm>
            <a:off x="364586" y="1388895"/>
            <a:ext cx="9964227" cy="5181600"/>
          </a:xfrm>
          <a:prstGeom prst="rect">
            <a:avLst/>
          </a:prstGeom>
        </p:spPr>
      </p:pic>
    </p:spTree>
    <p:extLst>
      <p:ext uri="{BB962C8B-B14F-4D97-AF65-F5344CB8AC3E}">
        <p14:creationId xmlns:p14="http://schemas.microsoft.com/office/powerpoint/2010/main" val="3371020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a:xfrm>
            <a:off x="508500" y="145684"/>
            <a:ext cx="7200000" cy="461665"/>
          </a:xfrm>
        </p:spPr>
        <p:txBody>
          <a:bodyPr/>
          <a:lstStyle/>
          <a:p>
            <a:r>
              <a:rPr lang="en-US" altLang="ko-KR" dirty="0"/>
              <a:t>3. Analysis of solutions</a:t>
            </a:r>
            <a:endParaRPr lang="ko-KR" altLang="en-US" dirty="0"/>
          </a:p>
        </p:txBody>
      </p:sp>
      <p:sp>
        <p:nvSpPr>
          <p:cNvPr id="7" name="Rectangle 2">
            <a:extLst>
              <a:ext uri="{FF2B5EF4-FFF2-40B4-BE49-F238E27FC236}">
                <a16:creationId xmlns:a16="http://schemas.microsoft.com/office/drawing/2014/main" id="{C6EAE85E-EC22-47EB-A41F-D7018008D84F}"/>
              </a:ext>
            </a:extLst>
          </p:cNvPr>
          <p:cNvSpPr>
            <a:spLocks noChangeArrowheads="1"/>
          </p:cNvSpPr>
          <p:nvPr/>
        </p:nvSpPr>
        <p:spPr bwMode="auto">
          <a:xfrm>
            <a:off x="1308100" y="1632437"/>
            <a:ext cx="78613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ko-KR" sz="1200" b="0" i="0" u="none" strike="noStrike" cap="none" normalizeH="0" baseline="0" dirty="0">
                <a:ln>
                  <a:noFill/>
                </a:ln>
                <a:solidFill>
                  <a:schemeClr val="tx1"/>
                </a:solidFill>
                <a:effectLst/>
                <a:latin typeface="Times New Roman" panose="02020603050405020304" pitchFamily="18" charset="0"/>
                <a:ea typeface="SimHei" panose="02010609060101010101" pitchFamily="49" charset="-122"/>
                <a:cs typeface="Times New Roman" panose="02020603050405020304" pitchFamily="18" charset="0"/>
              </a:rPr>
              <a:t>Table 1: Analysis of candidate solutions handling legacy device riding aerial vehicle</a:t>
            </a:r>
            <a:endParaRPr kumimoji="0" lang="en-GB" altLang="ko-KR" sz="2800" b="0" i="0" u="none" strike="noStrike" cap="none" normalizeH="0" baseline="0" dirty="0">
              <a:ln>
                <a:noFill/>
              </a:ln>
              <a:solidFill>
                <a:schemeClr val="tx1"/>
              </a:solidFill>
              <a:effectLst/>
              <a:latin typeface="Arial" panose="020B0604020202020204" pitchFamily="34" charset="0"/>
            </a:endParaRPr>
          </a:p>
        </p:txBody>
      </p:sp>
      <p:graphicFrame>
        <p:nvGraphicFramePr>
          <p:cNvPr id="12" name="표 11">
            <a:extLst>
              <a:ext uri="{FF2B5EF4-FFF2-40B4-BE49-F238E27FC236}">
                <a16:creationId xmlns:a16="http://schemas.microsoft.com/office/drawing/2014/main" id="{CF7BA97F-CA80-49FF-A352-1B730E92D283}"/>
              </a:ext>
            </a:extLst>
          </p:cNvPr>
          <p:cNvGraphicFramePr>
            <a:graphicFrameLocks noGrp="1"/>
          </p:cNvGraphicFramePr>
          <p:nvPr>
            <p:extLst>
              <p:ext uri="{D42A27DB-BD31-4B8C-83A1-F6EECF244321}">
                <p14:modId xmlns:p14="http://schemas.microsoft.com/office/powerpoint/2010/main" val="3522579958"/>
              </p:ext>
            </p:extLst>
          </p:nvPr>
        </p:nvGraphicFramePr>
        <p:xfrm>
          <a:off x="393700" y="2028825"/>
          <a:ext cx="9906000" cy="2864496"/>
        </p:xfrm>
        <a:graphic>
          <a:graphicData uri="http://schemas.openxmlformats.org/drawingml/2006/table">
            <a:tbl>
              <a:tblPr firstRow="1" firstCol="1" bandRow="1"/>
              <a:tblGrid>
                <a:gridCol w="1110993">
                  <a:extLst>
                    <a:ext uri="{9D8B030D-6E8A-4147-A177-3AD203B41FA5}">
                      <a16:colId xmlns:a16="http://schemas.microsoft.com/office/drawing/2014/main" val="727183401"/>
                    </a:ext>
                  </a:extLst>
                </a:gridCol>
                <a:gridCol w="1235818">
                  <a:extLst>
                    <a:ext uri="{9D8B030D-6E8A-4147-A177-3AD203B41FA5}">
                      <a16:colId xmlns:a16="http://schemas.microsoft.com/office/drawing/2014/main" val="1569261502"/>
                    </a:ext>
                  </a:extLst>
                </a:gridCol>
                <a:gridCol w="1132919">
                  <a:extLst>
                    <a:ext uri="{9D8B030D-6E8A-4147-A177-3AD203B41FA5}">
                      <a16:colId xmlns:a16="http://schemas.microsoft.com/office/drawing/2014/main" val="5539149"/>
                    </a:ext>
                  </a:extLst>
                </a:gridCol>
                <a:gridCol w="1004008">
                  <a:extLst>
                    <a:ext uri="{9D8B030D-6E8A-4147-A177-3AD203B41FA5}">
                      <a16:colId xmlns:a16="http://schemas.microsoft.com/office/drawing/2014/main" val="4252111502"/>
                    </a:ext>
                  </a:extLst>
                </a:gridCol>
                <a:gridCol w="1004008">
                  <a:extLst>
                    <a:ext uri="{9D8B030D-6E8A-4147-A177-3AD203B41FA5}">
                      <a16:colId xmlns:a16="http://schemas.microsoft.com/office/drawing/2014/main" val="2326643592"/>
                    </a:ext>
                  </a:extLst>
                </a:gridCol>
                <a:gridCol w="4418254">
                  <a:extLst>
                    <a:ext uri="{9D8B030D-6E8A-4147-A177-3AD203B41FA5}">
                      <a16:colId xmlns:a16="http://schemas.microsoft.com/office/drawing/2014/main" val="841017118"/>
                    </a:ext>
                  </a:extLst>
                </a:gridCol>
              </a:tblGrid>
              <a:tr h="546338">
                <a:tc>
                  <a:txBody>
                    <a:bodyPr/>
                    <a:lstStyle/>
                    <a:p>
                      <a:pPr algn="ctr" hangingPunct="0">
                        <a:lnSpc>
                          <a:spcPct val="150000"/>
                        </a:lnSpc>
                        <a:spcAft>
                          <a:spcPts val="900"/>
                        </a:spcAft>
                      </a:pPr>
                      <a:r>
                        <a:rPr lang="en-GB" sz="10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Solution</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0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Redeeming throughput degradation</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0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Preventing NRT distortion</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000" b="1">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UAM dedicated spectrum</a:t>
                      </a:r>
                      <a:endParaRPr lang="ko-KR" sz="100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000" b="1">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UE</a:t>
                      </a:r>
                      <a:r>
                        <a:rPr lang="en-GB" sz="100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 </a:t>
                      </a:r>
                      <a:r>
                        <a:rPr lang="en-GB" sz="1000" b="1">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Power Saving</a:t>
                      </a:r>
                      <a:endParaRPr lang="ko-KR" sz="100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0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Specification</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extLst>
                  <a:ext uri="{0D108BD9-81ED-4DB2-BD59-A6C34878D82A}">
                    <a16:rowId xmlns:a16="http://schemas.microsoft.com/office/drawing/2014/main" val="3303279360"/>
                  </a:ext>
                </a:extLst>
              </a:tr>
              <a:tr h="641231">
                <a:tc>
                  <a:txBody>
                    <a:bodyPr/>
                    <a:lstStyle/>
                    <a:p>
                      <a:pPr algn="ctr" hangingPunct="0">
                        <a:lnSpc>
                          <a:spcPct val="150000"/>
                        </a:lnSpc>
                        <a:spcAft>
                          <a:spcPts val="900"/>
                        </a:spcAft>
                      </a:pPr>
                      <a:r>
                        <a:rPr lang="en-GB" sz="10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Mobile IAB</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Support</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hangingPunct="0">
                        <a:lnSpc>
                          <a:spcPct val="150000"/>
                        </a:lnSpc>
                        <a:spcAft>
                          <a:spcPts val="900"/>
                        </a:spcAft>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Support</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hangingPunct="0">
                        <a:lnSpc>
                          <a:spcPct val="150000"/>
                        </a:lnSpc>
                        <a:spcAft>
                          <a:spcPts val="900"/>
                        </a:spcAft>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Available</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hangingPunct="0">
                        <a:lnSpc>
                          <a:spcPct val="150000"/>
                        </a:lnSpc>
                        <a:spcAft>
                          <a:spcPts val="900"/>
                        </a:spcAft>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Support</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marL="108000" lvl="0" indent="-108000" algn="just" hangingPunct="0">
                        <a:lnSpc>
                          <a:spcPct val="150000"/>
                        </a:lnSpc>
                        <a:buFont typeface="맑은 고딕" panose="020B0503020000020004" pitchFamily="50" charset="-127"/>
                        <a:buChar char="•"/>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Measurement report triggered by altitude in mobile IAB MT</a:t>
                      </a:r>
                      <a:endParaRPr lang="ko-KR" sz="1000" dirty="0">
                        <a:effectLst/>
                        <a:latin typeface="Times New Roman" panose="02020603050405020304" pitchFamily="18" charset="0"/>
                        <a:ea typeface="SimSun" panose="02010600030101010101" pitchFamily="2" charset="-122"/>
                      </a:endParaRPr>
                    </a:p>
                    <a:p>
                      <a:pPr marL="108000" lvl="0" indent="-108000" algn="just" hangingPunct="0">
                        <a:lnSpc>
                          <a:spcPct val="150000"/>
                        </a:lnSpc>
                        <a:buFont typeface="맑은 고딕" panose="020B0503020000020004" pitchFamily="50" charset="-127"/>
                        <a:buChar char="•"/>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Provisioning mapping information between UE ID and flying state to AMF/MME/donor </a:t>
                      </a:r>
                      <a:r>
                        <a:rPr lang="en-GB" sz="1000" dirty="0" err="1">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gNB</a:t>
                      </a:r>
                      <a:endParaRPr lang="ko-KR" sz="1000" dirty="0">
                        <a:effectLst/>
                        <a:latin typeface="Times New Roman" panose="02020603050405020304" pitchFamily="18" charset="0"/>
                        <a:ea typeface="SimSun" panose="02010600030101010101" pitchFamily="2" charset="-122"/>
                      </a:endParaRPr>
                    </a:p>
                    <a:p>
                      <a:pPr marL="108000" lvl="0" indent="-108000" algn="just" hangingPunct="0">
                        <a:lnSpc>
                          <a:spcPct val="150000"/>
                        </a:lnSpc>
                        <a:spcAft>
                          <a:spcPts val="900"/>
                        </a:spcAft>
                        <a:buFont typeface="맑은 고딕" panose="020B0503020000020004" pitchFamily="50" charset="-127"/>
                        <a:buChar char="•"/>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Preventing ground cell reselection</a:t>
                      </a:r>
                      <a:endParaRPr lang="ko-KR" sz="1000" dirty="0">
                        <a:effectLst/>
                        <a:latin typeface="Times New Roman" panose="02020603050405020304" pitchFamily="18" charset="0"/>
                        <a:ea typeface="SimSun" panose="02010600030101010101" pitchFamily="2" charset="-122"/>
                      </a:endParaRPr>
                    </a:p>
                  </a:txBody>
                  <a:tcPr marL="108000" marR="108000" marT="108000" marB="10800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extLst>
                  <a:ext uri="{0D108BD9-81ED-4DB2-BD59-A6C34878D82A}">
                    <a16:rowId xmlns:a16="http://schemas.microsoft.com/office/drawing/2014/main" val="3178672164"/>
                  </a:ext>
                </a:extLst>
              </a:tr>
              <a:tr h="641231">
                <a:tc>
                  <a:txBody>
                    <a:bodyPr/>
                    <a:lstStyle/>
                    <a:p>
                      <a:pPr algn="ctr" hangingPunct="0">
                        <a:lnSpc>
                          <a:spcPct val="150000"/>
                        </a:lnSpc>
                        <a:spcAft>
                          <a:spcPts val="900"/>
                        </a:spcAft>
                      </a:pPr>
                      <a:r>
                        <a:rPr lang="en-GB" sz="1000" b="1">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Application</a:t>
                      </a:r>
                      <a:endParaRPr lang="ko-KR" sz="100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Support</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algn="ctr" hangingPunct="0">
                        <a:lnSpc>
                          <a:spcPct val="150000"/>
                        </a:lnSpc>
                        <a:spcAft>
                          <a:spcPts val="900"/>
                        </a:spcAft>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Not Support</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algn="ctr" hangingPunct="0">
                        <a:lnSpc>
                          <a:spcPct val="150000"/>
                        </a:lnSpc>
                        <a:spcAft>
                          <a:spcPts val="900"/>
                        </a:spcAft>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Not available</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algn="ctr" hangingPunct="0">
                        <a:lnSpc>
                          <a:spcPct val="150000"/>
                        </a:lnSpc>
                        <a:spcAft>
                          <a:spcPts val="900"/>
                        </a:spcAft>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Not support</a:t>
                      </a:r>
                      <a:endParaRPr lang="ko-KR" sz="10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108000" lvl="0" indent="-108000" algn="just" hangingPunct="0">
                        <a:lnSpc>
                          <a:spcPct val="150000"/>
                        </a:lnSpc>
                        <a:buFont typeface="맑은 고딕" panose="020B0503020000020004" pitchFamily="50" charset="-127"/>
                        <a:buChar char="•"/>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Provisioning flying state information of a legacy UE among AF/UDM/PCF/AMF/MME</a:t>
                      </a:r>
                      <a:endParaRPr lang="ko-KR" sz="1000" dirty="0">
                        <a:effectLst/>
                        <a:latin typeface="Times New Roman" panose="02020603050405020304" pitchFamily="18" charset="0"/>
                        <a:ea typeface="SimSun" panose="02010600030101010101" pitchFamily="2" charset="-122"/>
                      </a:endParaRPr>
                    </a:p>
                    <a:p>
                      <a:pPr marL="108000" lvl="0" indent="-108000" algn="just" hangingPunct="0">
                        <a:lnSpc>
                          <a:spcPct val="150000"/>
                        </a:lnSpc>
                        <a:spcAft>
                          <a:spcPts val="900"/>
                        </a:spcAft>
                        <a:buFont typeface="맑은 고딕" panose="020B0503020000020004" pitchFamily="50" charset="-127"/>
                        <a:buChar char="•"/>
                      </a:pP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Provisioning flying state information of a legacy UE between AMF(or MME) and </a:t>
                      </a:r>
                      <a:r>
                        <a:rPr lang="en-GB" sz="1000" dirty="0" err="1">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gNB</a:t>
                      </a: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 (or </a:t>
                      </a:r>
                      <a:r>
                        <a:rPr lang="en-GB" sz="1000" dirty="0" err="1">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eNB</a:t>
                      </a:r>
                      <a:r>
                        <a:rPr lang="en-GB" sz="10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a:t>
                      </a:r>
                      <a:endParaRPr lang="ko-KR" sz="1000" dirty="0">
                        <a:effectLst/>
                        <a:latin typeface="Times New Roman" panose="02020603050405020304" pitchFamily="18" charset="0"/>
                        <a:ea typeface="SimSun" panose="02010600030101010101" pitchFamily="2" charset="-122"/>
                      </a:endParaRPr>
                    </a:p>
                  </a:txBody>
                  <a:tcPr marL="108000" marR="108000" marT="108000" marB="10800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extLst>
                  <a:ext uri="{0D108BD9-81ED-4DB2-BD59-A6C34878D82A}">
                    <a16:rowId xmlns:a16="http://schemas.microsoft.com/office/drawing/2014/main" val="2937539854"/>
                  </a:ext>
                </a:extLst>
              </a:tr>
            </a:tbl>
          </a:graphicData>
        </a:graphic>
      </p:graphicFrame>
    </p:spTree>
    <p:extLst>
      <p:ext uri="{BB962C8B-B14F-4D97-AF65-F5344CB8AC3E}">
        <p14:creationId xmlns:p14="http://schemas.microsoft.com/office/powerpoint/2010/main" val="1081779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a:xfrm>
            <a:off x="508500" y="145684"/>
            <a:ext cx="7200000" cy="461665"/>
          </a:xfrm>
        </p:spPr>
        <p:txBody>
          <a:bodyPr/>
          <a:lstStyle/>
          <a:p>
            <a:r>
              <a:rPr lang="en-US" altLang="ko-KR" dirty="0"/>
              <a:t>4. Proposals</a:t>
            </a:r>
            <a:endParaRPr lang="ko-KR" altLang="en-US" dirty="0"/>
          </a:p>
        </p:txBody>
      </p:sp>
      <p:sp>
        <p:nvSpPr>
          <p:cNvPr id="3" name="TextBox 2">
            <a:extLst>
              <a:ext uri="{FF2B5EF4-FFF2-40B4-BE49-F238E27FC236}">
                <a16:creationId xmlns:a16="http://schemas.microsoft.com/office/drawing/2014/main" id="{6EE6D88C-45C2-4362-8F57-72D845CB7818}"/>
              </a:ext>
            </a:extLst>
          </p:cNvPr>
          <p:cNvSpPr txBox="1"/>
          <p:nvPr/>
        </p:nvSpPr>
        <p:spPr>
          <a:xfrm>
            <a:off x="165100" y="962025"/>
            <a:ext cx="10287000" cy="1391407"/>
          </a:xfrm>
          <a:prstGeom prst="rect">
            <a:avLst/>
          </a:prstGeom>
          <a:noFill/>
        </p:spPr>
        <p:txBody>
          <a:bodyPr wrap="square" rtlCol="0">
            <a:spAutoFit/>
          </a:bodyPr>
          <a:lstStyle/>
          <a:p>
            <a:pPr marL="171450" indent="-171450">
              <a:lnSpc>
                <a:spcPct val="120000"/>
              </a:lnSpc>
              <a:buFont typeface="Wingdings" panose="05000000000000000000" pitchFamily="2" charset="2"/>
              <a:buChar char="q"/>
            </a:pPr>
            <a:r>
              <a:rPr lang="en-US" altLang="ko-KR" b="1" dirty="0">
                <a:latin typeface="Arial" panose="020B0604020202020204" pitchFamily="34" charset="0"/>
                <a:ea typeface="LG스마트체 Regular" panose="020B0600000101010101" pitchFamily="50" charset="-127"/>
                <a:cs typeface="Arial" panose="020B0604020202020204" pitchFamily="34" charset="0"/>
              </a:rPr>
              <a:t> Proposal 1: It is proposed to insert mobile-IAB-based solution for UAM into mobile IAB WI.</a:t>
            </a:r>
          </a:p>
          <a:p>
            <a:pPr marL="171450" indent="-171450">
              <a:lnSpc>
                <a:spcPct val="120000"/>
              </a:lnSpc>
              <a:buFont typeface="Wingdings" panose="05000000000000000000" pitchFamily="2" charset="2"/>
              <a:buChar char="q"/>
            </a:pPr>
            <a:endParaRPr lang="en-US" altLang="ko-KR" b="1" dirty="0">
              <a:latin typeface="Arial" panose="020B0604020202020204" pitchFamily="34" charset="0"/>
              <a:ea typeface="LG스마트체 Regular" panose="020B0600000101010101" pitchFamily="50" charset="-127"/>
              <a:cs typeface="Arial" panose="020B0604020202020204" pitchFamily="34" charset="0"/>
            </a:endParaRPr>
          </a:p>
          <a:p>
            <a:pPr marL="171450" indent="-171450">
              <a:lnSpc>
                <a:spcPct val="120000"/>
              </a:lnSpc>
              <a:buFont typeface="Wingdings" panose="05000000000000000000" pitchFamily="2" charset="2"/>
              <a:buChar char="q"/>
            </a:pPr>
            <a:r>
              <a:rPr lang="en-US" altLang="ko-KR" b="1" dirty="0">
                <a:latin typeface="Arial" panose="020B0604020202020204" pitchFamily="34" charset="0"/>
                <a:ea typeface="LG스마트체 Regular" panose="020B0600000101010101" pitchFamily="50" charset="-127"/>
                <a:cs typeface="Arial" panose="020B0604020202020204" pitchFamily="34" charset="0"/>
              </a:rPr>
              <a:t> Proposal 2: It is proposed to ask SA2 to check the feasibility of application-based-solution for UAM through Rel-18 </a:t>
            </a:r>
            <a:r>
              <a:rPr lang="en-US" altLang="ko-KR" b="1" dirty="0" err="1">
                <a:latin typeface="Arial" panose="020B0604020202020204" pitchFamily="34" charset="0"/>
                <a:ea typeface="LG스마트체 Regular" panose="020B0600000101010101" pitchFamily="50" charset="-127"/>
                <a:cs typeface="Arial" panose="020B0604020202020204" pitchFamily="34" charset="0"/>
              </a:rPr>
              <a:t>WIs.</a:t>
            </a:r>
            <a:endParaRPr lang="en-US" altLang="ko-KR" b="1" dirty="0">
              <a:latin typeface="Arial" panose="020B0604020202020204" pitchFamily="34" charset="0"/>
              <a:ea typeface="LG스마트체 Regular" panose="020B0600000101010101" pitchFamily="50" charset="-127"/>
              <a:cs typeface="Arial" panose="020B0604020202020204" pitchFamily="34" charset="0"/>
            </a:endParaRPr>
          </a:p>
        </p:txBody>
      </p:sp>
    </p:spTree>
    <p:extLst>
      <p:ext uri="{BB962C8B-B14F-4D97-AF65-F5344CB8AC3E}">
        <p14:creationId xmlns:p14="http://schemas.microsoft.com/office/powerpoint/2010/main" val="2175089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a:xfrm>
            <a:off x="508500" y="145684"/>
            <a:ext cx="7200000" cy="461665"/>
          </a:xfrm>
        </p:spPr>
        <p:txBody>
          <a:bodyPr/>
          <a:lstStyle/>
          <a:p>
            <a:r>
              <a:rPr lang="en-US" altLang="ko-KR" dirty="0"/>
              <a:t>5. WID revision (RP-221565)</a:t>
            </a:r>
            <a:endParaRPr lang="ko-KR" altLang="en-US" dirty="0"/>
          </a:p>
        </p:txBody>
      </p:sp>
      <p:sp>
        <p:nvSpPr>
          <p:cNvPr id="4" name="Rectangle 2">
            <a:extLst>
              <a:ext uri="{FF2B5EF4-FFF2-40B4-BE49-F238E27FC236}">
                <a16:creationId xmlns:a16="http://schemas.microsoft.com/office/drawing/2014/main" id="{3EE3C4B5-D927-AC9A-CBA8-AEFAF208D912}"/>
              </a:ext>
            </a:extLst>
          </p:cNvPr>
          <p:cNvSpPr>
            <a:spLocks noChangeArrowheads="1"/>
          </p:cNvSpPr>
          <p:nvPr/>
        </p:nvSpPr>
        <p:spPr bwMode="auto">
          <a:xfrm>
            <a:off x="159139" y="962025"/>
            <a:ext cx="10240088" cy="2923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0" i="0" u="none" strike="noStrike" cap="none" normalizeH="0" baseline="0" dirty="0">
                <a:ln>
                  <a:noFill/>
                </a:ln>
                <a:solidFill>
                  <a:schemeClr val="tx1"/>
                </a:solidFill>
                <a:effectLst/>
                <a:latin typeface="Arial" panose="020B0604020202020204" pitchFamily="34" charset="0"/>
                <a:ea typeface="맑은 고딕" panose="020B0503020000020004" pitchFamily="50" charset="-127"/>
                <a:cs typeface="Arial" panose="020B0604020202020204" pitchFamily="34" charset="0"/>
              </a:rPr>
              <a:t>3	Justification</a:t>
            </a:r>
            <a:endParaRPr kumimoji="0" lang="en-GB"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support for Mobile Integrated Access and Backhaul (IAB) builds on the architecture and protocols derived in the Rel-17 WI </a:t>
            </a:r>
            <a:r>
              <a:rPr kumimoji="0" lang="en-US" altLang="ko-KR" sz="1400" b="0" i="0" u="none" strike="noStrike" cap="none" normalizeH="0" baseline="0" dirty="0" err="1">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NR_IAB_enh</a:t>
            </a: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which provided IAB improvements on various aspects such as robustness, load-balancing, spectral efficiency, and end-to-end performance.</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work on Mobile IAB in Rel-18 should focus on the scenario of mobile-IAB-nodes mounted on </a:t>
            </a:r>
            <a:r>
              <a:rPr kumimoji="0" lang="en-US" altLang="ko-KR" sz="1400" b="0" i="0" u="sng" strike="noStrike" cap="none" normalizeH="0" baseline="0" dirty="0">
                <a:ln>
                  <a:noFill/>
                </a:ln>
                <a:solidFill>
                  <a:srgbClr val="008080"/>
                </a:solidFill>
                <a:effectLst/>
                <a:latin typeface="Calibri" panose="020F0502020204030204" pitchFamily="34" charset="0"/>
                <a:ea typeface="Times New Roman" panose="02020603050405020304" pitchFamily="18" charset="0"/>
                <a:cs typeface="Calibri" panose="020F0502020204030204" pitchFamily="34" charset="0"/>
              </a:rPr>
              <a:t>ground or aerial </a:t>
            </a: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vehicles providing 5G coverage/capacity enhancement to onboard and/or surrounding UEs. </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Rel-18, mobile IAB supports the following functionality, applicable to FR1 and FR2:</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In-band and out-of-band backhauling.</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mobile IAB-node should have no descendent IAB-nodes, i.e., it serves only UEs.</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Solutions should support UE HO and DC.</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sng" strike="noStrike" cap="none" normalizeH="0" baseline="0" dirty="0">
                <a:ln>
                  <a:noFill/>
                </a:ln>
                <a:solidFill>
                  <a:srgbClr val="008080"/>
                </a:solidFill>
                <a:effectLst/>
                <a:latin typeface="Calibri" panose="020F0502020204030204" pitchFamily="34" charset="0"/>
                <a:ea typeface="맑은 고딕" panose="020B0503020000020004" pitchFamily="50" charset="-127"/>
                <a:cs typeface="Calibri" panose="020F0502020204030204" pitchFamily="34" charset="0"/>
              </a:rPr>
              <a:t>The MT of a mobile IAB-node should support UAV features for UAM service. </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2400" b="0" i="0" u="none" strike="noStrike" cap="none" normalizeH="0" baseline="0" dirty="0">
              <a:ln>
                <a:noFill/>
              </a:ln>
              <a:solidFill>
                <a:schemeClr val="tx1"/>
              </a:solidFill>
              <a:effectLst/>
              <a:latin typeface="Arial" panose="020B0604020202020204" pitchFamily="34" charset="0"/>
            </a:endParaRPr>
          </a:p>
        </p:txBody>
      </p:sp>
      <p:sp>
        <p:nvSpPr>
          <p:cNvPr id="7" name="Rectangle 4">
            <a:extLst>
              <a:ext uri="{FF2B5EF4-FFF2-40B4-BE49-F238E27FC236}">
                <a16:creationId xmlns:a16="http://schemas.microsoft.com/office/drawing/2014/main" id="{FD61069B-57AC-F224-7428-AF596FABC42B}"/>
              </a:ext>
            </a:extLst>
          </p:cNvPr>
          <p:cNvSpPr>
            <a:spLocks noChangeArrowheads="1"/>
          </p:cNvSpPr>
          <p:nvPr/>
        </p:nvSpPr>
        <p:spPr bwMode="auto">
          <a:xfrm>
            <a:off x="159139" y="3885902"/>
            <a:ext cx="10240088"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0" i="0" u="none" strike="noStrike" cap="none" normalizeH="0" baseline="0" dirty="0">
                <a:ln>
                  <a:noFill/>
                </a:ln>
                <a:solidFill>
                  <a:schemeClr val="tx1"/>
                </a:solidFill>
                <a:effectLst/>
                <a:latin typeface="Arial" panose="020B0604020202020204" pitchFamily="34" charset="0"/>
                <a:ea typeface="맑은 고딕" panose="020B0503020000020004" pitchFamily="50" charset="-127"/>
                <a:cs typeface="Arial" panose="020B0604020202020204" pitchFamily="34" charset="0"/>
              </a:rPr>
              <a:t>4	Objective</a:t>
            </a:r>
            <a:endParaRPr kumimoji="0" lang="en-GB"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b="0" i="0" u="none" strike="noStrike" cap="none" normalizeH="0" baseline="0" dirty="0">
                <a:ln>
                  <a:noFill/>
                </a:ln>
                <a:solidFill>
                  <a:srgbClr val="0000FF"/>
                </a:solidFill>
                <a:effectLst/>
                <a:latin typeface="Arial" panose="020B0604020202020204" pitchFamily="34" charset="0"/>
                <a:ea typeface="맑은 고딕" panose="020B0503020000020004" pitchFamily="50" charset="-127"/>
                <a:cs typeface="Arial" panose="020B0604020202020204" pitchFamily="34" charset="0"/>
              </a:rPr>
              <a:t>4.1	Objective of SI or Core part WI or Testing part WI</a:t>
            </a:r>
            <a:endParaRPr kumimoji="0" lang="en-GB"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detailed objectives of the WI are listed as follows:</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Define Procedures for migration/topology adaptation to enable IAB-node mobility, including inter-donor migration of the entire mobile IAB-node (full migration) [RAN3, RAN2]</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Enhancements for mobility of an IAB-node together with its served UEs, including aspects related to group mobility. No optimizations for the targeting of surrounding UEs. [RAN3, RAN2]</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1"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Note: Solutions should avoid touching upon topics where Rel-17 discussions already occurred and where the topic was excluded from Rel-17, except for enhancements that are specific to IAB-node mobility.</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Mitigation of interference due to IAB-node mobility, including the avoidance of potential reference and control signal collisions (e.g. PCI, RACH). [RAN3, RAN2]</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sng" strike="noStrike" cap="none" normalizeH="0" baseline="0" dirty="0">
                <a:ln>
                  <a:noFill/>
                </a:ln>
                <a:solidFill>
                  <a:srgbClr val="008080"/>
                </a:solidFill>
                <a:effectLst/>
                <a:latin typeface="Calibri" panose="020F0502020204030204" pitchFamily="34" charset="0"/>
                <a:ea typeface="맑은 고딕" panose="020B0503020000020004" pitchFamily="50" charset="-127"/>
                <a:cs typeface="Calibri" panose="020F0502020204030204" pitchFamily="34" charset="0"/>
              </a:rPr>
              <a:t>The MT of IAB-node equipped with UAV features [RAN2]</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sng" strike="noStrike" cap="none" normalizeH="0" baseline="0" dirty="0">
                <a:ln>
                  <a:noFill/>
                </a:ln>
                <a:solidFill>
                  <a:srgbClr val="008080"/>
                </a:solidFill>
                <a:effectLst/>
                <a:latin typeface="Calibri" panose="020F0502020204030204" pitchFamily="34" charset="0"/>
                <a:ea typeface="맑은 고딕" panose="020B0503020000020004" pitchFamily="50" charset="-127"/>
                <a:cs typeface="Calibri" panose="020F0502020204030204" pitchFamily="34" charset="0"/>
              </a:rPr>
              <a:t>As for UAM use case, define procedures for the DU of IAB-node to provide flying state information of a UE riding the aerial vehicle. [RAN3]</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78605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915283" y="2790825"/>
            <a:ext cx="9089133" cy="1587127"/>
          </a:xfrm>
          <a:prstGeom prst="rect">
            <a:avLst/>
          </a:prstGeom>
        </p:spPr>
        <p:txBody>
          <a:bodyPr vert="horz" lIns="98724" tIns="49362" rIns="98724" bIns="49362" rtlCol="0" anchor="ctr">
            <a:noAutofit/>
          </a:bodyPr>
          <a:lstStyle>
            <a:lvl1pPr algn="l" rtl="0" eaLnBrk="0" fontAlgn="base" latinLnBrk="1" hangingPunct="0">
              <a:spcBef>
                <a:spcPct val="0"/>
              </a:spcBef>
              <a:spcAft>
                <a:spcPct val="0"/>
              </a:spcAft>
              <a:defRPr kumimoji="1" sz="1800" b="1">
                <a:solidFill>
                  <a:schemeClr val="tx2"/>
                </a:solidFill>
                <a:latin typeface="맑은 고딕" panose="020B0503020000020004" pitchFamily="50" charset="-127"/>
                <a:ea typeface="맑은 고딕" panose="020B0503020000020004" pitchFamily="50" charset="-127"/>
                <a:cs typeface="+mj-cs"/>
              </a:defRPr>
            </a:lvl1pPr>
            <a:lvl2pPr algn="ctr" rtl="0" eaLnBrk="0" fontAlgn="base" latinLnBrk="1" hangingPunct="0">
              <a:spcBef>
                <a:spcPct val="0"/>
              </a:spcBef>
              <a:spcAft>
                <a:spcPct val="0"/>
              </a:spcAft>
              <a:defRPr kumimoji="1" sz="4300">
                <a:solidFill>
                  <a:schemeClr val="tx2"/>
                </a:solidFill>
                <a:latin typeface="굴림" pitchFamily="50" charset="-127"/>
                <a:ea typeface="굴림" pitchFamily="50" charset="-127"/>
              </a:defRPr>
            </a:lvl2pPr>
            <a:lvl3pPr algn="ctr" rtl="0" eaLnBrk="0" fontAlgn="base" latinLnBrk="1" hangingPunct="0">
              <a:spcBef>
                <a:spcPct val="0"/>
              </a:spcBef>
              <a:spcAft>
                <a:spcPct val="0"/>
              </a:spcAft>
              <a:defRPr kumimoji="1" sz="4300">
                <a:solidFill>
                  <a:schemeClr val="tx2"/>
                </a:solidFill>
                <a:latin typeface="굴림" pitchFamily="50" charset="-127"/>
                <a:ea typeface="굴림" pitchFamily="50" charset="-127"/>
              </a:defRPr>
            </a:lvl3pPr>
            <a:lvl4pPr algn="ctr" rtl="0" eaLnBrk="0" fontAlgn="base" latinLnBrk="1" hangingPunct="0">
              <a:spcBef>
                <a:spcPct val="0"/>
              </a:spcBef>
              <a:spcAft>
                <a:spcPct val="0"/>
              </a:spcAft>
              <a:defRPr kumimoji="1" sz="4300">
                <a:solidFill>
                  <a:schemeClr val="tx2"/>
                </a:solidFill>
                <a:latin typeface="굴림" pitchFamily="50" charset="-127"/>
                <a:ea typeface="굴림" pitchFamily="50" charset="-127"/>
              </a:defRPr>
            </a:lvl4pPr>
            <a:lvl5pPr algn="ctr" rtl="0" eaLnBrk="0" fontAlgn="base" latinLnBrk="1" hangingPunct="0">
              <a:spcBef>
                <a:spcPct val="0"/>
              </a:spcBef>
              <a:spcAft>
                <a:spcPct val="0"/>
              </a:spcAft>
              <a:defRPr kumimoji="1" sz="4300">
                <a:solidFill>
                  <a:schemeClr val="tx2"/>
                </a:solidFill>
                <a:latin typeface="굴림" pitchFamily="50" charset="-127"/>
                <a:ea typeface="굴림" pitchFamily="50" charset="-127"/>
              </a:defRPr>
            </a:lvl5pPr>
            <a:lvl6pPr marL="457148" algn="ctr" rtl="0" fontAlgn="base" latinLnBrk="1">
              <a:spcBef>
                <a:spcPct val="0"/>
              </a:spcBef>
              <a:spcAft>
                <a:spcPct val="0"/>
              </a:spcAft>
              <a:defRPr kumimoji="1" sz="4300">
                <a:solidFill>
                  <a:schemeClr val="tx2"/>
                </a:solidFill>
                <a:latin typeface="굴림" pitchFamily="50" charset="-127"/>
                <a:ea typeface="굴림" pitchFamily="50" charset="-127"/>
              </a:defRPr>
            </a:lvl6pPr>
            <a:lvl7pPr marL="914296" algn="ctr" rtl="0" fontAlgn="base" latinLnBrk="1">
              <a:spcBef>
                <a:spcPct val="0"/>
              </a:spcBef>
              <a:spcAft>
                <a:spcPct val="0"/>
              </a:spcAft>
              <a:defRPr kumimoji="1" sz="4300">
                <a:solidFill>
                  <a:schemeClr val="tx2"/>
                </a:solidFill>
                <a:latin typeface="굴림" pitchFamily="50" charset="-127"/>
                <a:ea typeface="굴림" pitchFamily="50" charset="-127"/>
              </a:defRPr>
            </a:lvl7pPr>
            <a:lvl8pPr marL="1371445" algn="ctr" rtl="0" fontAlgn="base" latinLnBrk="1">
              <a:spcBef>
                <a:spcPct val="0"/>
              </a:spcBef>
              <a:spcAft>
                <a:spcPct val="0"/>
              </a:spcAft>
              <a:defRPr kumimoji="1" sz="4300">
                <a:solidFill>
                  <a:schemeClr val="tx2"/>
                </a:solidFill>
                <a:latin typeface="굴림" pitchFamily="50" charset="-127"/>
                <a:ea typeface="굴림" pitchFamily="50" charset="-127"/>
              </a:defRPr>
            </a:lvl8pPr>
            <a:lvl9pPr marL="1828592" algn="ctr" rtl="0" fontAlgn="base" latinLnBrk="1">
              <a:spcBef>
                <a:spcPct val="0"/>
              </a:spcBef>
              <a:spcAft>
                <a:spcPct val="0"/>
              </a:spcAft>
              <a:defRPr kumimoji="1" sz="4300">
                <a:solidFill>
                  <a:schemeClr val="tx2"/>
                </a:solidFill>
                <a:latin typeface="굴림" pitchFamily="50" charset="-127"/>
                <a:ea typeface="굴림" pitchFamily="50" charset="-127"/>
              </a:defRPr>
            </a:lvl9pPr>
          </a:lstStyle>
          <a:p>
            <a:pPr algn="ctr"/>
            <a:r>
              <a:rPr lang="en-US" altLang="ko-KR" sz="5000" b="0" kern="0" dirty="0">
                <a:solidFill>
                  <a:schemeClr val="tx1"/>
                </a:solidFill>
                <a:latin typeface="LG스마트체2.0 Bold" pitchFamily="50" charset="-127"/>
                <a:ea typeface="LG스마트체2.0 Bold" pitchFamily="50" charset="-127"/>
              </a:rPr>
              <a:t>Thank you</a:t>
            </a:r>
            <a:endParaRPr lang="en-US" sz="5000" b="0" kern="0" dirty="0">
              <a:solidFill>
                <a:schemeClr val="tx1"/>
              </a:solidFill>
              <a:latin typeface="LG스마트체2.0 Bold" pitchFamily="50" charset="-127"/>
              <a:ea typeface="LG스마트체2.0 Bold" pitchFamily="50" charset="-127"/>
            </a:endParaRPr>
          </a:p>
        </p:txBody>
      </p:sp>
    </p:spTree>
    <p:extLst>
      <p:ext uri="{BB962C8B-B14F-4D97-AF65-F5344CB8AC3E}">
        <p14:creationId xmlns:p14="http://schemas.microsoft.com/office/powerpoint/2010/main" val="1562396550"/>
      </p:ext>
    </p:extLst>
  </p:cSld>
  <p:clrMapOvr>
    <a:masterClrMapping/>
  </p:clrMapOvr>
</p:sld>
</file>

<file path=ppt/theme/theme1.xml><?xml version="1.0" encoding="utf-8"?>
<a:theme xmlns:a="http://schemas.openxmlformats.org/drawingml/2006/main" name="통신상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G 서비스">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4938</TotalTime>
  <Words>715</Words>
  <Application>Microsoft Office PowerPoint</Application>
  <PresentationFormat>사용자 지정</PresentationFormat>
  <Paragraphs>68</Paragraphs>
  <Slides>8</Slides>
  <Notes>2</Notes>
  <HiddenSlides>0</HiddenSlides>
  <MMClips>0</MMClips>
  <ScaleCrop>false</ScaleCrop>
  <HeadingPairs>
    <vt:vector size="6" baseType="variant">
      <vt:variant>
        <vt:lpstr>사용한 글꼴</vt:lpstr>
      </vt:variant>
      <vt:variant>
        <vt:i4>12</vt:i4>
      </vt:variant>
      <vt:variant>
        <vt:lpstr>테마</vt:lpstr>
      </vt:variant>
      <vt:variant>
        <vt:i4>2</vt:i4>
      </vt:variant>
      <vt:variant>
        <vt:lpstr>슬라이드 제목</vt:lpstr>
      </vt:variant>
      <vt:variant>
        <vt:i4>8</vt:i4>
      </vt:variant>
    </vt:vector>
  </HeadingPairs>
  <TitlesOfParts>
    <vt:vector size="22" baseType="lpstr">
      <vt:lpstr>LG Smart</vt:lpstr>
      <vt:lpstr>LG스마트체 Regular</vt:lpstr>
      <vt:lpstr>LG스마트체 SemiBold</vt:lpstr>
      <vt:lpstr>LG스마트체2.0 Bold</vt:lpstr>
      <vt:lpstr>LG스마트체2.0 Regular</vt:lpstr>
      <vt:lpstr>LG스마트체2.0 SemiBold</vt:lpstr>
      <vt:lpstr>맑은 고딕</vt:lpstr>
      <vt:lpstr>Arial</vt:lpstr>
      <vt:lpstr>Calibri</vt:lpstr>
      <vt:lpstr>Times New Roman</vt:lpstr>
      <vt:lpstr>Trebuchet MS</vt:lpstr>
      <vt:lpstr>Wingdings</vt:lpstr>
      <vt:lpstr>통신상품</vt:lpstr>
      <vt:lpstr>5G 서비스</vt:lpstr>
      <vt:lpstr>PowerPoint 프레젠테이션</vt:lpstr>
      <vt:lpstr>Contents</vt:lpstr>
      <vt:lpstr>1. Background</vt:lpstr>
      <vt:lpstr>2. Possible solutions</vt:lpstr>
      <vt:lpstr>3. Analysis of solutions</vt:lpstr>
      <vt:lpstr>4. Proposals</vt:lpstr>
      <vt:lpstr>5. WID revision (RP-221565)</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Subtitle 20pt Presentation  Proposal Title 35pt</dc:title>
  <dc:creator>김은혜</dc:creator>
  <cp:lastModifiedBy>Ahn Jaehyun</cp:lastModifiedBy>
  <cp:revision>312</cp:revision>
  <dcterms:created xsi:type="dcterms:W3CDTF">2019-11-08T02:36:32Z</dcterms:created>
  <dcterms:modified xsi:type="dcterms:W3CDTF">2022-05-30T16:47:03Z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2019-11-01T00:00:00Z</vt:filetime>
  </property>
  <property fmtid="{D5CDD505-2E9C-101B-9397-08002B2CF9AE}" pid="3" name="Creator">
    <vt:lpwstr>Adobe InDesign CC 2015 (Macintosh)</vt:lpwstr>
  </property>
  <property fmtid="{D5CDD505-2E9C-101B-9397-08002B2CF9AE}" pid="4" name="LastSaved">
    <vt:filetime>2019-11-08T00:00:00Z</vt:filetime>
  </property>
</Properties>
</file>