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3"/>
  </p:notesMasterIdLst>
  <p:handoutMasterIdLst>
    <p:handoutMasterId r:id="rId34"/>
  </p:handoutMasterIdLst>
  <p:sldIdLst>
    <p:sldId id="362" r:id="rId5"/>
    <p:sldId id="925" r:id="rId6"/>
    <p:sldId id="966" r:id="rId7"/>
    <p:sldId id="375" r:id="rId8"/>
    <p:sldId id="927" r:id="rId9"/>
    <p:sldId id="929" r:id="rId10"/>
    <p:sldId id="973" r:id="rId11"/>
    <p:sldId id="915" r:id="rId12"/>
    <p:sldId id="974" r:id="rId13"/>
    <p:sldId id="961" r:id="rId14"/>
    <p:sldId id="964" r:id="rId15"/>
    <p:sldId id="962" r:id="rId16"/>
    <p:sldId id="963" r:id="rId17"/>
    <p:sldId id="917" r:id="rId18"/>
    <p:sldId id="931" r:id="rId19"/>
    <p:sldId id="932" r:id="rId20"/>
    <p:sldId id="903" r:id="rId21"/>
    <p:sldId id="405" r:id="rId22"/>
    <p:sldId id="910" r:id="rId23"/>
    <p:sldId id="388" r:id="rId24"/>
    <p:sldId id="988" r:id="rId25"/>
    <p:sldId id="935" r:id="rId26"/>
    <p:sldId id="904" r:id="rId27"/>
    <p:sldId id="991" r:id="rId28"/>
    <p:sldId id="975" r:id="rId29"/>
    <p:sldId id="989" r:id="rId30"/>
    <p:sldId id="990" r:id="rId31"/>
    <p:sldId id="408" r:id="rId32"/>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99"/>
    <a:srgbClr val="FFCC00"/>
    <a:srgbClr val="92D050"/>
    <a:srgbClr val="B3B1B2"/>
    <a:srgbClr val="00C6FB"/>
    <a:srgbClr val="C00E0E"/>
    <a:srgbClr val="C00000"/>
    <a:srgbClr val="33CC33"/>
    <a:srgbClr val="66CCF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1DA4F7-0BCD-4A05-98D9-FC6A5B4500F0}" v="238" dt="2022-06-04T09:03:38.4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717" autoAdjust="0"/>
    <p:restoredTop sz="95380" autoAdjust="0"/>
  </p:normalViewPr>
  <p:slideViewPr>
    <p:cSldViewPr snapToGrid="0" showGuides="1">
      <p:cViewPr varScale="1">
        <p:scale>
          <a:sx n="105" d="100"/>
          <a:sy n="105" d="100"/>
        </p:scale>
        <p:origin x="111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74" d="100"/>
          <a:sy n="74" d="100"/>
        </p:scale>
        <p:origin x="1938"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sam Toufik" userId="910a7b8e-d50d-42b5-8a90-c9aaeb763a91" providerId="ADAL" clId="{FDC9317C-A4BA-4764-882A-0CA8F4E597CD}"/>
    <pc:docChg chg="modSld modMainMaster">
      <pc:chgData name="Issam Toufik" userId="910a7b8e-d50d-42b5-8a90-c9aaeb763a91" providerId="ADAL" clId="{FDC9317C-A4BA-4764-882A-0CA8F4E597CD}" dt="2022-03-21T11:10:14.724" v="5" actId="20577"/>
      <pc:docMkLst>
        <pc:docMk/>
      </pc:docMkLst>
      <pc:sldChg chg="modSp mod">
        <pc:chgData name="Issam Toufik" userId="910a7b8e-d50d-42b5-8a90-c9aaeb763a91" providerId="ADAL" clId="{FDC9317C-A4BA-4764-882A-0CA8F4E597CD}" dt="2022-03-21T11:10:14.724" v="5" actId="20577"/>
        <pc:sldMkLst>
          <pc:docMk/>
          <pc:sldMk cId="0" sldId="362"/>
        </pc:sldMkLst>
        <pc:spChg chg="mod">
          <ac:chgData name="Issam Toufik" userId="910a7b8e-d50d-42b5-8a90-c9aaeb763a91" providerId="ADAL" clId="{FDC9317C-A4BA-4764-882A-0CA8F4E597CD}" dt="2022-03-21T11:10:14.724" v="5" actId="20577"/>
          <ac:spMkLst>
            <pc:docMk/>
            <pc:sldMk cId="0" sldId="362"/>
            <ac:spMk id="20482" creationId="{7DC4DE7F-DCEA-4804-9910-D86AC58F773E}"/>
          </ac:spMkLst>
        </pc:spChg>
      </pc:sldChg>
      <pc:sldMasterChg chg="modSldLayout">
        <pc:chgData name="Issam Toufik" userId="910a7b8e-d50d-42b5-8a90-c9aaeb763a91" providerId="ADAL" clId="{FDC9317C-A4BA-4764-882A-0CA8F4E597CD}" dt="2022-03-21T11:10:06.302" v="3" actId="20577"/>
        <pc:sldMasterMkLst>
          <pc:docMk/>
          <pc:sldMasterMk cId="0" sldId="2147485146"/>
        </pc:sldMasterMkLst>
        <pc:sldLayoutChg chg="modSp mod">
          <pc:chgData name="Issam Toufik" userId="910a7b8e-d50d-42b5-8a90-c9aaeb763a91" providerId="ADAL" clId="{FDC9317C-A4BA-4764-882A-0CA8F4E597CD}" dt="2022-03-21T11:10:06.302" v="3" actId="20577"/>
          <pc:sldLayoutMkLst>
            <pc:docMk/>
            <pc:sldMasterMk cId="0" sldId="2147485146"/>
            <pc:sldLayoutMk cId="1780556474" sldId="2147485357"/>
          </pc:sldLayoutMkLst>
          <pc:spChg chg="mod">
            <ac:chgData name="Issam Toufik" userId="910a7b8e-d50d-42b5-8a90-c9aaeb763a91" providerId="ADAL" clId="{FDC9317C-A4BA-4764-882A-0CA8F4E597CD}" dt="2022-03-21T11:10:06.302" v="3" actId="20577"/>
            <ac:spMkLst>
              <pc:docMk/>
              <pc:sldMasterMk cId="0" sldId="2147485146"/>
              <pc:sldLayoutMk cId="1780556474" sldId="2147485357"/>
              <ac:spMk id="4" creationId="{56195AB9-A673-4C24-8673-8DCA47EAC9C2}"/>
            </ac:spMkLst>
          </pc:spChg>
        </pc:sldLayoutChg>
      </pc:sldMasterChg>
    </pc:docChg>
  </pc:docChgLst>
  <pc:docChgLst>
    <pc:chgData name="Issam Toufik" userId="910a7b8e-d50d-42b5-8a90-c9aaeb763a91" providerId="ADAL" clId="{FA1DA4F7-0BCD-4A05-98D9-FC6A5B4500F0}"/>
    <pc:docChg chg="undo redo custSel addSld delSld modSld modMainMaster">
      <pc:chgData name="Issam Toufik" userId="910a7b8e-d50d-42b5-8a90-c9aaeb763a91" providerId="ADAL" clId="{FA1DA4F7-0BCD-4A05-98D9-FC6A5B4500F0}" dt="2022-06-04T09:03:41.061" v="2036" actId="20577"/>
      <pc:docMkLst>
        <pc:docMk/>
      </pc:docMkLst>
      <pc:sldChg chg="del">
        <pc:chgData name="Issam Toufik" userId="910a7b8e-d50d-42b5-8a90-c9aaeb763a91" providerId="ADAL" clId="{FA1DA4F7-0BCD-4A05-98D9-FC6A5B4500F0}" dt="2022-06-03T21:47:40.988" v="902" actId="47"/>
        <pc:sldMkLst>
          <pc:docMk/>
          <pc:sldMk cId="0" sldId="265"/>
        </pc:sldMkLst>
      </pc:sldChg>
      <pc:sldChg chg="addSp delSp modSp mod">
        <pc:chgData name="Issam Toufik" userId="910a7b8e-d50d-42b5-8a90-c9aaeb763a91" providerId="ADAL" clId="{FA1DA4F7-0BCD-4A05-98D9-FC6A5B4500F0}" dt="2022-06-03T14:25:05.908" v="200" actId="1035"/>
        <pc:sldMkLst>
          <pc:docMk/>
          <pc:sldMk cId="4109539322" sldId="405"/>
        </pc:sldMkLst>
        <pc:graphicFrameChg chg="add mod">
          <ac:chgData name="Issam Toufik" userId="910a7b8e-d50d-42b5-8a90-c9aaeb763a91" providerId="ADAL" clId="{FA1DA4F7-0BCD-4A05-98D9-FC6A5B4500F0}" dt="2022-06-03T14:24:48.062" v="165"/>
          <ac:graphicFrameMkLst>
            <pc:docMk/>
            <pc:sldMk cId="4109539322" sldId="405"/>
            <ac:graphicFrameMk id="5" creationId="{50D6E7A3-CD2F-4F6E-8725-F90691A0B7FC}"/>
          </ac:graphicFrameMkLst>
        </pc:graphicFrameChg>
        <pc:graphicFrameChg chg="add mod">
          <ac:chgData name="Issam Toufik" userId="910a7b8e-d50d-42b5-8a90-c9aaeb763a91" providerId="ADAL" clId="{FA1DA4F7-0BCD-4A05-98D9-FC6A5B4500F0}" dt="2022-06-03T14:25:05.908" v="200" actId="1035"/>
          <ac:graphicFrameMkLst>
            <pc:docMk/>
            <pc:sldMk cId="4109539322" sldId="405"/>
            <ac:graphicFrameMk id="6" creationId="{50D6E7A3-CD2F-4F6E-8725-F90691A0B7FC}"/>
          </ac:graphicFrameMkLst>
        </pc:graphicFrameChg>
        <pc:graphicFrameChg chg="add del">
          <ac:chgData name="Issam Toufik" userId="910a7b8e-d50d-42b5-8a90-c9aaeb763a91" providerId="ADAL" clId="{FA1DA4F7-0BCD-4A05-98D9-FC6A5B4500F0}" dt="2022-06-03T14:24:59.389" v="170" actId="478"/>
          <ac:graphicFrameMkLst>
            <pc:docMk/>
            <pc:sldMk cId="4109539322" sldId="405"/>
            <ac:graphicFrameMk id="7" creationId="{50D6E7A3-CD2F-4F6E-8725-F90691A0B7FC}"/>
          </ac:graphicFrameMkLst>
        </pc:graphicFrameChg>
      </pc:sldChg>
      <pc:sldChg chg="addSp delSp modSp mod">
        <pc:chgData name="Issam Toufik" userId="910a7b8e-d50d-42b5-8a90-c9aaeb763a91" providerId="ADAL" clId="{FA1DA4F7-0BCD-4A05-98D9-FC6A5B4500F0}" dt="2022-06-04T08:58:40.319" v="2004" actId="113"/>
        <pc:sldMkLst>
          <pc:docMk/>
          <pc:sldMk cId="1190807443" sldId="903"/>
        </pc:sldMkLst>
        <pc:spChg chg="mod">
          <ac:chgData name="Issam Toufik" userId="910a7b8e-d50d-42b5-8a90-c9aaeb763a91" providerId="ADAL" clId="{FA1DA4F7-0BCD-4A05-98D9-FC6A5B4500F0}" dt="2022-06-03T14:20:46.105" v="72" actId="20577"/>
          <ac:spMkLst>
            <pc:docMk/>
            <pc:sldMk cId="1190807443" sldId="903"/>
            <ac:spMk id="53" creationId="{FEF9E8F9-4EFB-4888-963F-3D3287659C25}"/>
          </ac:spMkLst>
        </pc:spChg>
        <pc:spChg chg="mod">
          <ac:chgData name="Issam Toufik" userId="910a7b8e-d50d-42b5-8a90-c9aaeb763a91" providerId="ADAL" clId="{FA1DA4F7-0BCD-4A05-98D9-FC6A5B4500F0}" dt="2022-06-03T14:21:14.344" v="81" actId="20577"/>
          <ac:spMkLst>
            <pc:docMk/>
            <pc:sldMk cId="1190807443" sldId="903"/>
            <ac:spMk id="54" creationId="{289EE97A-3D86-43AE-8F70-6FDB53522294}"/>
          </ac:spMkLst>
        </pc:spChg>
        <pc:graphicFrameChg chg="mod modGraphic">
          <ac:chgData name="Issam Toufik" userId="910a7b8e-d50d-42b5-8a90-c9aaeb763a91" providerId="ADAL" clId="{FA1DA4F7-0BCD-4A05-98D9-FC6A5B4500F0}" dt="2022-06-04T08:58:40.319" v="2004" actId="113"/>
          <ac:graphicFrameMkLst>
            <pc:docMk/>
            <pc:sldMk cId="1190807443" sldId="903"/>
            <ac:graphicFrameMk id="3" creationId="{D801B7A1-70B4-4E56-998B-4D389C485F66}"/>
          </ac:graphicFrameMkLst>
        </pc:graphicFrameChg>
        <pc:graphicFrameChg chg="add mod">
          <ac:chgData name="Issam Toufik" userId="910a7b8e-d50d-42b5-8a90-c9aaeb763a91" providerId="ADAL" clId="{FA1DA4F7-0BCD-4A05-98D9-FC6A5B4500F0}" dt="2022-06-03T14:24:00.249" v="159" actId="1038"/>
          <ac:graphicFrameMkLst>
            <pc:docMk/>
            <pc:sldMk cId="1190807443" sldId="903"/>
            <ac:graphicFrameMk id="15" creationId="{D5C2584B-6B4F-4C60-AF3F-32823695614E}"/>
          </ac:graphicFrameMkLst>
        </pc:graphicFrameChg>
        <pc:graphicFrameChg chg="del mod">
          <ac:chgData name="Issam Toufik" userId="910a7b8e-d50d-42b5-8a90-c9aaeb763a91" providerId="ADAL" clId="{FA1DA4F7-0BCD-4A05-98D9-FC6A5B4500F0}" dt="2022-06-03T14:23:50.922" v="110" actId="478"/>
          <ac:graphicFrameMkLst>
            <pc:docMk/>
            <pc:sldMk cId="1190807443" sldId="903"/>
            <ac:graphicFrameMk id="20" creationId="{D5C2584B-6B4F-4C60-AF3F-32823695614E}"/>
          </ac:graphicFrameMkLst>
        </pc:graphicFrameChg>
      </pc:sldChg>
      <pc:sldChg chg="modSp mod">
        <pc:chgData name="Issam Toufik" userId="910a7b8e-d50d-42b5-8a90-c9aaeb763a91" providerId="ADAL" clId="{FA1DA4F7-0BCD-4A05-98D9-FC6A5B4500F0}" dt="2022-06-04T09:01:35.241" v="2005" actId="20577"/>
        <pc:sldMkLst>
          <pc:docMk/>
          <pc:sldMk cId="3635160583" sldId="904"/>
        </pc:sldMkLst>
        <pc:spChg chg="mod">
          <ac:chgData name="Issam Toufik" userId="910a7b8e-d50d-42b5-8a90-c9aaeb763a91" providerId="ADAL" clId="{FA1DA4F7-0BCD-4A05-98D9-FC6A5B4500F0}" dt="2022-06-04T09:01:35.241" v="2005" actId="20577"/>
          <ac:spMkLst>
            <pc:docMk/>
            <pc:sldMk cId="3635160583" sldId="904"/>
            <ac:spMk id="10" creationId="{9B6452F4-4B70-4043-84D7-85E2645E3804}"/>
          </ac:spMkLst>
        </pc:spChg>
        <pc:spChg chg="mod">
          <ac:chgData name="Issam Toufik" userId="910a7b8e-d50d-42b5-8a90-c9aaeb763a91" providerId="ADAL" clId="{FA1DA4F7-0BCD-4A05-98D9-FC6A5B4500F0}" dt="2022-06-03T22:06:14.492" v="1142" actId="20577"/>
          <ac:spMkLst>
            <pc:docMk/>
            <pc:sldMk cId="3635160583" sldId="904"/>
            <ac:spMk id="7170" creationId="{3794A7AC-F975-4B82-9FCA-9C67ECE03726}"/>
          </ac:spMkLst>
        </pc:spChg>
      </pc:sldChg>
      <pc:sldChg chg="addSp modSp mod">
        <pc:chgData name="Issam Toufik" userId="910a7b8e-d50d-42b5-8a90-c9aaeb763a91" providerId="ADAL" clId="{FA1DA4F7-0BCD-4A05-98D9-FC6A5B4500F0}" dt="2022-06-03T21:46:42.163" v="900" actId="14100"/>
        <pc:sldMkLst>
          <pc:docMk/>
          <pc:sldMk cId="1547729043" sldId="910"/>
        </pc:sldMkLst>
        <pc:spChg chg="mod">
          <ac:chgData name="Issam Toufik" userId="910a7b8e-d50d-42b5-8a90-c9aaeb763a91" providerId="ADAL" clId="{FA1DA4F7-0BCD-4A05-98D9-FC6A5B4500F0}" dt="2022-06-03T21:46:15.400" v="896" actId="20577"/>
          <ac:spMkLst>
            <pc:docMk/>
            <pc:sldMk cId="1547729043" sldId="910"/>
            <ac:spMk id="7" creationId="{BA5C966F-0F5D-4795-A7D4-28495EA08930}"/>
          </ac:spMkLst>
        </pc:spChg>
        <pc:graphicFrameChg chg="modGraphic">
          <ac:chgData name="Issam Toufik" userId="910a7b8e-d50d-42b5-8a90-c9aaeb763a91" providerId="ADAL" clId="{FA1DA4F7-0BCD-4A05-98D9-FC6A5B4500F0}" dt="2022-06-03T21:45:59.940" v="894" actId="20577"/>
          <ac:graphicFrameMkLst>
            <pc:docMk/>
            <pc:sldMk cId="1547729043" sldId="910"/>
            <ac:graphicFrameMk id="6" creationId="{0B94C614-AC31-4B32-888B-69807045C9DF}"/>
          </ac:graphicFrameMkLst>
        </pc:graphicFrameChg>
        <pc:cxnChg chg="add mod">
          <ac:chgData name="Issam Toufik" userId="910a7b8e-d50d-42b5-8a90-c9aaeb763a91" providerId="ADAL" clId="{FA1DA4F7-0BCD-4A05-98D9-FC6A5B4500F0}" dt="2022-06-03T21:46:42.163" v="900" actId="14100"/>
          <ac:cxnSpMkLst>
            <pc:docMk/>
            <pc:sldMk cId="1547729043" sldId="910"/>
            <ac:cxnSpMk id="3" creationId="{A2755479-F21C-46F4-A328-D92708D9AD5E}"/>
          </ac:cxnSpMkLst>
        </pc:cxnChg>
      </pc:sldChg>
      <pc:sldChg chg="addSp delSp modSp mod">
        <pc:chgData name="Issam Toufik" userId="910a7b8e-d50d-42b5-8a90-c9aaeb763a91" providerId="ADAL" clId="{FA1DA4F7-0BCD-4A05-98D9-FC6A5B4500F0}" dt="2022-06-03T21:11:13.508" v="537"/>
        <pc:sldMkLst>
          <pc:docMk/>
          <pc:sldMk cId="1058135289" sldId="915"/>
        </pc:sldMkLst>
        <pc:graphicFrameChg chg="add del mod">
          <ac:chgData name="Issam Toufik" userId="910a7b8e-d50d-42b5-8a90-c9aaeb763a91" providerId="ADAL" clId="{FA1DA4F7-0BCD-4A05-98D9-FC6A5B4500F0}" dt="2022-06-03T21:08:27.666" v="448" actId="21"/>
          <ac:graphicFrameMkLst>
            <pc:docMk/>
            <pc:sldMk cId="1058135289" sldId="915"/>
            <ac:graphicFrameMk id="8" creationId="{F942CD68-0B13-4D77-A686-D3A57697E35D}"/>
          </ac:graphicFrameMkLst>
        </pc:graphicFrameChg>
        <pc:graphicFrameChg chg="add mod">
          <ac:chgData name="Issam Toufik" userId="910a7b8e-d50d-42b5-8a90-c9aaeb763a91" providerId="ADAL" clId="{FA1DA4F7-0BCD-4A05-98D9-FC6A5B4500F0}" dt="2022-06-03T21:11:13.508" v="537"/>
          <ac:graphicFrameMkLst>
            <pc:docMk/>
            <pc:sldMk cId="1058135289" sldId="915"/>
            <ac:graphicFrameMk id="9" creationId="{2C6FE2B6-9FF6-4EB1-BFD8-43CA3A6FD414}"/>
          </ac:graphicFrameMkLst>
        </pc:graphicFrameChg>
        <pc:graphicFrameChg chg="del mod">
          <ac:chgData name="Issam Toufik" userId="910a7b8e-d50d-42b5-8a90-c9aaeb763a91" providerId="ADAL" clId="{FA1DA4F7-0BCD-4A05-98D9-FC6A5B4500F0}" dt="2022-06-03T21:11:02.874" v="535" actId="478"/>
          <ac:graphicFrameMkLst>
            <pc:docMk/>
            <pc:sldMk cId="1058135289" sldId="915"/>
            <ac:graphicFrameMk id="11" creationId="{F942CD68-0B13-4D77-A686-D3A57697E35D}"/>
          </ac:graphicFrameMkLst>
        </pc:graphicFrameChg>
      </pc:sldChg>
      <pc:sldChg chg="addSp delSp modSp mod">
        <pc:chgData name="Issam Toufik" userId="910a7b8e-d50d-42b5-8a90-c9aaeb763a91" providerId="ADAL" clId="{FA1DA4F7-0BCD-4A05-98D9-FC6A5B4500F0}" dt="2022-06-03T21:31:30.367" v="855" actId="21"/>
        <pc:sldMkLst>
          <pc:docMk/>
          <pc:sldMk cId="396043029" sldId="917"/>
        </pc:sldMkLst>
        <pc:graphicFrameChg chg="del">
          <ac:chgData name="Issam Toufik" userId="910a7b8e-d50d-42b5-8a90-c9aaeb763a91" providerId="ADAL" clId="{FA1DA4F7-0BCD-4A05-98D9-FC6A5B4500F0}" dt="2022-06-03T21:29:08.676" v="831" actId="478"/>
          <ac:graphicFrameMkLst>
            <pc:docMk/>
            <pc:sldMk cId="396043029" sldId="917"/>
            <ac:graphicFrameMk id="4" creationId="{CE55E412-E775-4278-8F61-9F7632E2C5D3}"/>
          </ac:graphicFrameMkLst>
        </pc:graphicFrameChg>
        <pc:graphicFrameChg chg="add del mod">
          <ac:chgData name="Issam Toufik" userId="910a7b8e-d50d-42b5-8a90-c9aaeb763a91" providerId="ADAL" clId="{FA1DA4F7-0BCD-4A05-98D9-FC6A5B4500F0}" dt="2022-06-03T21:29:01.341" v="830" actId="21"/>
          <ac:graphicFrameMkLst>
            <pc:docMk/>
            <pc:sldMk cId="396043029" sldId="917"/>
            <ac:graphicFrameMk id="5" creationId="{CE55E412-E775-4278-8F61-9F7632E2C5D3}"/>
          </ac:graphicFrameMkLst>
        </pc:graphicFrameChg>
        <pc:graphicFrameChg chg="add mod">
          <ac:chgData name="Issam Toufik" userId="910a7b8e-d50d-42b5-8a90-c9aaeb763a91" providerId="ADAL" clId="{FA1DA4F7-0BCD-4A05-98D9-FC6A5B4500F0}" dt="2022-06-03T21:29:43.575" v="836" actId="14100"/>
          <ac:graphicFrameMkLst>
            <pc:docMk/>
            <pc:sldMk cId="396043029" sldId="917"/>
            <ac:graphicFrameMk id="6" creationId="{8C9EBB9C-EEE8-44F8-89CA-F2B6900B28F2}"/>
          </ac:graphicFrameMkLst>
        </pc:graphicFrameChg>
        <pc:graphicFrameChg chg="add del mod">
          <ac:chgData name="Issam Toufik" userId="910a7b8e-d50d-42b5-8a90-c9aaeb763a91" providerId="ADAL" clId="{FA1DA4F7-0BCD-4A05-98D9-FC6A5B4500F0}" dt="2022-06-03T21:30:39.438" v="846" actId="21"/>
          <ac:graphicFrameMkLst>
            <pc:docMk/>
            <pc:sldMk cId="396043029" sldId="917"/>
            <ac:graphicFrameMk id="7" creationId="{AA4AC9EE-8872-41FF-AA76-12DA548B02F1}"/>
          </ac:graphicFrameMkLst>
        </pc:graphicFrameChg>
        <pc:graphicFrameChg chg="add del mod">
          <ac:chgData name="Issam Toufik" userId="910a7b8e-d50d-42b5-8a90-c9aaeb763a91" providerId="ADAL" clId="{FA1DA4F7-0BCD-4A05-98D9-FC6A5B4500F0}" dt="2022-06-03T21:31:30.367" v="855" actId="21"/>
          <ac:graphicFrameMkLst>
            <pc:docMk/>
            <pc:sldMk cId="396043029" sldId="917"/>
            <ac:graphicFrameMk id="8" creationId="{80D21E37-93BB-458D-9640-7277E0B9E72E}"/>
          </ac:graphicFrameMkLst>
        </pc:graphicFrameChg>
      </pc:sldChg>
      <pc:sldChg chg="delSp modSp mod">
        <pc:chgData name="Issam Toufik" userId="910a7b8e-d50d-42b5-8a90-c9aaeb763a91" providerId="ADAL" clId="{FA1DA4F7-0BCD-4A05-98D9-FC6A5B4500F0}" dt="2022-06-02T13:50:54.286" v="46" actId="478"/>
        <pc:sldMkLst>
          <pc:docMk/>
          <pc:sldMk cId="4047862151" sldId="925"/>
        </pc:sldMkLst>
        <pc:spChg chg="del">
          <ac:chgData name="Issam Toufik" userId="910a7b8e-d50d-42b5-8a90-c9aaeb763a91" providerId="ADAL" clId="{FA1DA4F7-0BCD-4A05-98D9-FC6A5B4500F0}" dt="2022-06-02T13:50:52.558" v="45" actId="478"/>
          <ac:spMkLst>
            <pc:docMk/>
            <pc:sldMk cId="4047862151" sldId="925"/>
            <ac:spMk id="3" creationId="{6476CCFD-7B63-4D0B-AD22-2A4E63505173}"/>
          </ac:spMkLst>
        </pc:spChg>
        <pc:spChg chg="mod">
          <ac:chgData name="Issam Toufik" userId="910a7b8e-d50d-42b5-8a90-c9aaeb763a91" providerId="ADAL" clId="{FA1DA4F7-0BCD-4A05-98D9-FC6A5B4500F0}" dt="2022-06-02T13:50:49.631" v="44" actId="20577"/>
          <ac:spMkLst>
            <pc:docMk/>
            <pc:sldMk cId="4047862151" sldId="925"/>
            <ac:spMk id="4" creationId="{E8A6ADC6-C193-4AE0-AD29-B0F8F402AC4A}"/>
          </ac:spMkLst>
        </pc:spChg>
        <pc:picChg chg="del">
          <ac:chgData name="Issam Toufik" userId="910a7b8e-d50d-42b5-8a90-c9aaeb763a91" providerId="ADAL" clId="{FA1DA4F7-0BCD-4A05-98D9-FC6A5B4500F0}" dt="2022-06-02T13:50:54.286" v="46" actId="478"/>
          <ac:picMkLst>
            <pc:docMk/>
            <pc:sldMk cId="4047862151" sldId="925"/>
            <ac:picMk id="6" creationId="{BAF90B7D-A39A-4557-A1E7-7F2E68678A7D}"/>
          </ac:picMkLst>
        </pc:picChg>
      </pc:sldChg>
      <pc:sldChg chg="del">
        <pc:chgData name="Issam Toufik" userId="910a7b8e-d50d-42b5-8a90-c9aaeb763a91" providerId="ADAL" clId="{FA1DA4F7-0BCD-4A05-98D9-FC6A5B4500F0}" dt="2022-06-02T13:50:59.162" v="47" actId="47"/>
        <pc:sldMkLst>
          <pc:docMk/>
          <pc:sldMk cId="145996142" sldId="926"/>
        </pc:sldMkLst>
      </pc:sldChg>
      <pc:sldChg chg="addSp delSp modSp mod">
        <pc:chgData name="Issam Toufik" userId="910a7b8e-d50d-42b5-8a90-c9aaeb763a91" providerId="ADAL" clId="{FA1DA4F7-0BCD-4A05-98D9-FC6A5B4500F0}" dt="2022-06-03T21:01:55.446" v="243" actId="1036"/>
        <pc:sldMkLst>
          <pc:docMk/>
          <pc:sldMk cId="1095153047" sldId="927"/>
        </pc:sldMkLst>
        <pc:spChg chg="add mod">
          <ac:chgData name="Issam Toufik" userId="910a7b8e-d50d-42b5-8a90-c9aaeb763a91" providerId="ADAL" clId="{FA1DA4F7-0BCD-4A05-98D9-FC6A5B4500F0}" dt="2022-06-03T21:01:55.446" v="243" actId="1036"/>
          <ac:spMkLst>
            <pc:docMk/>
            <pc:sldMk cId="1095153047" sldId="927"/>
            <ac:spMk id="5" creationId="{4E02AC59-09AA-423D-816B-0545E32716CF}"/>
          </ac:spMkLst>
        </pc:spChg>
        <pc:graphicFrameChg chg="add mod">
          <ac:chgData name="Issam Toufik" userId="910a7b8e-d50d-42b5-8a90-c9aaeb763a91" providerId="ADAL" clId="{FA1DA4F7-0BCD-4A05-98D9-FC6A5B4500F0}" dt="2022-06-03T21:01:39.212" v="233" actId="1076"/>
          <ac:graphicFrameMkLst>
            <pc:docMk/>
            <pc:sldMk cId="1095153047" sldId="927"/>
            <ac:graphicFrameMk id="4" creationId="{AF51E184-7F98-454D-BA06-6FBE37DA9A5F}"/>
          </ac:graphicFrameMkLst>
        </pc:graphicFrameChg>
        <pc:graphicFrameChg chg="del">
          <ac:chgData name="Issam Toufik" userId="910a7b8e-d50d-42b5-8a90-c9aaeb763a91" providerId="ADAL" clId="{FA1DA4F7-0BCD-4A05-98D9-FC6A5B4500F0}" dt="2022-06-03T20:59:40.711" v="203" actId="478"/>
          <ac:graphicFrameMkLst>
            <pc:docMk/>
            <pc:sldMk cId="1095153047" sldId="927"/>
            <ac:graphicFrameMk id="7" creationId="{AF51E184-7F98-454D-BA06-6FBE37DA9A5F}"/>
          </ac:graphicFrameMkLst>
        </pc:graphicFrameChg>
      </pc:sldChg>
      <pc:sldChg chg="addSp delSp modSp mod">
        <pc:chgData name="Issam Toufik" userId="910a7b8e-d50d-42b5-8a90-c9aaeb763a91" providerId="ADAL" clId="{FA1DA4F7-0BCD-4A05-98D9-FC6A5B4500F0}" dt="2022-06-03T21:11:59.358" v="546" actId="21"/>
        <pc:sldMkLst>
          <pc:docMk/>
          <pc:sldMk cId="1861913278" sldId="929"/>
        </pc:sldMkLst>
        <pc:graphicFrameChg chg="add del mod">
          <ac:chgData name="Issam Toufik" userId="910a7b8e-d50d-42b5-8a90-c9aaeb763a91" providerId="ADAL" clId="{FA1DA4F7-0BCD-4A05-98D9-FC6A5B4500F0}" dt="2022-06-03T21:05:18.767" v="292" actId="478"/>
          <ac:graphicFrameMkLst>
            <pc:docMk/>
            <pc:sldMk cId="1861913278" sldId="929"/>
            <ac:graphicFrameMk id="6" creationId="{E49F2562-71B8-40E7-B4D8-C4DEBE4F0A50}"/>
          </ac:graphicFrameMkLst>
        </pc:graphicFrameChg>
        <pc:graphicFrameChg chg="add mod">
          <ac:chgData name="Issam Toufik" userId="910a7b8e-d50d-42b5-8a90-c9aaeb763a91" providerId="ADAL" clId="{FA1DA4F7-0BCD-4A05-98D9-FC6A5B4500F0}" dt="2022-06-03T21:03:30.267" v="248"/>
          <ac:graphicFrameMkLst>
            <pc:docMk/>
            <pc:sldMk cId="1861913278" sldId="929"/>
            <ac:graphicFrameMk id="7" creationId="{E49F2562-71B8-40E7-B4D8-C4DEBE4F0A50}"/>
          </ac:graphicFrameMkLst>
        </pc:graphicFrameChg>
        <pc:graphicFrameChg chg="add mod">
          <ac:chgData name="Issam Toufik" userId="910a7b8e-d50d-42b5-8a90-c9aaeb763a91" providerId="ADAL" clId="{FA1DA4F7-0BCD-4A05-98D9-FC6A5B4500F0}" dt="2022-06-03T21:07:57.235" v="443" actId="14100"/>
          <ac:graphicFrameMkLst>
            <pc:docMk/>
            <pc:sldMk cId="1861913278" sldId="929"/>
            <ac:graphicFrameMk id="8" creationId="{E49F2562-71B8-40E7-B4D8-C4DEBE4F0A50}"/>
          </ac:graphicFrameMkLst>
        </pc:graphicFrameChg>
        <pc:graphicFrameChg chg="add del mod">
          <ac:chgData name="Issam Toufik" userId="910a7b8e-d50d-42b5-8a90-c9aaeb763a91" providerId="ADAL" clId="{FA1DA4F7-0BCD-4A05-98D9-FC6A5B4500F0}" dt="2022-06-03T21:08:00.074" v="444" actId="478"/>
          <ac:graphicFrameMkLst>
            <pc:docMk/>
            <pc:sldMk cId="1861913278" sldId="929"/>
            <ac:graphicFrameMk id="9" creationId="{A48B364F-DE7B-4BA2-9E09-CD254D83FF4F}"/>
          </ac:graphicFrameMkLst>
        </pc:graphicFrameChg>
        <pc:graphicFrameChg chg="add del mod">
          <ac:chgData name="Issam Toufik" userId="910a7b8e-d50d-42b5-8a90-c9aaeb763a91" providerId="ADAL" clId="{FA1DA4F7-0BCD-4A05-98D9-FC6A5B4500F0}" dt="2022-06-03T21:11:59.358" v="546" actId="21"/>
          <ac:graphicFrameMkLst>
            <pc:docMk/>
            <pc:sldMk cId="1861913278" sldId="929"/>
            <ac:graphicFrameMk id="10" creationId="{7F66B777-C21B-42B3-9D2D-824108C7629D}"/>
          </ac:graphicFrameMkLst>
        </pc:graphicFrameChg>
      </pc:sldChg>
      <pc:sldChg chg="addSp delSp modSp mod">
        <pc:chgData name="Issam Toufik" userId="910a7b8e-d50d-42b5-8a90-c9aaeb763a91" providerId="ADAL" clId="{FA1DA4F7-0BCD-4A05-98D9-FC6A5B4500F0}" dt="2022-06-03T21:35:57.934" v="893" actId="27918"/>
        <pc:sldMkLst>
          <pc:docMk/>
          <pc:sldMk cId="779374631" sldId="931"/>
        </pc:sldMkLst>
        <pc:graphicFrameChg chg="add mod">
          <ac:chgData name="Issam Toufik" userId="910a7b8e-d50d-42b5-8a90-c9aaeb763a91" providerId="ADAL" clId="{FA1DA4F7-0BCD-4A05-98D9-FC6A5B4500F0}" dt="2022-06-03T21:30:23.551" v="840"/>
          <ac:graphicFrameMkLst>
            <pc:docMk/>
            <pc:sldMk cId="779374631" sldId="931"/>
            <ac:graphicFrameMk id="4" creationId="{AA4AC9EE-8872-41FF-AA76-12DA548B02F1}"/>
          </ac:graphicFrameMkLst>
        </pc:graphicFrameChg>
        <pc:graphicFrameChg chg="add mod">
          <ac:chgData name="Issam Toufik" userId="910a7b8e-d50d-42b5-8a90-c9aaeb763a91" providerId="ADAL" clId="{FA1DA4F7-0BCD-4A05-98D9-FC6A5B4500F0}" dt="2022-06-03T21:35:29.729" v="881" actId="207"/>
          <ac:graphicFrameMkLst>
            <pc:docMk/>
            <pc:sldMk cId="779374631" sldId="931"/>
            <ac:graphicFrameMk id="5" creationId="{EF12EDD1-730F-465A-93AB-2314EF9C7662}"/>
          </ac:graphicFrameMkLst>
        </pc:graphicFrameChg>
        <pc:graphicFrameChg chg="add del">
          <ac:chgData name="Issam Toufik" userId="910a7b8e-d50d-42b5-8a90-c9aaeb763a91" providerId="ADAL" clId="{FA1DA4F7-0BCD-4A05-98D9-FC6A5B4500F0}" dt="2022-06-03T21:30:49.027" v="847" actId="478"/>
          <ac:graphicFrameMkLst>
            <pc:docMk/>
            <pc:sldMk cId="779374631" sldId="931"/>
            <ac:graphicFrameMk id="6" creationId="{AA4AC9EE-8872-41FF-AA76-12DA548B02F1}"/>
          </ac:graphicFrameMkLst>
        </pc:graphicFrameChg>
      </pc:sldChg>
      <pc:sldChg chg="addSp delSp modSp mod">
        <pc:chgData name="Issam Toufik" userId="910a7b8e-d50d-42b5-8a90-c9aaeb763a91" providerId="ADAL" clId="{FA1DA4F7-0BCD-4A05-98D9-FC6A5B4500F0}" dt="2022-06-03T21:31:41.256" v="859"/>
        <pc:sldMkLst>
          <pc:docMk/>
          <pc:sldMk cId="2407511947" sldId="932"/>
        </pc:sldMkLst>
        <pc:graphicFrameChg chg="del">
          <ac:chgData name="Issam Toufik" userId="910a7b8e-d50d-42b5-8a90-c9aaeb763a91" providerId="ADAL" clId="{FA1DA4F7-0BCD-4A05-98D9-FC6A5B4500F0}" dt="2022-06-03T21:31:36.273" v="856" actId="478"/>
          <ac:graphicFrameMkLst>
            <pc:docMk/>
            <pc:sldMk cId="2407511947" sldId="932"/>
            <ac:graphicFrameMk id="4" creationId="{80D21E37-93BB-458D-9640-7277E0B9E72E}"/>
          </ac:graphicFrameMkLst>
        </pc:graphicFrameChg>
        <pc:graphicFrameChg chg="add mod">
          <ac:chgData name="Issam Toufik" userId="910a7b8e-d50d-42b5-8a90-c9aaeb763a91" providerId="ADAL" clId="{FA1DA4F7-0BCD-4A05-98D9-FC6A5B4500F0}" dt="2022-06-03T21:31:41.256" v="859"/>
          <ac:graphicFrameMkLst>
            <pc:docMk/>
            <pc:sldMk cId="2407511947" sldId="932"/>
            <ac:graphicFrameMk id="5" creationId="{78978A29-A8B1-4CBE-BDEB-EB6D04B8D6AB}"/>
          </ac:graphicFrameMkLst>
        </pc:graphicFrameChg>
      </pc:sldChg>
      <pc:sldChg chg="addSp delSp modSp mod">
        <pc:chgData name="Issam Toufik" userId="910a7b8e-d50d-42b5-8a90-c9aaeb763a91" providerId="ADAL" clId="{FA1DA4F7-0BCD-4A05-98D9-FC6A5B4500F0}" dt="2022-06-03T21:33:13.614" v="867" actId="20577"/>
        <pc:sldMkLst>
          <pc:docMk/>
          <pc:sldMk cId="3755902826" sldId="961"/>
        </pc:sldMkLst>
        <pc:spChg chg="mod">
          <ac:chgData name="Issam Toufik" userId="910a7b8e-d50d-42b5-8a90-c9aaeb763a91" providerId="ADAL" clId="{FA1DA4F7-0BCD-4A05-98D9-FC6A5B4500F0}" dt="2022-06-03T21:32:44.443" v="866" actId="20577"/>
          <ac:spMkLst>
            <pc:docMk/>
            <pc:sldMk cId="3755902826" sldId="961"/>
            <ac:spMk id="2" creationId="{8B979BE4-0D0E-4BB0-BC15-2E07CB8BC9AB}"/>
          </ac:spMkLst>
        </pc:spChg>
        <pc:graphicFrameChg chg="add mod">
          <ac:chgData name="Issam Toufik" userId="910a7b8e-d50d-42b5-8a90-c9aaeb763a91" providerId="ADAL" clId="{FA1DA4F7-0BCD-4A05-98D9-FC6A5B4500F0}" dt="2022-06-03T21:33:13.614" v="867" actId="20577"/>
          <ac:graphicFrameMkLst>
            <pc:docMk/>
            <pc:sldMk cId="3755902826" sldId="961"/>
            <ac:graphicFrameMk id="4" creationId="{3C0C1278-C59B-4EB6-84C3-40DAA8C9D434}"/>
          </ac:graphicFrameMkLst>
        </pc:graphicFrameChg>
        <pc:graphicFrameChg chg="del">
          <ac:chgData name="Issam Toufik" userId="910a7b8e-d50d-42b5-8a90-c9aaeb763a91" providerId="ADAL" clId="{FA1DA4F7-0BCD-4A05-98D9-FC6A5B4500F0}" dt="2022-06-03T21:15:23.919" v="672" actId="478"/>
          <ac:graphicFrameMkLst>
            <pc:docMk/>
            <pc:sldMk cId="3755902826" sldId="961"/>
            <ac:graphicFrameMk id="5" creationId="{3C0C1278-C59B-4EB6-84C3-40DAA8C9D434}"/>
          </ac:graphicFrameMkLst>
        </pc:graphicFrameChg>
        <pc:graphicFrameChg chg="add del mod">
          <ac:chgData name="Issam Toufik" userId="910a7b8e-d50d-42b5-8a90-c9aaeb763a91" providerId="ADAL" clId="{FA1DA4F7-0BCD-4A05-98D9-FC6A5B4500F0}" dt="2022-06-03T21:16:37.419" v="697" actId="21"/>
          <ac:graphicFrameMkLst>
            <pc:docMk/>
            <pc:sldMk cId="3755902826" sldId="961"/>
            <ac:graphicFrameMk id="6" creationId="{47F2EF97-D3AB-4C02-8384-45C7EF58265A}"/>
          </ac:graphicFrameMkLst>
        </pc:graphicFrameChg>
        <pc:graphicFrameChg chg="add del mod">
          <ac:chgData name="Issam Toufik" userId="910a7b8e-d50d-42b5-8a90-c9aaeb763a91" providerId="ADAL" clId="{FA1DA4F7-0BCD-4A05-98D9-FC6A5B4500F0}" dt="2022-06-03T21:26:37.989" v="799" actId="21"/>
          <ac:graphicFrameMkLst>
            <pc:docMk/>
            <pc:sldMk cId="3755902826" sldId="961"/>
            <ac:graphicFrameMk id="7" creationId="{FBA87C1A-EFFC-45C5-AF35-4F5B023944B6}"/>
          </ac:graphicFrameMkLst>
        </pc:graphicFrameChg>
      </pc:sldChg>
      <pc:sldChg chg="addSp delSp modSp mod">
        <pc:chgData name="Issam Toufik" userId="910a7b8e-d50d-42b5-8a90-c9aaeb763a91" providerId="ADAL" clId="{FA1DA4F7-0BCD-4A05-98D9-FC6A5B4500F0}" dt="2022-06-03T21:32:23.006" v="863" actId="20577"/>
        <pc:sldMkLst>
          <pc:docMk/>
          <pc:sldMk cId="2346672909" sldId="962"/>
        </pc:sldMkLst>
        <pc:spChg chg="mod">
          <ac:chgData name="Issam Toufik" userId="910a7b8e-d50d-42b5-8a90-c9aaeb763a91" providerId="ADAL" clId="{FA1DA4F7-0BCD-4A05-98D9-FC6A5B4500F0}" dt="2022-06-03T21:32:23.006" v="863" actId="20577"/>
          <ac:spMkLst>
            <pc:docMk/>
            <pc:sldMk cId="2346672909" sldId="962"/>
            <ac:spMk id="2" creationId="{8B979BE4-0D0E-4BB0-BC15-2E07CB8BC9AB}"/>
          </ac:spMkLst>
        </pc:spChg>
        <pc:graphicFrameChg chg="add mod">
          <ac:chgData name="Issam Toufik" userId="910a7b8e-d50d-42b5-8a90-c9aaeb763a91" providerId="ADAL" clId="{FA1DA4F7-0BCD-4A05-98D9-FC6A5B4500F0}" dt="2022-06-03T21:32:19.547" v="862" actId="20577"/>
          <ac:graphicFrameMkLst>
            <pc:docMk/>
            <pc:sldMk cId="2346672909" sldId="962"/>
            <ac:graphicFrameMk id="4" creationId="{EAD63818-3D3F-4459-B47C-B5E42F80FBFB}"/>
          </ac:graphicFrameMkLst>
        </pc:graphicFrameChg>
        <pc:graphicFrameChg chg="del mod">
          <ac:chgData name="Issam Toufik" userId="910a7b8e-d50d-42b5-8a90-c9aaeb763a91" providerId="ADAL" clId="{FA1DA4F7-0BCD-4A05-98D9-FC6A5B4500F0}" dt="2022-06-03T21:25:10.887" v="787"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FA1DA4F7-0BCD-4A05-98D9-FC6A5B4500F0}" dt="2022-06-03T21:32:13.923" v="861" actId="20577"/>
        <pc:sldMkLst>
          <pc:docMk/>
          <pc:sldMk cId="3242984773" sldId="963"/>
        </pc:sldMkLst>
        <pc:spChg chg="mod">
          <ac:chgData name="Issam Toufik" userId="910a7b8e-d50d-42b5-8a90-c9aaeb763a91" providerId="ADAL" clId="{FA1DA4F7-0BCD-4A05-98D9-FC6A5B4500F0}" dt="2022-06-03T21:32:08.835" v="860" actId="20577"/>
          <ac:spMkLst>
            <pc:docMk/>
            <pc:sldMk cId="3242984773" sldId="963"/>
            <ac:spMk id="2" creationId="{8B979BE4-0D0E-4BB0-BC15-2E07CB8BC9AB}"/>
          </ac:spMkLst>
        </pc:spChg>
        <pc:graphicFrameChg chg="del mod">
          <ac:chgData name="Issam Toufik" userId="910a7b8e-d50d-42b5-8a90-c9aaeb763a91" providerId="ADAL" clId="{FA1DA4F7-0BCD-4A05-98D9-FC6A5B4500F0}" dt="2022-06-03T21:28:17.432" v="821" actId="478"/>
          <ac:graphicFrameMkLst>
            <pc:docMk/>
            <pc:sldMk cId="3242984773" sldId="963"/>
            <ac:graphicFrameMk id="4" creationId="{BBB56E96-0CA2-4E05-95AE-62D0B1759AF4}"/>
          </ac:graphicFrameMkLst>
        </pc:graphicFrameChg>
        <pc:graphicFrameChg chg="add del mod">
          <ac:chgData name="Issam Toufik" userId="910a7b8e-d50d-42b5-8a90-c9aaeb763a91" providerId="ADAL" clId="{FA1DA4F7-0BCD-4A05-98D9-FC6A5B4500F0}" dt="2022-06-03T21:26:26.140" v="794" actId="21"/>
          <ac:graphicFrameMkLst>
            <pc:docMk/>
            <pc:sldMk cId="3242984773" sldId="963"/>
            <ac:graphicFrameMk id="5" creationId="{BBB56E96-0CA2-4E05-95AE-62D0B1759AF4}"/>
          </ac:graphicFrameMkLst>
        </pc:graphicFrameChg>
        <pc:graphicFrameChg chg="add mod">
          <ac:chgData name="Issam Toufik" userId="910a7b8e-d50d-42b5-8a90-c9aaeb763a91" providerId="ADAL" clId="{FA1DA4F7-0BCD-4A05-98D9-FC6A5B4500F0}" dt="2022-06-03T21:32:13.923" v="861" actId="20577"/>
          <ac:graphicFrameMkLst>
            <pc:docMk/>
            <pc:sldMk cId="3242984773" sldId="963"/>
            <ac:graphicFrameMk id="6" creationId="{0CD68829-0E7E-4475-B9D5-CE34F4A6C03F}"/>
          </ac:graphicFrameMkLst>
        </pc:graphicFrameChg>
      </pc:sldChg>
      <pc:sldChg chg="addSp delSp modSp mod">
        <pc:chgData name="Issam Toufik" userId="910a7b8e-d50d-42b5-8a90-c9aaeb763a91" providerId="ADAL" clId="{FA1DA4F7-0BCD-4A05-98D9-FC6A5B4500F0}" dt="2022-06-03T21:32:32.155" v="865" actId="20577"/>
        <pc:sldMkLst>
          <pc:docMk/>
          <pc:sldMk cId="1191166300" sldId="964"/>
        </pc:sldMkLst>
        <pc:spChg chg="mod">
          <ac:chgData name="Issam Toufik" userId="910a7b8e-d50d-42b5-8a90-c9aaeb763a91" providerId="ADAL" clId="{FA1DA4F7-0BCD-4A05-98D9-FC6A5B4500F0}" dt="2022-06-03T21:32:28.065" v="864" actId="20577"/>
          <ac:spMkLst>
            <pc:docMk/>
            <pc:sldMk cId="1191166300" sldId="964"/>
            <ac:spMk id="2" creationId="{8B979BE4-0D0E-4BB0-BC15-2E07CB8BC9AB}"/>
          </ac:spMkLst>
        </pc:spChg>
        <pc:graphicFrameChg chg="add mod">
          <ac:chgData name="Issam Toufik" userId="910a7b8e-d50d-42b5-8a90-c9aaeb763a91" providerId="ADAL" clId="{FA1DA4F7-0BCD-4A05-98D9-FC6A5B4500F0}" dt="2022-06-03T21:16:08.979" v="691"/>
          <ac:graphicFrameMkLst>
            <pc:docMk/>
            <pc:sldMk cId="1191166300" sldId="964"/>
            <ac:graphicFrameMk id="4" creationId="{47F2EF97-D3AB-4C02-8384-45C7EF58265A}"/>
          </ac:graphicFrameMkLst>
        </pc:graphicFrameChg>
        <pc:graphicFrameChg chg="del mod">
          <ac:chgData name="Issam Toufik" userId="910a7b8e-d50d-42b5-8a90-c9aaeb763a91" providerId="ADAL" clId="{FA1DA4F7-0BCD-4A05-98D9-FC6A5B4500F0}" dt="2022-06-03T21:17:53.429" v="754" actId="478"/>
          <ac:graphicFrameMkLst>
            <pc:docMk/>
            <pc:sldMk cId="1191166300" sldId="964"/>
            <ac:graphicFrameMk id="5" creationId="{47F2EF97-D3AB-4C02-8384-45C7EF58265A}"/>
          </ac:graphicFrameMkLst>
        </pc:graphicFrameChg>
        <pc:graphicFrameChg chg="add mod">
          <ac:chgData name="Issam Toufik" userId="910a7b8e-d50d-42b5-8a90-c9aaeb763a91" providerId="ADAL" clId="{FA1DA4F7-0BCD-4A05-98D9-FC6A5B4500F0}" dt="2022-06-03T21:32:32.155" v="865" actId="20577"/>
          <ac:graphicFrameMkLst>
            <pc:docMk/>
            <pc:sldMk cId="1191166300" sldId="964"/>
            <ac:graphicFrameMk id="6" creationId="{C75AA21A-B498-436D-A32D-648C6528F8CA}"/>
          </ac:graphicFrameMkLst>
        </pc:graphicFrameChg>
        <pc:graphicFrameChg chg="add del mod">
          <ac:chgData name="Issam Toufik" userId="910a7b8e-d50d-42b5-8a90-c9aaeb763a91" providerId="ADAL" clId="{FA1DA4F7-0BCD-4A05-98D9-FC6A5B4500F0}" dt="2022-06-03T21:19:30.938" v="767" actId="21"/>
          <ac:graphicFrameMkLst>
            <pc:docMk/>
            <pc:sldMk cId="1191166300" sldId="964"/>
            <ac:graphicFrameMk id="7" creationId="{F1B4023B-8479-4372-A903-BBC90C5F1199}"/>
          </ac:graphicFrameMkLst>
        </pc:graphicFrameChg>
      </pc:sldChg>
      <pc:sldChg chg="delSp mod">
        <pc:chgData name="Issam Toufik" userId="910a7b8e-d50d-42b5-8a90-c9aaeb763a91" providerId="ADAL" clId="{FA1DA4F7-0BCD-4A05-98D9-FC6A5B4500F0}" dt="2022-06-02T13:51:04.632" v="49" actId="478"/>
        <pc:sldMkLst>
          <pc:docMk/>
          <pc:sldMk cId="1235364315" sldId="966"/>
        </pc:sldMkLst>
        <pc:spChg chg="del">
          <ac:chgData name="Issam Toufik" userId="910a7b8e-d50d-42b5-8a90-c9aaeb763a91" providerId="ADAL" clId="{FA1DA4F7-0BCD-4A05-98D9-FC6A5B4500F0}" dt="2022-06-02T13:51:03.022" v="48" actId="478"/>
          <ac:spMkLst>
            <pc:docMk/>
            <pc:sldMk cId="1235364315" sldId="966"/>
            <ac:spMk id="164" creationId="{65719CEF-5D19-4AEA-BEB4-38E1B3BC3F08}"/>
          </ac:spMkLst>
        </pc:spChg>
        <pc:spChg chg="del">
          <ac:chgData name="Issam Toufik" userId="910a7b8e-d50d-42b5-8a90-c9aaeb763a91" providerId="ADAL" clId="{FA1DA4F7-0BCD-4A05-98D9-FC6A5B4500F0}" dt="2022-06-02T13:51:04.632" v="49" actId="478"/>
          <ac:spMkLst>
            <pc:docMk/>
            <pc:sldMk cId="1235364315" sldId="966"/>
            <ac:spMk id="169" creationId="{17C5DADE-661B-4808-975E-8984FA62D5D9}"/>
          </ac:spMkLst>
        </pc:spChg>
      </pc:sldChg>
      <pc:sldChg chg="addSp delSp modSp mod">
        <pc:chgData name="Issam Toufik" userId="910a7b8e-d50d-42b5-8a90-c9aaeb763a91" providerId="ADAL" clId="{FA1DA4F7-0BCD-4A05-98D9-FC6A5B4500F0}" dt="2022-06-03T21:12:14.927" v="552" actId="21"/>
        <pc:sldMkLst>
          <pc:docMk/>
          <pc:sldMk cId="1226873881" sldId="973"/>
        </pc:sldMkLst>
        <pc:graphicFrameChg chg="del mod">
          <ac:chgData name="Issam Toufik" userId="910a7b8e-d50d-42b5-8a90-c9aaeb763a91" providerId="ADAL" clId="{FA1DA4F7-0BCD-4A05-98D9-FC6A5B4500F0}" dt="2022-06-03T21:07:13.552" v="355" actId="478"/>
          <ac:graphicFrameMkLst>
            <pc:docMk/>
            <pc:sldMk cId="1226873881" sldId="973"/>
            <ac:graphicFrameMk id="8" creationId="{800F9579-37B0-4A83-BC55-5C23AD57116E}"/>
          </ac:graphicFrameMkLst>
        </pc:graphicFrameChg>
        <pc:graphicFrameChg chg="add mod">
          <ac:chgData name="Issam Toufik" userId="910a7b8e-d50d-42b5-8a90-c9aaeb763a91" providerId="ADAL" clId="{FA1DA4F7-0BCD-4A05-98D9-FC6A5B4500F0}" dt="2022-06-03T21:07:27.809" v="412" actId="1035"/>
          <ac:graphicFrameMkLst>
            <pc:docMk/>
            <pc:sldMk cId="1226873881" sldId="973"/>
            <ac:graphicFrameMk id="9" creationId="{800F9579-37B0-4A83-BC55-5C23AD57116E}"/>
          </ac:graphicFrameMkLst>
        </pc:graphicFrameChg>
        <pc:graphicFrameChg chg="add del mod">
          <ac:chgData name="Issam Toufik" userId="910a7b8e-d50d-42b5-8a90-c9aaeb763a91" providerId="ADAL" clId="{FA1DA4F7-0BCD-4A05-98D9-FC6A5B4500F0}" dt="2022-06-03T21:08:41.456" v="453" actId="21"/>
          <ac:graphicFrameMkLst>
            <pc:docMk/>
            <pc:sldMk cId="1226873881" sldId="973"/>
            <ac:graphicFrameMk id="11" creationId="{107D9121-BB03-4417-8688-FBBEE2A1E3E8}"/>
          </ac:graphicFrameMkLst>
        </pc:graphicFrameChg>
        <pc:graphicFrameChg chg="add del mod">
          <ac:chgData name="Issam Toufik" userId="910a7b8e-d50d-42b5-8a90-c9aaeb763a91" providerId="ADAL" clId="{FA1DA4F7-0BCD-4A05-98D9-FC6A5B4500F0}" dt="2022-06-03T21:12:14.927" v="552" actId="21"/>
          <ac:graphicFrameMkLst>
            <pc:docMk/>
            <pc:sldMk cId="1226873881" sldId="973"/>
            <ac:graphicFrameMk id="12" creationId="{33809243-67A9-4C7E-9112-9175558E23F2}"/>
          </ac:graphicFrameMkLst>
        </pc:graphicFrameChg>
      </pc:sldChg>
      <pc:sldChg chg="addSp delSp modSp mod">
        <pc:chgData name="Issam Toufik" userId="910a7b8e-d50d-42b5-8a90-c9aaeb763a91" providerId="ADAL" clId="{FA1DA4F7-0BCD-4A05-98D9-FC6A5B4500F0}" dt="2022-06-03T21:14:19.665" v="630"/>
        <pc:sldMkLst>
          <pc:docMk/>
          <pc:sldMk cId="2806566441" sldId="974"/>
        </pc:sldMkLst>
        <pc:graphicFrameChg chg="add mod">
          <ac:chgData name="Issam Toufik" userId="910a7b8e-d50d-42b5-8a90-c9aaeb763a91" providerId="ADAL" clId="{FA1DA4F7-0BCD-4A05-98D9-FC6A5B4500F0}" dt="2022-06-03T21:14:19.665" v="630"/>
          <ac:graphicFrameMkLst>
            <pc:docMk/>
            <pc:sldMk cId="2806566441" sldId="974"/>
            <ac:graphicFrameMk id="8" creationId="{6A086643-F00E-4C40-A201-EE002C982A42}"/>
          </ac:graphicFrameMkLst>
        </pc:graphicFrameChg>
        <pc:graphicFrameChg chg="del mod">
          <ac:chgData name="Issam Toufik" userId="910a7b8e-d50d-42b5-8a90-c9aaeb763a91" providerId="ADAL" clId="{FA1DA4F7-0BCD-4A05-98D9-FC6A5B4500F0}" dt="2022-06-03T21:14:16.503" v="629" actId="478"/>
          <ac:graphicFrameMkLst>
            <pc:docMk/>
            <pc:sldMk cId="2806566441" sldId="974"/>
            <ac:graphicFrameMk id="10" creationId="{7F66B777-C21B-42B3-9D2D-824108C7629D}"/>
          </ac:graphicFrameMkLst>
        </pc:graphicFrameChg>
      </pc:sldChg>
      <pc:sldChg chg="addSp delSp modSp mod">
        <pc:chgData name="Issam Toufik" userId="910a7b8e-d50d-42b5-8a90-c9aaeb763a91" providerId="ADAL" clId="{FA1DA4F7-0BCD-4A05-98D9-FC6A5B4500F0}" dt="2022-06-04T09:02:05.359" v="2009" actId="404"/>
        <pc:sldMkLst>
          <pc:docMk/>
          <pc:sldMk cId="4183504760" sldId="975"/>
        </pc:sldMkLst>
        <pc:spChg chg="add mod">
          <ac:chgData name="Issam Toufik" userId="910a7b8e-d50d-42b5-8a90-c9aaeb763a91" providerId="ADAL" clId="{FA1DA4F7-0BCD-4A05-98D9-FC6A5B4500F0}" dt="2022-06-04T09:02:05.359" v="2009" actId="404"/>
          <ac:spMkLst>
            <pc:docMk/>
            <pc:sldMk cId="4183504760" sldId="975"/>
            <ac:spMk id="4" creationId="{01C35609-F20A-44C2-821C-59570A0BBC4E}"/>
          </ac:spMkLst>
        </pc:spChg>
        <pc:spChg chg="del mod">
          <ac:chgData name="Issam Toufik" userId="910a7b8e-d50d-42b5-8a90-c9aaeb763a91" providerId="ADAL" clId="{FA1DA4F7-0BCD-4A05-98D9-FC6A5B4500F0}" dt="2022-06-03T21:49:48.944" v="943"/>
          <ac:spMkLst>
            <pc:docMk/>
            <pc:sldMk cId="4183504760" sldId="975"/>
            <ac:spMk id="10" creationId="{9B6452F4-4B70-4043-84D7-85E2645E3804}"/>
          </ac:spMkLst>
        </pc:spChg>
        <pc:spChg chg="mod">
          <ac:chgData name="Issam Toufik" userId="910a7b8e-d50d-42b5-8a90-c9aaeb763a91" providerId="ADAL" clId="{FA1DA4F7-0BCD-4A05-98D9-FC6A5B4500F0}" dt="2022-06-04T08:45:01.977" v="1789" actId="20577"/>
          <ac:spMkLst>
            <pc:docMk/>
            <pc:sldMk cId="4183504760" sldId="975"/>
            <ac:spMk id="7170" creationId="{3794A7AC-F975-4B82-9FCA-9C67ECE03726}"/>
          </ac:spMkLst>
        </pc:spChg>
      </pc:sldChg>
      <pc:sldChg chg="del">
        <pc:chgData name="Issam Toufik" userId="910a7b8e-d50d-42b5-8a90-c9aaeb763a91" providerId="ADAL" clId="{FA1DA4F7-0BCD-4A05-98D9-FC6A5B4500F0}" dt="2022-06-03T21:50:32.774" v="944" actId="47"/>
        <pc:sldMkLst>
          <pc:docMk/>
          <pc:sldMk cId="3090262089" sldId="977"/>
        </pc:sldMkLst>
      </pc:sldChg>
      <pc:sldChg chg="del">
        <pc:chgData name="Issam Toufik" userId="910a7b8e-d50d-42b5-8a90-c9aaeb763a91" providerId="ADAL" clId="{FA1DA4F7-0BCD-4A05-98D9-FC6A5B4500F0}" dt="2022-06-03T21:50:32.774" v="944" actId="47"/>
        <pc:sldMkLst>
          <pc:docMk/>
          <pc:sldMk cId="1131620192" sldId="982"/>
        </pc:sldMkLst>
      </pc:sldChg>
      <pc:sldChg chg="del">
        <pc:chgData name="Issam Toufik" userId="910a7b8e-d50d-42b5-8a90-c9aaeb763a91" providerId="ADAL" clId="{FA1DA4F7-0BCD-4A05-98D9-FC6A5B4500F0}" dt="2022-06-03T21:50:32.774" v="944" actId="47"/>
        <pc:sldMkLst>
          <pc:docMk/>
          <pc:sldMk cId="4255948731" sldId="983"/>
        </pc:sldMkLst>
      </pc:sldChg>
      <pc:sldChg chg="del">
        <pc:chgData name="Issam Toufik" userId="910a7b8e-d50d-42b5-8a90-c9aaeb763a91" providerId="ADAL" clId="{FA1DA4F7-0BCD-4A05-98D9-FC6A5B4500F0}" dt="2022-06-03T21:50:32.774" v="944" actId="47"/>
        <pc:sldMkLst>
          <pc:docMk/>
          <pc:sldMk cId="658021468" sldId="984"/>
        </pc:sldMkLst>
      </pc:sldChg>
      <pc:sldChg chg="del">
        <pc:chgData name="Issam Toufik" userId="910a7b8e-d50d-42b5-8a90-c9aaeb763a91" providerId="ADAL" clId="{FA1DA4F7-0BCD-4A05-98D9-FC6A5B4500F0}" dt="2022-06-03T21:50:32.774" v="944" actId="47"/>
        <pc:sldMkLst>
          <pc:docMk/>
          <pc:sldMk cId="2755273992" sldId="985"/>
        </pc:sldMkLst>
      </pc:sldChg>
      <pc:sldChg chg="delSp del mod">
        <pc:chgData name="Issam Toufik" userId="910a7b8e-d50d-42b5-8a90-c9aaeb763a91" providerId="ADAL" clId="{FA1DA4F7-0BCD-4A05-98D9-FC6A5B4500F0}" dt="2022-06-04T08:56:31.182" v="1993" actId="47"/>
        <pc:sldMkLst>
          <pc:docMk/>
          <pc:sldMk cId="3785499598" sldId="986"/>
        </pc:sldMkLst>
        <pc:graphicFrameChg chg="del">
          <ac:chgData name="Issam Toufik" userId="910a7b8e-d50d-42b5-8a90-c9aaeb763a91" providerId="ADAL" clId="{FA1DA4F7-0BCD-4A05-98D9-FC6A5B4500F0}" dt="2022-06-03T21:02:34.245" v="244" actId="478"/>
          <ac:graphicFrameMkLst>
            <pc:docMk/>
            <pc:sldMk cId="3785499598" sldId="986"/>
            <ac:graphicFrameMk id="4" creationId="{1E9A77BB-DFA0-40CA-9CA4-1518AD512003}"/>
          </ac:graphicFrameMkLst>
        </pc:graphicFrameChg>
      </pc:sldChg>
      <pc:sldChg chg="del">
        <pc:chgData name="Issam Toufik" userId="910a7b8e-d50d-42b5-8a90-c9aaeb763a91" providerId="ADAL" clId="{FA1DA4F7-0BCD-4A05-98D9-FC6A5B4500F0}" dt="2022-06-03T21:50:32.774" v="944" actId="47"/>
        <pc:sldMkLst>
          <pc:docMk/>
          <pc:sldMk cId="3231507871" sldId="987"/>
        </pc:sldMkLst>
      </pc:sldChg>
      <pc:sldChg chg="add">
        <pc:chgData name="Issam Toufik" userId="910a7b8e-d50d-42b5-8a90-c9aaeb763a91" providerId="ADAL" clId="{FA1DA4F7-0BCD-4A05-98D9-FC6A5B4500F0}" dt="2022-06-03T21:47:30.728" v="901"/>
        <pc:sldMkLst>
          <pc:docMk/>
          <pc:sldMk cId="0" sldId="988"/>
        </pc:sldMkLst>
      </pc:sldChg>
      <pc:sldChg chg="addSp modSp add mod">
        <pc:chgData name="Issam Toufik" userId="910a7b8e-d50d-42b5-8a90-c9aaeb763a91" providerId="ADAL" clId="{FA1DA4F7-0BCD-4A05-98D9-FC6A5B4500F0}" dt="2022-06-03T22:00:44.900" v="1071" actId="1076"/>
        <pc:sldMkLst>
          <pc:docMk/>
          <pc:sldMk cId="2023299866" sldId="989"/>
        </pc:sldMkLst>
        <pc:spChg chg="mod">
          <ac:chgData name="Issam Toufik" userId="910a7b8e-d50d-42b5-8a90-c9aaeb763a91" providerId="ADAL" clId="{FA1DA4F7-0BCD-4A05-98D9-FC6A5B4500F0}" dt="2022-06-03T21:51:09.750" v="1005" actId="20577"/>
          <ac:spMkLst>
            <pc:docMk/>
            <pc:sldMk cId="2023299866" sldId="989"/>
            <ac:spMk id="7170" creationId="{3794A7AC-F975-4B82-9FCA-9C67ECE03726}"/>
          </ac:spMkLst>
        </pc:spChg>
        <pc:graphicFrameChg chg="add mod modGraphic">
          <ac:chgData name="Issam Toufik" userId="910a7b8e-d50d-42b5-8a90-c9aaeb763a91" providerId="ADAL" clId="{FA1DA4F7-0BCD-4A05-98D9-FC6A5B4500F0}" dt="2022-06-03T22:00:44.900" v="1071" actId="1076"/>
          <ac:graphicFrameMkLst>
            <pc:docMk/>
            <pc:sldMk cId="2023299866" sldId="989"/>
            <ac:graphicFrameMk id="2" creationId="{6A790432-FAD1-4E19-A24B-C7659605CC2A}"/>
          </ac:graphicFrameMkLst>
        </pc:graphicFrameChg>
      </pc:sldChg>
      <pc:sldChg chg="delSp modSp add mod">
        <pc:chgData name="Issam Toufik" userId="910a7b8e-d50d-42b5-8a90-c9aaeb763a91" providerId="ADAL" clId="{FA1DA4F7-0BCD-4A05-98D9-FC6A5B4500F0}" dt="2022-06-04T09:03:41.061" v="2036" actId="20577"/>
        <pc:sldMkLst>
          <pc:docMk/>
          <pc:sldMk cId="860019791" sldId="990"/>
        </pc:sldMkLst>
        <pc:spChg chg="del">
          <ac:chgData name="Issam Toufik" userId="910a7b8e-d50d-42b5-8a90-c9aaeb763a91" providerId="ADAL" clId="{FA1DA4F7-0BCD-4A05-98D9-FC6A5B4500F0}" dt="2022-06-03T22:02:46.672" v="1076" actId="478"/>
          <ac:spMkLst>
            <pc:docMk/>
            <pc:sldMk cId="860019791" sldId="990"/>
            <ac:spMk id="5" creationId="{64C62BF8-85CC-4E1E-82D8-B4BBDC7AB2E3}"/>
          </ac:spMkLst>
        </pc:spChg>
        <pc:spChg chg="del mod">
          <ac:chgData name="Issam Toufik" userId="910a7b8e-d50d-42b5-8a90-c9aaeb763a91" providerId="ADAL" clId="{FA1DA4F7-0BCD-4A05-98D9-FC6A5B4500F0}" dt="2022-06-03T22:02:41.262" v="1074" actId="478"/>
          <ac:spMkLst>
            <pc:docMk/>
            <pc:sldMk cId="860019791" sldId="990"/>
            <ac:spMk id="7" creationId="{F55A59D7-220B-4446-AF97-35E1FBF51225}"/>
          </ac:spMkLst>
        </pc:spChg>
        <pc:spChg chg="mod">
          <ac:chgData name="Issam Toufik" userId="910a7b8e-d50d-42b5-8a90-c9aaeb763a91" providerId="ADAL" clId="{FA1DA4F7-0BCD-4A05-98D9-FC6A5B4500F0}" dt="2022-06-03T22:04:57.532" v="1124" actId="20577"/>
          <ac:spMkLst>
            <pc:docMk/>
            <pc:sldMk cId="860019791" sldId="990"/>
            <ac:spMk id="9" creationId="{4BEC5FFE-9EE3-4547-AC04-1005AF2E23C2}"/>
          </ac:spMkLst>
        </pc:spChg>
        <pc:spChg chg="mod">
          <ac:chgData name="Issam Toufik" userId="910a7b8e-d50d-42b5-8a90-c9aaeb763a91" providerId="ADAL" clId="{FA1DA4F7-0BCD-4A05-98D9-FC6A5B4500F0}" dt="2022-06-04T09:03:41.061" v="2036" actId="20577"/>
          <ac:spMkLst>
            <pc:docMk/>
            <pc:sldMk cId="860019791" sldId="990"/>
            <ac:spMk id="7170" creationId="{3794A7AC-F975-4B82-9FCA-9C67ECE03726}"/>
          </ac:spMkLst>
        </pc:spChg>
        <pc:picChg chg="del">
          <ac:chgData name="Issam Toufik" userId="910a7b8e-d50d-42b5-8a90-c9aaeb763a91" providerId="ADAL" clId="{FA1DA4F7-0BCD-4A05-98D9-FC6A5B4500F0}" dt="2022-06-03T22:02:43.088" v="1075" actId="478"/>
          <ac:picMkLst>
            <pc:docMk/>
            <pc:sldMk cId="860019791" sldId="990"/>
            <ac:picMk id="4" creationId="{60C48B5C-EFB9-4B2D-BDD3-D4985C454CAF}"/>
          </ac:picMkLst>
        </pc:picChg>
      </pc:sldChg>
      <pc:sldChg chg="addSp modSp add mod">
        <pc:chgData name="Issam Toufik" userId="910a7b8e-d50d-42b5-8a90-c9aaeb763a91" providerId="ADAL" clId="{FA1DA4F7-0BCD-4A05-98D9-FC6A5B4500F0}" dt="2022-06-04T08:44:05.663" v="1777" actId="20577"/>
        <pc:sldMkLst>
          <pc:docMk/>
          <pc:sldMk cId="2090251114" sldId="991"/>
        </pc:sldMkLst>
        <pc:spChg chg="add mod">
          <ac:chgData name="Issam Toufik" userId="910a7b8e-d50d-42b5-8a90-c9aaeb763a91" providerId="ADAL" clId="{FA1DA4F7-0BCD-4A05-98D9-FC6A5B4500F0}" dt="2022-06-03T22:19:35.249" v="1604" actId="2085"/>
          <ac:spMkLst>
            <pc:docMk/>
            <pc:sldMk cId="2090251114" sldId="991"/>
            <ac:spMk id="9" creationId="{2DFD2894-5C4C-40ED-B160-AA473E213292}"/>
          </ac:spMkLst>
        </pc:spChg>
        <pc:spChg chg="mod">
          <ac:chgData name="Issam Toufik" userId="910a7b8e-d50d-42b5-8a90-c9aaeb763a91" providerId="ADAL" clId="{FA1DA4F7-0BCD-4A05-98D9-FC6A5B4500F0}" dt="2022-06-03T22:19:47.650" v="1610" actId="20577"/>
          <ac:spMkLst>
            <pc:docMk/>
            <pc:sldMk cId="2090251114" sldId="991"/>
            <ac:spMk id="10" creationId="{9B6452F4-4B70-4043-84D7-85E2645E3804}"/>
          </ac:spMkLst>
        </pc:spChg>
        <pc:spChg chg="add mod">
          <ac:chgData name="Issam Toufik" userId="910a7b8e-d50d-42b5-8a90-c9aaeb763a91" providerId="ADAL" clId="{FA1DA4F7-0BCD-4A05-98D9-FC6A5B4500F0}" dt="2022-06-03T22:19:39.937" v="1608" actId="20577"/>
          <ac:spMkLst>
            <pc:docMk/>
            <pc:sldMk cId="2090251114" sldId="991"/>
            <ac:spMk id="11" creationId="{45F9DAE1-E23B-4E1B-A42E-F5F4539B9C37}"/>
          </ac:spMkLst>
        </pc:spChg>
        <pc:spChg chg="mod">
          <ac:chgData name="Issam Toufik" userId="910a7b8e-d50d-42b5-8a90-c9aaeb763a91" providerId="ADAL" clId="{FA1DA4F7-0BCD-4A05-98D9-FC6A5B4500F0}" dt="2022-06-04T08:44:05.663" v="1777" actId="20577"/>
          <ac:spMkLst>
            <pc:docMk/>
            <pc:sldMk cId="2090251114" sldId="991"/>
            <ac:spMk id="7170" creationId="{3794A7AC-F975-4B82-9FCA-9C67ECE03726}"/>
          </ac:spMkLst>
        </pc:spChg>
        <pc:picChg chg="add mod modCrop">
          <ac:chgData name="Issam Toufik" userId="910a7b8e-d50d-42b5-8a90-c9aaeb763a91" providerId="ADAL" clId="{FA1DA4F7-0BCD-4A05-98D9-FC6A5B4500F0}" dt="2022-06-03T22:17:49.919" v="1583" actId="12789"/>
          <ac:picMkLst>
            <pc:docMk/>
            <pc:sldMk cId="2090251114" sldId="991"/>
            <ac:picMk id="3" creationId="{6393EE7E-F75A-42D9-8AC6-4D79AA3D4933}"/>
          </ac:picMkLst>
        </pc:picChg>
        <pc:picChg chg="add mod">
          <ac:chgData name="Issam Toufik" userId="910a7b8e-d50d-42b5-8a90-c9aaeb763a91" providerId="ADAL" clId="{FA1DA4F7-0BCD-4A05-98D9-FC6A5B4500F0}" dt="2022-06-03T22:17:49.919" v="1583" actId="12789"/>
          <ac:picMkLst>
            <pc:docMk/>
            <pc:sldMk cId="2090251114" sldId="991"/>
            <ac:picMk id="5" creationId="{62590A97-1E1F-4E37-B86F-2FFDCD9B2C7F}"/>
          </ac:picMkLst>
        </pc:picChg>
        <pc:picChg chg="add mod modCrop">
          <ac:chgData name="Issam Toufik" userId="910a7b8e-d50d-42b5-8a90-c9aaeb763a91" providerId="ADAL" clId="{FA1DA4F7-0BCD-4A05-98D9-FC6A5B4500F0}" dt="2022-06-03T22:17:49.919" v="1583" actId="12789"/>
          <ac:picMkLst>
            <pc:docMk/>
            <pc:sldMk cId="2090251114" sldId="991"/>
            <ac:picMk id="7" creationId="{14EF077B-C863-48F2-87B7-20B8317C81DE}"/>
          </ac:picMkLst>
        </pc:picChg>
        <pc:cxnChg chg="add mod">
          <ac:chgData name="Issam Toufik" userId="910a7b8e-d50d-42b5-8a90-c9aaeb763a91" providerId="ADAL" clId="{FA1DA4F7-0BCD-4A05-98D9-FC6A5B4500F0}" dt="2022-06-03T22:19:00.418" v="1602" actId="554"/>
          <ac:cxnSpMkLst>
            <pc:docMk/>
            <pc:sldMk cId="2090251114" sldId="991"/>
            <ac:cxnSpMk id="13" creationId="{711C1197-E308-4A79-BCF5-CA851F40E49B}"/>
          </ac:cxnSpMkLst>
        </pc:cxnChg>
        <pc:cxnChg chg="add mod">
          <ac:chgData name="Issam Toufik" userId="910a7b8e-d50d-42b5-8a90-c9aaeb763a91" providerId="ADAL" clId="{FA1DA4F7-0BCD-4A05-98D9-FC6A5B4500F0}" dt="2022-06-03T22:19:00.418" v="1602" actId="554"/>
          <ac:cxnSpMkLst>
            <pc:docMk/>
            <pc:sldMk cId="2090251114" sldId="991"/>
            <ac:cxnSpMk id="15" creationId="{FDAD5833-E50B-4F94-8AEE-99413D81CB7E}"/>
          </ac:cxnSpMkLst>
        </pc:cxnChg>
      </pc:sldChg>
      <pc:sldMasterChg chg="modSldLayout">
        <pc:chgData name="Issam Toufik" userId="910a7b8e-d50d-42b5-8a90-c9aaeb763a91" providerId="ADAL" clId="{FA1DA4F7-0BCD-4A05-98D9-FC6A5B4500F0}" dt="2022-06-02T13:50:30.479" v="35" actId="20577"/>
        <pc:sldMasterMkLst>
          <pc:docMk/>
          <pc:sldMasterMk cId="0" sldId="2147485146"/>
        </pc:sldMasterMkLst>
        <pc:sldLayoutChg chg="modSp mod">
          <pc:chgData name="Issam Toufik" userId="910a7b8e-d50d-42b5-8a90-c9aaeb763a91" providerId="ADAL" clId="{FA1DA4F7-0BCD-4A05-98D9-FC6A5B4500F0}" dt="2022-06-02T13:47:27.074" v="9" actId="20577"/>
          <pc:sldLayoutMkLst>
            <pc:docMk/>
            <pc:sldMasterMk cId="0" sldId="2147485146"/>
            <pc:sldLayoutMk cId="2685061498" sldId="2147485354"/>
          </pc:sldLayoutMkLst>
          <pc:spChg chg="mod">
            <ac:chgData name="Issam Toufik" userId="910a7b8e-d50d-42b5-8a90-c9aaeb763a91" providerId="ADAL" clId="{FA1DA4F7-0BCD-4A05-98D9-FC6A5B4500F0}" dt="2022-06-02T13:47:27.074" v="9"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FA1DA4F7-0BCD-4A05-98D9-FC6A5B4500F0}" dt="2022-06-02T13:50:30.479" v="35" actId="20577"/>
          <pc:sldLayoutMkLst>
            <pc:docMk/>
            <pc:sldMasterMk cId="0" sldId="2147485146"/>
            <pc:sldLayoutMk cId="1780556474" sldId="2147485357"/>
          </pc:sldLayoutMkLst>
          <pc:spChg chg="mod">
            <ac:chgData name="Issam Toufik" userId="910a7b8e-d50d-42b5-8a90-c9aaeb763a91" providerId="ADAL" clId="{FA1DA4F7-0BCD-4A05-98D9-FC6A5B4500F0}" dt="2022-06-02T13:50:30.479" v="35"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FA1DA4F7-0BCD-4A05-98D9-FC6A5B4500F0}" dt="2022-06-02T13:47:40.490" v="11"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A99F84E9-0C64-4730-A7EC-57D9110513C4}"/>
    <pc:docChg chg="undo redo custSel modMainMaster">
      <pc:chgData name="Issam Toufik" userId="910a7b8e-d50d-42b5-8a90-c9aaeb763a91" providerId="ADAL" clId="{A99F84E9-0C64-4730-A7EC-57D9110513C4}" dt="2022-03-21T11:07:31.263" v="11" actId="20577"/>
      <pc:docMkLst>
        <pc:docMk/>
      </pc:docMkLst>
      <pc:sldMasterChg chg="modSldLayout">
        <pc:chgData name="Issam Toufik" userId="910a7b8e-d50d-42b5-8a90-c9aaeb763a91" providerId="ADAL" clId="{A99F84E9-0C64-4730-A7EC-57D9110513C4}" dt="2022-03-21T11:07:31.263" v="11" actId="20577"/>
        <pc:sldMasterMkLst>
          <pc:docMk/>
          <pc:sldMasterMk cId="0" sldId="2147485146"/>
        </pc:sldMasterMkLst>
        <pc:sldLayoutChg chg="modSp mod">
          <pc:chgData name="Issam Toufik" userId="910a7b8e-d50d-42b5-8a90-c9aaeb763a91" providerId="ADAL" clId="{A99F84E9-0C64-4730-A7EC-57D9110513C4}" dt="2022-03-21T11:06:51.864" v="0" actId="20577"/>
          <pc:sldLayoutMkLst>
            <pc:docMk/>
            <pc:sldMasterMk cId="0" sldId="2147485146"/>
            <pc:sldLayoutMk cId="2685061498" sldId="2147485354"/>
          </pc:sldLayoutMkLst>
          <pc:spChg chg="mod">
            <ac:chgData name="Issam Toufik" userId="910a7b8e-d50d-42b5-8a90-c9aaeb763a91" providerId="ADAL" clId="{A99F84E9-0C64-4730-A7EC-57D9110513C4}" dt="2022-03-21T11:06:51.864" v="0"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A99F84E9-0C64-4730-A7EC-57D9110513C4}" dt="2022-03-21T11:07:31.263" v="11" actId="20577"/>
          <pc:sldLayoutMkLst>
            <pc:docMk/>
            <pc:sldMasterMk cId="0" sldId="2147485146"/>
            <pc:sldLayoutMk cId="1780556474" sldId="2147485357"/>
          </pc:sldLayoutMkLst>
          <pc:spChg chg="mod">
            <ac:chgData name="Issam Toufik" userId="910a7b8e-d50d-42b5-8a90-c9aaeb763a91" providerId="ADAL" clId="{A99F84E9-0C64-4730-A7EC-57D9110513C4}" dt="2022-03-21T11:07:31.263" v="11"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A99F84E9-0C64-4730-A7EC-57D9110513C4}" dt="2022-03-21T11:07:15.143" v="8"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CD4E6D6B-8CB6-4106-8086-4070E37F1139}"/>
    <pc:docChg chg="undo custSel modSld modMainMaster">
      <pc:chgData name="Issam Toufik" userId="910a7b8e-d50d-42b5-8a90-c9aaeb763a91" providerId="ADAL" clId="{CD4E6D6B-8CB6-4106-8086-4070E37F1139}" dt="2021-12-13T08:30:32.798" v="15" actId="20577"/>
      <pc:docMkLst>
        <pc:docMk/>
      </pc:docMkLst>
      <pc:sldChg chg="modSp mod">
        <pc:chgData name="Issam Toufik" userId="910a7b8e-d50d-42b5-8a90-c9aaeb763a91" providerId="ADAL" clId="{CD4E6D6B-8CB6-4106-8086-4070E37F1139}" dt="2021-12-13T08:30:32.798" v="15" actId="20577"/>
        <pc:sldMkLst>
          <pc:docMk/>
          <pc:sldMk cId="0" sldId="362"/>
        </pc:sldMkLst>
        <pc:spChg chg="mod">
          <ac:chgData name="Issam Toufik" userId="910a7b8e-d50d-42b5-8a90-c9aaeb763a91" providerId="ADAL" clId="{CD4E6D6B-8CB6-4106-8086-4070E37F1139}" dt="2021-12-13T08:30:32.798" v="15" actId="20577"/>
          <ac:spMkLst>
            <pc:docMk/>
            <pc:sldMk cId="0" sldId="362"/>
            <ac:spMk id="20482" creationId="{7DC4DE7F-DCEA-4804-9910-D86AC58F773E}"/>
          </ac:spMkLst>
        </pc:spChg>
      </pc:sldChg>
      <pc:sldMasterChg chg="modSldLayout">
        <pc:chgData name="Issam Toufik" userId="910a7b8e-d50d-42b5-8a90-c9aaeb763a91" providerId="ADAL" clId="{CD4E6D6B-8CB6-4106-8086-4070E37F1139}" dt="2021-12-13T08:30:23.783" v="6"/>
        <pc:sldMasterMkLst>
          <pc:docMk/>
          <pc:sldMasterMk cId="0" sldId="2147485146"/>
        </pc:sldMasterMkLst>
        <pc:sldLayoutChg chg="modSp mod">
          <pc:chgData name="Issam Toufik" userId="910a7b8e-d50d-42b5-8a90-c9aaeb763a91" providerId="ADAL" clId="{CD4E6D6B-8CB6-4106-8086-4070E37F1139}" dt="2021-12-13T08:30:23.783" v="6"/>
          <pc:sldLayoutMkLst>
            <pc:docMk/>
            <pc:sldMasterMk cId="0" sldId="2147485146"/>
            <pc:sldLayoutMk cId="1780556474" sldId="2147485357"/>
          </pc:sldLayoutMkLst>
          <pc:spChg chg="mod">
            <ac:chgData name="Issam Toufik" userId="910a7b8e-d50d-42b5-8a90-c9aaeb763a91" providerId="ADAL" clId="{CD4E6D6B-8CB6-4106-8086-4070E37F1139}" dt="2021-12-13T08:30:23.783" v="6"/>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391A1B55-930B-4FA2-B614-13688894127B}"/>
    <pc:docChg chg="undo redo custSel addSld delSld modSld sldOrd modMainMaster">
      <pc:chgData name="Issam Toufik" userId="910a7b8e-d50d-42b5-8a90-c9aaeb763a91" providerId="ADAL" clId="{391A1B55-930B-4FA2-B614-13688894127B}" dt="2022-03-14T22:17:18.858" v="3513" actId="20577"/>
      <pc:docMkLst>
        <pc:docMk/>
      </pc:docMkLst>
      <pc:sldChg chg="add del">
        <pc:chgData name="Issam Toufik" userId="910a7b8e-d50d-42b5-8a90-c9aaeb763a91" providerId="ADAL" clId="{391A1B55-930B-4FA2-B614-13688894127B}" dt="2022-03-11T14:49:57.773" v="443"/>
        <pc:sldMkLst>
          <pc:docMk/>
          <pc:sldMk cId="0" sldId="265"/>
        </pc:sldMkLst>
      </pc:sldChg>
      <pc:sldChg chg="addSp delSp modSp del mod">
        <pc:chgData name="Issam Toufik" userId="910a7b8e-d50d-42b5-8a90-c9aaeb763a91" providerId="ADAL" clId="{391A1B55-930B-4FA2-B614-13688894127B}" dt="2022-03-14T21:24:48.494" v="3357" actId="47"/>
        <pc:sldMkLst>
          <pc:docMk/>
          <pc:sldMk cId="4253095189" sldId="392"/>
        </pc:sldMkLst>
        <pc:spChg chg="mod">
          <ac:chgData name="Issam Toufik" userId="910a7b8e-d50d-42b5-8a90-c9aaeb763a91" providerId="ADAL" clId="{391A1B55-930B-4FA2-B614-13688894127B}" dt="2022-03-14T09:56:18.841" v="2080" actId="20577"/>
          <ac:spMkLst>
            <pc:docMk/>
            <pc:sldMk cId="4253095189" sldId="392"/>
            <ac:spMk id="46" creationId="{628F1A8E-6B41-4B18-BF3B-80B6AB863E31}"/>
          </ac:spMkLst>
        </pc:spChg>
        <pc:picChg chg="add del">
          <ac:chgData name="Issam Toufik" userId="910a7b8e-d50d-42b5-8a90-c9aaeb763a91" providerId="ADAL" clId="{391A1B55-930B-4FA2-B614-13688894127B}" dt="2022-03-14T09:56:00.101" v="2068" actId="478"/>
          <ac:picMkLst>
            <pc:docMk/>
            <pc:sldMk cId="4253095189" sldId="392"/>
            <ac:picMk id="1026" creationId="{BD12365D-6E90-4848-9A45-051220007B9E}"/>
          </ac:picMkLst>
        </pc:picChg>
        <pc:picChg chg="add del">
          <ac:chgData name="Issam Toufik" userId="910a7b8e-d50d-42b5-8a90-c9aaeb763a91" providerId="ADAL" clId="{391A1B55-930B-4FA2-B614-13688894127B}" dt="2022-03-14T09:56:05.412" v="2070"/>
          <ac:picMkLst>
            <pc:docMk/>
            <pc:sldMk cId="4253095189" sldId="392"/>
            <ac:picMk id="1028" creationId="{42F53630-F5CD-4652-AE9C-4899FFB6DC1F}"/>
          </ac:picMkLst>
        </pc:picChg>
        <pc:picChg chg="add del">
          <ac:chgData name="Issam Toufik" userId="910a7b8e-d50d-42b5-8a90-c9aaeb763a91" providerId="ADAL" clId="{391A1B55-930B-4FA2-B614-13688894127B}" dt="2022-03-14T09:57:14.270" v="2083"/>
          <ac:picMkLst>
            <pc:docMk/>
            <pc:sldMk cId="4253095189" sldId="392"/>
            <ac:picMk id="1030" creationId="{E719B457-4F7D-4AD4-8BAC-CE6D18877DB0}"/>
          </ac:picMkLst>
        </pc:picChg>
        <pc:picChg chg="add del">
          <ac:chgData name="Issam Toufik" userId="910a7b8e-d50d-42b5-8a90-c9aaeb763a91" providerId="ADAL" clId="{391A1B55-930B-4FA2-B614-13688894127B}" dt="2022-03-14T09:57:28.306" v="2085"/>
          <ac:picMkLst>
            <pc:docMk/>
            <pc:sldMk cId="4253095189" sldId="392"/>
            <ac:picMk id="1032" creationId="{DE4F37E6-4295-4751-8FF8-18054C6F6423}"/>
          </ac:picMkLst>
        </pc:picChg>
        <pc:picChg chg="add del">
          <ac:chgData name="Issam Toufik" userId="910a7b8e-d50d-42b5-8a90-c9aaeb763a91" providerId="ADAL" clId="{391A1B55-930B-4FA2-B614-13688894127B}" dt="2022-03-14T09:57:43.237" v="2087"/>
          <ac:picMkLst>
            <pc:docMk/>
            <pc:sldMk cId="4253095189" sldId="392"/>
            <ac:picMk id="1034" creationId="{FDBED716-8012-4034-B81E-5A57C7E72021}"/>
          </ac:picMkLst>
        </pc:picChg>
        <pc:picChg chg="add mod">
          <ac:chgData name="Issam Toufik" userId="910a7b8e-d50d-42b5-8a90-c9aaeb763a91" providerId="ADAL" clId="{391A1B55-930B-4FA2-B614-13688894127B}" dt="2022-03-14T10:59:35.630" v="2097" actId="1076"/>
          <ac:picMkLst>
            <pc:docMk/>
            <pc:sldMk cId="4253095189" sldId="392"/>
            <ac:picMk id="1036" creationId="{154D0CCF-C2D6-4E3F-9BC4-6B31C400A4B3}"/>
          </ac:picMkLst>
        </pc:picChg>
        <pc:picChg chg="add del">
          <ac:chgData name="Issam Toufik" userId="910a7b8e-d50d-42b5-8a90-c9aaeb763a91" providerId="ADAL" clId="{391A1B55-930B-4FA2-B614-13688894127B}" dt="2022-03-14T09:57:11.189" v="2081" actId="478"/>
          <ac:picMkLst>
            <pc:docMk/>
            <pc:sldMk cId="4253095189" sldId="392"/>
            <ac:picMk id="3076" creationId="{8286AB26-6DA6-4878-96BF-2FB08117B8AF}"/>
          </ac:picMkLst>
        </pc:picChg>
      </pc:sldChg>
      <pc:sldChg chg="del">
        <pc:chgData name="Issam Toufik" userId="910a7b8e-d50d-42b5-8a90-c9aaeb763a91" providerId="ADAL" clId="{391A1B55-930B-4FA2-B614-13688894127B}" dt="2022-03-14T08:49:13.792" v="1364" actId="2696"/>
        <pc:sldMkLst>
          <pc:docMk/>
          <pc:sldMk cId="432474971" sldId="393"/>
        </pc:sldMkLst>
      </pc:sldChg>
      <pc:sldChg chg="add del">
        <pc:chgData name="Issam Toufik" userId="910a7b8e-d50d-42b5-8a90-c9aaeb763a91" providerId="ADAL" clId="{391A1B55-930B-4FA2-B614-13688894127B}" dt="2022-03-14T09:13:38.028" v="1717" actId="47"/>
        <pc:sldMkLst>
          <pc:docMk/>
          <pc:sldMk cId="3768759899" sldId="393"/>
        </pc:sldMkLst>
      </pc:sldChg>
      <pc:sldChg chg="del">
        <pc:chgData name="Issam Toufik" userId="910a7b8e-d50d-42b5-8a90-c9aaeb763a91" providerId="ADAL" clId="{391A1B55-930B-4FA2-B614-13688894127B}" dt="2022-03-14T21:24:48.494" v="3357" actId="47"/>
        <pc:sldMkLst>
          <pc:docMk/>
          <pc:sldMk cId="2461313315" sldId="396"/>
        </pc:sldMkLst>
      </pc:sldChg>
      <pc:sldChg chg="addSp delSp modSp mod">
        <pc:chgData name="Issam Toufik" userId="910a7b8e-d50d-42b5-8a90-c9aaeb763a91" providerId="ADAL" clId="{391A1B55-930B-4FA2-B614-13688894127B}" dt="2022-03-13T18:32:40.271" v="720" actId="478"/>
        <pc:sldMkLst>
          <pc:docMk/>
          <pc:sldMk cId="4109539322" sldId="405"/>
        </pc:sldMkLst>
        <pc:graphicFrameChg chg="del">
          <ac:chgData name="Issam Toufik" userId="910a7b8e-d50d-42b5-8a90-c9aaeb763a91" providerId="ADAL" clId="{391A1B55-930B-4FA2-B614-13688894127B}" dt="2022-03-13T18:32:24.116" v="716" actId="478"/>
          <ac:graphicFrameMkLst>
            <pc:docMk/>
            <pc:sldMk cId="4109539322" sldId="405"/>
            <ac:graphicFrameMk id="6" creationId="{50D6E7A3-CD2F-4F6E-8725-F90691A0B7FC}"/>
          </ac:graphicFrameMkLst>
        </pc:graphicFrameChg>
        <pc:graphicFrameChg chg="add mod">
          <ac:chgData name="Issam Toufik" userId="910a7b8e-d50d-42b5-8a90-c9aaeb763a91" providerId="ADAL" clId="{391A1B55-930B-4FA2-B614-13688894127B}" dt="2022-03-13T18:32:36.181" v="719" actId="1076"/>
          <ac:graphicFrameMkLst>
            <pc:docMk/>
            <pc:sldMk cId="4109539322" sldId="405"/>
            <ac:graphicFrameMk id="7" creationId="{50D6E7A3-CD2F-4F6E-8725-F90691A0B7FC}"/>
          </ac:graphicFrameMkLst>
        </pc:graphicFrameChg>
        <pc:cxnChg chg="add del">
          <ac:chgData name="Issam Toufik" userId="910a7b8e-d50d-42b5-8a90-c9aaeb763a91" providerId="ADAL" clId="{391A1B55-930B-4FA2-B614-13688894127B}" dt="2022-03-13T18:32:40.271" v="720" actId="478"/>
          <ac:cxnSpMkLst>
            <pc:docMk/>
            <pc:sldMk cId="4109539322" sldId="405"/>
            <ac:cxnSpMk id="4" creationId="{46E2E96A-407A-4594-B7AE-C733AEA442CA}"/>
          </ac:cxnSpMkLst>
        </pc:cxnChg>
      </pc:sldChg>
      <pc:sldChg chg="modSp add mod">
        <pc:chgData name="Issam Toufik" userId="910a7b8e-d50d-42b5-8a90-c9aaeb763a91" providerId="ADAL" clId="{391A1B55-930B-4FA2-B614-13688894127B}" dt="2022-03-14T08:51:33.350" v="1412" actId="179"/>
        <pc:sldMkLst>
          <pc:docMk/>
          <pc:sldMk cId="3821706203" sldId="408"/>
        </pc:sldMkLst>
        <pc:spChg chg="mod">
          <ac:chgData name="Issam Toufik" userId="910a7b8e-d50d-42b5-8a90-c9aaeb763a91" providerId="ADAL" clId="{391A1B55-930B-4FA2-B614-13688894127B}" dt="2022-03-14T08:51:33.350" v="1412" actId="179"/>
          <ac:spMkLst>
            <pc:docMk/>
            <pc:sldMk cId="3821706203" sldId="408"/>
            <ac:spMk id="3" creationId="{83067CFE-A15D-40D4-8FCB-0296AA764F27}"/>
          </ac:spMkLst>
        </pc:spChg>
        <pc:spChg chg="mod">
          <ac:chgData name="Issam Toufik" userId="910a7b8e-d50d-42b5-8a90-c9aaeb763a91" providerId="ADAL" clId="{391A1B55-930B-4FA2-B614-13688894127B}" dt="2022-03-14T08:50:58.014" v="1408"/>
          <ac:spMkLst>
            <pc:docMk/>
            <pc:sldMk cId="3821706203" sldId="408"/>
            <ac:spMk id="4" creationId="{4AB9F046-764D-47CE-AC33-07229BB26841}"/>
          </ac:spMkLst>
        </pc:spChg>
        <pc:spChg chg="mod">
          <ac:chgData name="Issam Toufik" userId="910a7b8e-d50d-42b5-8a90-c9aaeb763a91" providerId="ADAL" clId="{391A1B55-930B-4FA2-B614-13688894127B}" dt="2022-03-14T08:50:58.014" v="1408"/>
          <ac:spMkLst>
            <pc:docMk/>
            <pc:sldMk cId="3821706203" sldId="408"/>
            <ac:spMk id="5" creationId="{AB00CAB8-8F7C-4FBC-BB8D-CD98621DB167}"/>
          </ac:spMkLst>
        </pc:spChg>
      </pc:sldChg>
      <pc:sldChg chg="addSp delSp modSp mod">
        <pc:chgData name="Issam Toufik" userId="910a7b8e-d50d-42b5-8a90-c9aaeb763a91" providerId="ADAL" clId="{391A1B55-930B-4FA2-B614-13688894127B}" dt="2022-03-13T18:31:57.815" v="714" actId="108"/>
        <pc:sldMkLst>
          <pc:docMk/>
          <pc:sldMk cId="1190807443" sldId="903"/>
        </pc:sldMkLst>
        <pc:spChg chg="add del mod">
          <ac:chgData name="Issam Toufik" userId="910a7b8e-d50d-42b5-8a90-c9aaeb763a91" providerId="ADAL" clId="{391A1B55-930B-4FA2-B614-13688894127B}" dt="2022-03-13T18:30:20.498" v="704" actId="478"/>
          <ac:spMkLst>
            <pc:docMk/>
            <pc:sldMk cId="1190807443" sldId="903"/>
            <ac:spMk id="6" creationId="{807A1B72-F214-43E2-B035-B500123B72A2}"/>
          </ac:spMkLst>
        </pc:spChg>
        <pc:spChg chg="mod">
          <ac:chgData name="Issam Toufik" userId="910a7b8e-d50d-42b5-8a90-c9aaeb763a91" providerId="ADAL" clId="{391A1B55-930B-4FA2-B614-13688894127B}" dt="2022-03-13T18:30:35.790" v="708" actId="20577"/>
          <ac:spMkLst>
            <pc:docMk/>
            <pc:sldMk cId="1190807443" sldId="903"/>
            <ac:spMk id="53" creationId="{FEF9E8F9-4EFB-4888-963F-3D3287659C25}"/>
          </ac:spMkLst>
        </pc:spChg>
        <pc:spChg chg="mod">
          <ac:chgData name="Issam Toufik" userId="910a7b8e-d50d-42b5-8a90-c9aaeb763a91" providerId="ADAL" clId="{391A1B55-930B-4FA2-B614-13688894127B}" dt="2022-03-13T18:31:29.422" v="711" actId="20577"/>
          <ac:spMkLst>
            <pc:docMk/>
            <pc:sldMk cId="1190807443" sldId="903"/>
            <ac:spMk id="54" creationId="{289EE97A-3D86-43AE-8F70-6FDB53522294}"/>
          </ac:spMkLst>
        </pc:spChg>
        <pc:graphicFrameChg chg="mod modGraphic">
          <ac:chgData name="Issam Toufik" userId="910a7b8e-d50d-42b5-8a90-c9aaeb763a91" providerId="ADAL" clId="{391A1B55-930B-4FA2-B614-13688894127B}" dt="2022-03-13T18:31:57.815" v="714" actId="108"/>
          <ac:graphicFrameMkLst>
            <pc:docMk/>
            <pc:sldMk cId="1190807443" sldId="903"/>
            <ac:graphicFrameMk id="3" creationId="{D801B7A1-70B4-4E56-998B-4D389C485F66}"/>
          </ac:graphicFrameMkLst>
        </pc:graphicFrameChg>
        <pc:graphicFrameChg chg="add del">
          <ac:chgData name="Issam Toufik" userId="910a7b8e-d50d-42b5-8a90-c9aaeb763a91" providerId="ADAL" clId="{391A1B55-930B-4FA2-B614-13688894127B}" dt="2022-03-13T18:29:53.089" v="687" actId="478"/>
          <ac:graphicFrameMkLst>
            <pc:docMk/>
            <pc:sldMk cId="1190807443" sldId="903"/>
            <ac:graphicFrameMk id="15" creationId="{D5C2584B-6B4F-4C60-AF3F-32823695614E}"/>
          </ac:graphicFrameMkLst>
        </pc:graphicFrameChg>
        <pc:graphicFrameChg chg="add mod">
          <ac:chgData name="Issam Toufik" userId="910a7b8e-d50d-42b5-8a90-c9aaeb763a91" providerId="ADAL" clId="{391A1B55-930B-4FA2-B614-13688894127B}" dt="2022-03-13T18:28:58.715" v="654"/>
          <ac:graphicFrameMkLst>
            <pc:docMk/>
            <pc:sldMk cId="1190807443" sldId="903"/>
            <ac:graphicFrameMk id="16" creationId="{D5C2584B-6B4F-4C60-AF3F-32823695614E}"/>
          </ac:graphicFrameMkLst>
        </pc:graphicFrameChg>
        <pc:graphicFrameChg chg="add mod">
          <ac:chgData name="Issam Toufik" userId="910a7b8e-d50d-42b5-8a90-c9aaeb763a91" providerId="ADAL" clId="{391A1B55-930B-4FA2-B614-13688894127B}" dt="2022-03-13T18:29:06.252" v="658"/>
          <ac:graphicFrameMkLst>
            <pc:docMk/>
            <pc:sldMk cId="1190807443" sldId="903"/>
            <ac:graphicFrameMk id="17" creationId="{D5C2584B-6B4F-4C60-AF3F-32823695614E}"/>
          </ac:graphicFrameMkLst>
        </pc:graphicFrameChg>
        <pc:graphicFrameChg chg="add mod">
          <ac:chgData name="Issam Toufik" userId="910a7b8e-d50d-42b5-8a90-c9aaeb763a91" providerId="ADAL" clId="{391A1B55-930B-4FA2-B614-13688894127B}" dt="2022-03-13T18:30:09.780" v="703" actId="1037"/>
          <ac:graphicFrameMkLst>
            <pc:docMk/>
            <pc:sldMk cId="1190807443" sldId="903"/>
            <ac:graphicFrameMk id="20" creationId="{D5C2584B-6B4F-4C60-AF3F-32823695614E}"/>
          </ac:graphicFrameMkLst>
        </pc:graphicFrameChg>
        <pc:cxnChg chg="add del mod">
          <ac:chgData name="Issam Toufik" userId="910a7b8e-d50d-42b5-8a90-c9aaeb763a91" providerId="ADAL" clId="{391A1B55-930B-4FA2-B614-13688894127B}" dt="2022-03-13T18:29:19.116" v="680" actId="478"/>
          <ac:cxnSpMkLst>
            <pc:docMk/>
            <pc:sldMk cId="1190807443" sldId="903"/>
            <ac:cxnSpMk id="5" creationId="{E1EBEA78-420F-4904-A7B3-7BB6F9128201}"/>
          </ac:cxnSpMkLst>
        </pc:cxnChg>
      </pc:sldChg>
      <pc:sldChg chg="del">
        <pc:chgData name="Issam Toufik" userId="910a7b8e-d50d-42b5-8a90-c9aaeb763a91" providerId="ADAL" clId="{391A1B55-930B-4FA2-B614-13688894127B}" dt="2022-03-14T08:49:13.792" v="1364" actId="2696"/>
        <pc:sldMkLst>
          <pc:docMk/>
          <pc:sldMk cId="860019791" sldId="904"/>
        </pc:sldMkLst>
      </pc:sldChg>
      <pc:sldChg chg="addSp delSp modSp add mod">
        <pc:chgData name="Issam Toufik" userId="910a7b8e-d50d-42b5-8a90-c9aaeb763a91" providerId="ADAL" clId="{391A1B55-930B-4FA2-B614-13688894127B}" dt="2022-03-14T14:09:45.022" v="3242" actId="20577"/>
        <pc:sldMkLst>
          <pc:docMk/>
          <pc:sldMk cId="3635160583" sldId="904"/>
        </pc:sldMkLst>
        <pc:spChg chg="del">
          <ac:chgData name="Issam Toufik" userId="910a7b8e-d50d-42b5-8a90-c9aaeb763a91" providerId="ADAL" clId="{391A1B55-930B-4FA2-B614-13688894127B}" dt="2022-03-14T08:49:50.122" v="1370" actId="478"/>
          <ac:spMkLst>
            <pc:docMk/>
            <pc:sldMk cId="3635160583" sldId="904"/>
            <ac:spMk id="5" creationId="{64C62BF8-85CC-4E1E-82D8-B4BBDC7AB2E3}"/>
          </ac:spMkLst>
        </pc:spChg>
        <pc:spChg chg="del mod">
          <ac:chgData name="Issam Toufik" userId="910a7b8e-d50d-42b5-8a90-c9aaeb763a91" providerId="ADAL" clId="{391A1B55-930B-4FA2-B614-13688894127B}" dt="2022-03-14T08:49:43.499" v="1367" actId="478"/>
          <ac:spMkLst>
            <pc:docMk/>
            <pc:sldMk cId="3635160583" sldId="904"/>
            <ac:spMk id="7" creationId="{F55A59D7-220B-4446-AF97-35E1FBF51225}"/>
          </ac:spMkLst>
        </pc:spChg>
        <pc:spChg chg="del">
          <ac:chgData name="Issam Toufik" userId="910a7b8e-d50d-42b5-8a90-c9aaeb763a91" providerId="ADAL" clId="{391A1B55-930B-4FA2-B614-13688894127B}" dt="2022-03-14T08:49:46.158" v="1368" actId="478"/>
          <ac:spMkLst>
            <pc:docMk/>
            <pc:sldMk cId="3635160583" sldId="904"/>
            <ac:spMk id="9" creationId="{4BEC5FFE-9EE3-4547-AC04-1005AF2E23C2}"/>
          </ac:spMkLst>
        </pc:spChg>
        <pc:spChg chg="add mod">
          <ac:chgData name="Issam Toufik" userId="910a7b8e-d50d-42b5-8a90-c9aaeb763a91" providerId="ADAL" clId="{391A1B55-930B-4FA2-B614-13688894127B}" dt="2022-03-14T14:09:45.022" v="3242" actId="20577"/>
          <ac:spMkLst>
            <pc:docMk/>
            <pc:sldMk cId="3635160583" sldId="904"/>
            <ac:spMk id="10" creationId="{9B6452F4-4B70-4043-84D7-85E2645E3804}"/>
          </ac:spMkLst>
        </pc:spChg>
        <pc:spChg chg="mod">
          <ac:chgData name="Issam Toufik" userId="910a7b8e-d50d-42b5-8a90-c9aaeb763a91" providerId="ADAL" clId="{391A1B55-930B-4FA2-B614-13688894127B}" dt="2022-03-14T14:08:36.291" v="3224" actId="255"/>
          <ac:spMkLst>
            <pc:docMk/>
            <pc:sldMk cId="3635160583" sldId="904"/>
            <ac:spMk id="7170" creationId="{3794A7AC-F975-4B82-9FCA-9C67ECE03726}"/>
          </ac:spMkLst>
        </pc:spChg>
        <pc:picChg chg="del">
          <ac:chgData name="Issam Toufik" userId="910a7b8e-d50d-42b5-8a90-c9aaeb763a91" providerId="ADAL" clId="{391A1B55-930B-4FA2-B614-13688894127B}" dt="2022-03-14T08:49:48.058" v="1369" actId="478"/>
          <ac:picMkLst>
            <pc:docMk/>
            <pc:sldMk cId="3635160583" sldId="904"/>
            <ac:picMk id="4" creationId="{60C48B5C-EFB9-4B2D-BDD3-D4985C454CAF}"/>
          </ac:picMkLst>
        </pc:picChg>
      </pc:sldChg>
      <pc:sldChg chg="addSp delSp modSp mod">
        <pc:chgData name="Issam Toufik" userId="910a7b8e-d50d-42b5-8a90-c9aaeb763a91" providerId="ADAL" clId="{391A1B55-930B-4FA2-B614-13688894127B}" dt="2022-03-13T18:43:00.860" v="742" actId="2164"/>
        <pc:sldMkLst>
          <pc:docMk/>
          <pc:sldMk cId="1547729043" sldId="910"/>
        </pc:sldMkLst>
        <pc:spChg chg="mod">
          <ac:chgData name="Issam Toufik" userId="910a7b8e-d50d-42b5-8a90-c9aaeb763a91" providerId="ADAL" clId="{391A1B55-930B-4FA2-B614-13688894127B}" dt="2022-03-13T18:36:53.927" v="721" actId="20577"/>
          <ac:spMkLst>
            <pc:docMk/>
            <pc:sldMk cId="1547729043" sldId="910"/>
            <ac:spMk id="7" creationId="{BA5C966F-0F5D-4795-A7D4-28495EA08930}"/>
          </ac:spMkLst>
        </pc:spChg>
        <pc:graphicFrameChg chg="mod modGraphic">
          <ac:chgData name="Issam Toufik" userId="910a7b8e-d50d-42b5-8a90-c9aaeb763a91" providerId="ADAL" clId="{391A1B55-930B-4FA2-B614-13688894127B}" dt="2022-03-13T18:43:00.860" v="742" actId="2164"/>
          <ac:graphicFrameMkLst>
            <pc:docMk/>
            <pc:sldMk cId="1547729043" sldId="910"/>
            <ac:graphicFrameMk id="6" creationId="{0B94C614-AC31-4B32-888B-69807045C9DF}"/>
          </ac:graphicFrameMkLst>
        </pc:graphicFrameChg>
        <pc:cxnChg chg="add del">
          <ac:chgData name="Issam Toufik" userId="910a7b8e-d50d-42b5-8a90-c9aaeb763a91" providerId="ADAL" clId="{391A1B55-930B-4FA2-B614-13688894127B}" dt="2022-03-13T18:39:08.130" v="731" actId="21"/>
          <ac:cxnSpMkLst>
            <pc:docMk/>
            <pc:sldMk cId="1547729043" sldId="910"/>
            <ac:cxnSpMk id="3" creationId="{2D8653D1-41E4-4BA0-83A7-0EDD09656A86}"/>
          </ac:cxnSpMkLst>
        </pc:cxnChg>
        <pc:cxnChg chg="add del mod">
          <ac:chgData name="Issam Toufik" userId="910a7b8e-d50d-42b5-8a90-c9aaeb763a91" providerId="ADAL" clId="{391A1B55-930B-4FA2-B614-13688894127B}" dt="2022-03-13T18:42:52.391" v="739" actId="478"/>
          <ac:cxnSpMkLst>
            <pc:docMk/>
            <pc:sldMk cId="1547729043" sldId="910"/>
            <ac:cxnSpMk id="8" creationId="{2ED678DA-EC2A-44DE-84FE-F3BD01B860EE}"/>
          </ac:cxnSpMkLst>
        </pc:cxnChg>
      </pc:sldChg>
      <pc:sldChg chg="addSp delSp modSp mod">
        <pc:chgData name="Issam Toufik" userId="910a7b8e-d50d-42b5-8a90-c9aaeb763a91" providerId="ADAL" clId="{391A1B55-930B-4FA2-B614-13688894127B}" dt="2022-03-14T21:16:03.632" v="3330"/>
        <pc:sldMkLst>
          <pc:docMk/>
          <pc:sldMk cId="1058135289" sldId="915"/>
        </pc:sldMkLst>
        <pc:spChg chg="add del mod">
          <ac:chgData name="Issam Toufik" userId="910a7b8e-d50d-42b5-8a90-c9aaeb763a91" providerId="ADAL" clId="{391A1B55-930B-4FA2-B614-13688894127B}" dt="2022-03-14T21:02:41.226" v="3288" actId="478"/>
          <ac:spMkLst>
            <pc:docMk/>
            <pc:sldMk cId="1058135289" sldId="915"/>
            <ac:spMk id="2" creationId="{71A40AF2-8FBC-4C0C-8A6A-7633E27C4BD3}"/>
          </ac:spMkLst>
        </pc:spChg>
        <pc:spChg chg="add del mod">
          <ac:chgData name="Issam Toufik" userId="910a7b8e-d50d-42b5-8a90-c9aaeb763a91" providerId="ADAL" clId="{391A1B55-930B-4FA2-B614-13688894127B}" dt="2022-03-14T21:16:02.829" v="3329" actId="478"/>
          <ac:spMkLst>
            <pc:docMk/>
            <pc:sldMk cId="1058135289" sldId="915"/>
            <ac:spMk id="9" creationId="{79CF6F83-7166-4198-AFF2-AE35D7CBD34E}"/>
          </ac:spMkLst>
        </pc:spChg>
        <pc:spChg chg="add mod">
          <ac:chgData name="Issam Toufik" userId="910a7b8e-d50d-42b5-8a90-c9aaeb763a91" providerId="ADAL" clId="{391A1B55-930B-4FA2-B614-13688894127B}" dt="2022-03-14T21:16:03.632" v="3330"/>
          <ac:spMkLst>
            <pc:docMk/>
            <pc:sldMk cId="1058135289" sldId="915"/>
            <ac:spMk id="10" creationId="{2EAE45A2-8A9D-48EF-BA1C-16D64CF8B56F}"/>
          </ac:spMkLst>
        </pc:spChg>
      </pc:sldChg>
      <pc:sldChg chg="del">
        <pc:chgData name="Issam Toufik" userId="910a7b8e-d50d-42b5-8a90-c9aaeb763a91" providerId="ADAL" clId="{391A1B55-930B-4FA2-B614-13688894127B}" dt="2022-03-14T08:20:44.218" v="981" actId="47"/>
        <pc:sldMkLst>
          <pc:docMk/>
          <pc:sldMk cId="1265223945" sldId="916"/>
        </pc:sldMkLst>
      </pc:sldChg>
      <pc:sldChg chg="addSp delSp modSp mod">
        <pc:chgData name="Issam Toufik" userId="910a7b8e-d50d-42b5-8a90-c9aaeb763a91" providerId="ADAL" clId="{391A1B55-930B-4FA2-B614-13688894127B}" dt="2022-03-14T08:29:22.447" v="1328" actId="1076"/>
        <pc:sldMkLst>
          <pc:docMk/>
          <pc:sldMk cId="396043029" sldId="917"/>
        </pc:sldMkLst>
        <pc:graphicFrameChg chg="add mod">
          <ac:chgData name="Issam Toufik" userId="910a7b8e-d50d-42b5-8a90-c9aaeb763a91" providerId="ADAL" clId="{391A1B55-930B-4FA2-B614-13688894127B}" dt="2022-03-14T08:29:22.447" v="1328" actId="1076"/>
          <ac:graphicFrameMkLst>
            <pc:docMk/>
            <pc:sldMk cId="396043029" sldId="917"/>
            <ac:graphicFrameMk id="4" creationId="{CE55E412-E775-4278-8F61-9F7632E2C5D3}"/>
          </ac:graphicFrameMkLst>
        </pc:graphicFrameChg>
        <pc:graphicFrameChg chg="del mod">
          <ac:chgData name="Issam Toufik" userId="910a7b8e-d50d-42b5-8a90-c9aaeb763a91" providerId="ADAL" clId="{391A1B55-930B-4FA2-B614-13688894127B}" dt="2022-03-14T08:28:35.153" v="1080" actId="478"/>
          <ac:graphicFrameMkLst>
            <pc:docMk/>
            <pc:sldMk cId="396043029" sldId="917"/>
            <ac:graphicFrameMk id="7" creationId="{B5082BBC-5551-45D1-8BCD-A4132DD94B79}"/>
          </ac:graphicFrameMkLst>
        </pc:graphicFrameChg>
      </pc:sldChg>
      <pc:sldChg chg="addSp delSp modSp mod">
        <pc:chgData name="Issam Toufik" userId="910a7b8e-d50d-42b5-8a90-c9aaeb763a91" providerId="ADAL" clId="{391A1B55-930B-4FA2-B614-13688894127B}" dt="2022-03-11T14:49:20.159" v="441" actId="14100"/>
        <pc:sldMkLst>
          <pc:docMk/>
          <pc:sldMk cId="4047862151" sldId="925"/>
        </pc:sldMkLst>
        <pc:spChg chg="add mod">
          <ac:chgData name="Issam Toufik" userId="910a7b8e-d50d-42b5-8a90-c9aaeb763a91" providerId="ADAL" clId="{391A1B55-930B-4FA2-B614-13688894127B}" dt="2022-03-11T14:49:20.159" v="441" actId="14100"/>
          <ac:spMkLst>
            <pc:docMk/>
            <pc:sldMk cId="4047862151" sldId="925"/>
            <ac:spMk id="3" creationId="{6476CCFD-7B63-4D0B-AD22-2A4E63505173}"/>
          </ac:spMkLst>
        </pc:spChg>
        <pc:spChg chg="mod">
          <ac:chgData name="Issam Toufik" userId="910a7b8e-d50d-42b5-8a90-c9aaeb763a91" providerId="ADAL" clId="{391A1B55-930B-4FA2-B614-13688894127B}" dt="2022-03-11T14:49:11.904" v="440" actId="1037"/>
          <ac:spMkLst>
            <pc:docMk/>
            <pc:sldMk cId="4047862151" sldId="925"/>
            <ac:spMk id="4" creationId="{E8A6ADC6-C193-4AE0-AD29-B0F8F402AC4A}"/>
          </ac:spMkLst>
        </pc:spChg>
        <pc:picChg chg="add mod modCrop">
          <ac:chgData name="Issam Toufik" userId="910a7b8e-d50d-42b5-8a90-c9aaeb763a91" providerId="ADAL" clId="{391A1B55-930B-4FA2-B614-13688894127B}" dt="2022-03-11T14:48:12.152" v="393" actId="14100"/>
          <ac:picMkLst>
            <pc:docMk/>
            <pc:sldMk cId="4047862151" sldId="925"/>
            <ac:picMk id="6" creationId="{BAF90B7D-A39A-4557-A1E7-7F2E68678A7D}"/>
          </ac:picMkLst>
        </pc:picChg>
        <pc:picChg chg="add del mod">
          <ac:chgData name="Issam Toufik" userId="910a7b8e-d50d-42b5-8a90-c9aaeb763a91" providerId="ADAL" clId="{391A1B55-930B-4FA2-B614-13688894127B}" dt="2022-03-11T14:47:39.247" v="384" actId="478"/>
          <ac:picMkLst>
            <pc:docMk/>
            <pc:sldMk cId="4047862151" sldId="925"/>
            <ac:picMk id="1026" creationId="{22705879-9AB7-41AD-9C31-8EB378061473}"/>
          </ac:picMkLst>
        </pc:picChg>
      </pc:sldChg>
      <pc:sldChg chg="addSp delSp modSp mod">
        <pc:chgData name="Issam Toufik" userId="910a7b8e-d50d-42b5-8a90-c9aaeb763a91" providerId="ADAL" clId="{391A1B55-930B-4FA2-B614-13688894127B}" dt="2022-03-14T20:44:45.263" v="3246"/>
        <pc:sldMkLst>
          <pc:docMk/>
          <pc:sldMk cId="145996142" sldId="926"/>
        </pc:sldMkLst>
        <pc:spChg chg="del">
          <ac:chgData name="Issam Toufik" userId="910a7b8e-d50d-42b5-8a90-c9aaeb763a91" providerId="ADAL" clId="{391A1B55-930B-4FA2-B614-13688894127B}" dt="2022-03-11T14:40:41.938" v="277" actId="478"/>
          <ac:spMkLst>
            <pc:docMk/>
            <pc:sldMk cId="145996142" sldId="926"/>
            <ac:spMk id="4" creationId="{E1AEC191-4046-48D6-9150-45C3DC83114F}"/>
          </ac:spMkLst>
        </pc:spChg>
        <pc:spChg chg="del">
          <ac:chgData name="Issam Toufik" userId="910a7b8e-d50d-42b5-8a90-c9aaeb763a91" providerId="ADAL" clId="{391A1B55-930B-4FA2-B614-13688894127B}" dt="2022-03-11T14:40:41.938" v="277" actId="478"/>
          <ac:spMkLst>
            <pc:docMk/>
            <pc:sldMk cId="145996142" sldId="926"/>
            <ac:spMk id="5" creationId="{4E80D798-D22B-4DE7-A3E0-D285D0BA7CA1}"/>
          </ac:spMkLst>
        </pc:spChg>
        <pc:spChg chg="del">
          <ac:chgData name="Issam Toufik" userId="910a7b8e-d50d-42b5-8a90-c9aaeb763a91" providerId="ADAL" clId="{391A1B55-930B-4FA2-B614-13688894127B}" dt="2022-03-11T14:40:41.938" v="277" actId="478"/>
          <ac:spMkLst>
            <pc:docMk/>
            <pc:sldMk cId="145996142" sldId="926"/>
            <ac:spMk id="6" creationId="{7AE3CFE5-0D48-4DF1-94E8-3E9F5149B485}"/>
          </ac:spMkLst>
        </pc:spChg>
        <pc:spChg chg="del">
          <ac:chgData name="Issam Toufik" userId="910a7b8e-d50d-42b5-8a90-c9aaeb763a91" providerId="ADAL" clId="{391A1B55-930B-4FA2-B614-13688894127B}" dt="2022-03-11T14:40:41.938" v="277" actId="478"/>
          <ac:spMkLst>
            <pc:docMk/>
            <pc:sldMk cId="145996142" sldId="926"/>
            <ac:spMk id="7" creationId="{1A0D6BEC-1063-446A-A84F-E48CEE9E4C8C}"/>
          </ac:spMkLst>
        </pc:spChg>
        <pc:spChg chg="del">
          <ac:chgData name="Issam Toufik" userId="910a7b8e-d50d-42b5-8a90-c9aaeb763a91" providerId="ADAL" clId="{391A1B55-930B-4FA2-B614-13688894127B}" dt="2022-03-11T14:40:41.938" v="277" actId="478"/>
          <ac:spMkLst>
            <pc:docMk/>
            <pc:sldMk cId="145996142" sldId="926"/>
            <ac:spMk id="8" creationId="{B097E552-EF63-4C0F-86B2-B92329124FBA}"/>
          </ac:spMkLst>
        </pc:spChg>
        <pc:spChg chg="del">
          <ac:chgData name="Issam Toufik" userId="910a7b8e-d50d-42b5-8a90-c9aaeb763a91" providerId="ADAL" clId="{391A1B55-930B-4FA2-B614-13688894127B}" dt="2022-03-11T14:40:41.938" v="277" actId="478"/>
          <ac:spMkLst>
            <pc:docMk/>
            <pc:sldMk cId="145996142" sldId="926"/>
            <ac:spMk id="9" creationId="{14BD89FB-B281-41E6-A858-62CE67B7A76B}"/>
          </ac:spMkLst>
        </pc:spChg>
        <pc:spChg chg="del">
          <ac:chgData name="Issam Toufik" userId="910a7b8e-d50d-42b5-8a90-c9aaeb763a91" providerId="ADAL" clId="{391A1B55-930B-4FA2-B614-13688894127B}" dt="2022-03-11T14:40:41.938" v="277" actId="478"/>
          <ac:spMkLst>
            <pc:docMk/>
            <pc:sldMk cId="145996142" sldId="926"/>
            <ac:spMk id="10" creationId="{B997F172-1BAE-47C4-84C2-FD34205BFAD4}"/>
          </ac:spMkLst>
        </pc:spChg>
        <pc:spChg chg="del">
          <ac:chgData name="Issam Toufik" userId="910a7b8e-d50d-42b5-8a90-c9aaeb763a91" providerId="ADAL" clId="{391A1B55-930B-4FA2-B614-13688894127B}" dt="2022-03-11T14:40:41.938" v="277" actId="478"/>
          <ac:spMkLst>
            <pc:docMk/>
            <pc:sldMk cId="145996142" sldId="926"/>
            <ac:spMk id="11" creationId="{C71158B8-87AB-400F-96A7-9B1EA54233AF}"/>
          </ac:spMkLst>
        </pc:spChg>
        <pc:spChg chg="del">
          <ac:chgData name="Issam Toufik" userId="910a7b8e-d50d-42b5-8a90-c9aaeb763a91" providerId="ADAL" clId="{391A1B55-930B-4FA2-B614-13688894127B}" dt="2022-03-11T14:40:41.938" v="277" actId="478"/>
          <ac:spMkLst>
            <pc:docMk/>
            <pc:sldMk cId="145996142" sldId="926"/>
            <ac:spMk id="12" creationId="{B9812BE2-2B4A-46B3-9120-55121D392CB9}"/>
          </ac:spMkLst>
        </pc:spChg>
        <pc:spChg chg="del">
          <ac:chgData name="Issam Toufik" userId="910a7b8e-d50d-42b5-8a90-c9aaeb763a91" providerId="ADAL" clId="{391A1B55-930B-4FA2-B614-13688894127B}" dt="2022-03-11T14:40:41.938" v="277" actId="478"/>
          <ac:spMkLst>
            <pc:docMk/>
            <pc:sldMk cId="145996142" sldId="926"/>
            <ac:spMk id="13" creationId="{18BEBF9C-C1DA-4311-82A8-8240750D5A6A}"/>
          </ac:spMkLst>
        </pc:spChg>
        <pc:spChg chg="del">
          <ac:chgData name="Issam Toufik" userId="910a7b8e-d50d-42b5-8a90-c9aaeb763a91" providerId="ADAL" clId="{391A1B55-930B-4FA2-B614-13688894127B}" dt="2022-03-11T14:40:41.938" v="277" actId="478"/>
          <ac:spMkLst>
            <pc:docMk/>
            <pc:sldMk cId="145996142" sldId="926"/>
            <ac:spMk id="14" creationId="{4C251C1D-389C-4918-9CC1-09F577E52307}"/>
          </ac:spMkLst>
        </pc:spChg>
        <pc:spChg chg="del">
          <ac:chgData name="Issam Toufik" userId="910a7b8e-d50d-42b5-8a90-c9aaeb763a91" providerId="ADAL" clId="{391A1B55-930B-4FA2-B614-13688894127B}" dt="2022-03-11T14:40:41.938" v="277" actId="478"/>
          <ac:spMkLst>
            <pc:docMk/>
            <pc:sldMk cId="145996142" sldId="926"/>
            <ac:spMk id="15" creationId="{E7C818E7-F09D-441F-BABD-30AB480DE3CB}"/>
          </ac:spMkLst>
        </pc:spChg>
        <pc:spChg chg="del">
          <ac:chgData name="Issam Toufik" userId="910a7b8e-d50d-42b5-8a90-c9aaeb763a91" providerId="ADAL" clId="{391A1B55-930B-4FA2-B614-13688894127B}" dt="2022-03-11T14:40:41.938" v="277" actId="478"/>
          <ac:spMkLst>
            <pc:docMk/>
            <pc:sldMk cId="145996142" sldId="926"/>
            <ac:spMk id="16" creationId="{7C10E175-9D3A-4FC6-B0E8-4C0DC503C7AC}"/>
          </ac:spMkLst>
        </pc:spChg>
        <pc:spChg chg="del">
          <ac:chgData name="Issam Toufik" userId="910a7b8e-d50d-42b5-8a90-c9aaeb763a91" providerId="ADAL" clId="{391A1B55-930B-4FA2-B614-13688894127B}" dt="2022-03-11T14:40:41.938" v="277" actId="478"/>
          <ac:spMkLst>
            <pc:docMk/>
            <pc:sldMk cId="145996142" sldId="926"/>
            <ac:spMk id="17" creationId="{6995FFF2-B8A3-40BE-AA35-9D6E16CC46E5}"/>
          </ac:spMkLst>
        </pc:spChg>
        <pc:spChg chg="del">
          <ac:chgData name="Issam Toufik" userId="910a7b8e-d50d-42b5-8a90-c9aaeb763a91" providerId="ADAL" clId="{391A1B55-930B-4FA2-B614-13688894127B}" dt="2022-03-11T14:40:41.938" v="277" actId="478"/>
          <ac:spMkLst>
            <pc:docMk/>
            <pc:sldMk cId="145996142" sldId="926"/>
            <ac:spMk id="18" creationId="{5466D501-5D31-4301-80B3-5CB1B24E3005}"/>
          </ac:spMkLst>
        </pc:spChg>
        <pc:spChg chg="del">
          <ac:chgData name="Issam Toufik" userId="910a7b8e-d50d-42b5-8a90-c9aaeb763a91" providerId="ADAL" clId="{391A1B55-930B-4FA2-B614-13688894127B}" dt="2022-03-11T14:40:41.938" v="277" actId="478"/>
          <ac:spMkLst>
            <pc:docMk/>
            <pc:sldMk cId="145996142" sldId="926"/>
            <ac:spMk id="19" creationId="{86AE80D3-E79E-42C4-8A2A-44342FE0BD92}"/>
          </ac:spMkLst>
        </pc:spChg>
        <pc:spChg chg="del">
          <ac:chgData name="Issam Toufik" userId="910a7b8e-d50d-42b5-8a90-c9aaeb763a91" providerId="ADAL" clId="{391A1B55-930B-4FA2-B614-13688894127B}" dt="2022-03-11T14:40:41.938" v="277" actId="478"/>
          <ac:spMkLst>
            <pc:docMk/>
            <pc:sldMk cId="145996142" sldId="926"/>
            <ac:spMk id="20" creationId="{A83EC4ED-2CD8-43E5-8324-F1F393D0B0CA}"/>
          </ac:spMkLst>
        </pc:spChg>
        <pc:spChg chg="del">
          <ac:chgData name="Issam Toufik" userId="910a7b8e-d50d-42b5-8a90-c9aaeb763a91" providerId="ADAL" clId="{391A1B55-930B-4FA2-B614-13688894127B}" dt="2022-03-11T14:40:41.938" v="277" actId="478"/>
          <ac:spMkLst>
            <pc:docMk/>
            <pc:sldMk cId="145996142" sldId="926"/>
            <ac:spMk id="21" creationId="{7FEAB1AE-ED1F-498A-81C4-9C0824D02BB9}"/>
          </ac:spMkLst>
        </pc:spChg>
        <pc:spChg chg="del">
          <ac:chgData name="Issam Toufik" userId="910a7b8e-d50d-42b5-8a90-c9aaeb763a91" providerId="ADAL" clId="{391A1B55-930B-4FA2-B614-13688894127B}" dt="2022-03-11T14:40:41.938" v="277" actId="478"/>
          <ac:spMkLst>
            <pc:docMk/>
            <pc:sldMk cId="145996142" sldId="926"/>
            <ac:spMk id="22" creationId="{0ABD7DE2-744A-4D74-89AF-6D77C5D687E8}"/>
          </ac:spMkLst>
        </pc:spChg>
        <pc:spChg chg="del">
          <ac:chgData name="Issam Toufik" userId="910a7b8e-d50d-42b5-8a90-c9aaeb763a91" providerId="ADAL" clId="{391A1B55-930B-4FA2-B614-13688894127B}" dt="2022-03-11T14:40:41.938" v="277" actId="478"/>
          <ac:spMkLst>
            <pc:docMk/>
            <pc:sldMk cId="145996142" sldId="926"/>
            <ac:spMk id="23" creationId="{640F1B71-92B1-451C-913C-0605FAA8B817}"/>
          </ac:spMkLst>
        </pc:spChg>
        <pc:spChg chg="del">
          <ac:chgData name="Issam Toufik" userId="910a7b8e-d50d-42b5-8a90-c9aaeb763a91" providerId="ADAL" clId="{391A1B55-930B-4FA2-B614-13688894127B}" dt="2022-03-11T14:40:41.938" v="277" actId="478"/>
          <ac:spMkLst>
            <pc:docMk/>
            <pc:sldMk cId="145996142" sldId="926"/>
            <ac:spMk id="24" creationId="{16D7C711-0135-4AA0-9F3B-83AEE82FF1DA}"/>
          </ac:spMkLst>
        </pc:spChg>
        <pc:spChg chg="del">
          <ac:chgData name="Issam Toufik" userId="910a7b8e-d50d-42b5-8a90-c9aaeb763a91" providerId="ADAL" clId="{391A1B55-930B-4FA2-B614-13688894127B}" dt="2022-03-11T14:40:41.938" v="277" actId="478"/>
          <ac:spMkLst>
            <pc:docMk/>
            <pc:sldMk cId="145996142" sldId="926"/>
            <ac:spMk id="25" creationId="{753F8FD0-257E-4023-8958-F135487FE935}"/>
          </ac:spMkLst>
        </pc:spChg>
        <pc:spChg chg="del">
          <ac:chgData name="Issam Toufik" userId="910a7b8e-d50d-42b5-8a90-c9aaeb763a91" providerId="ADAL" clId="{391A1B55-930B-4FA2-B614-13688894127B}" dt="2022-03-11T14:40:41.938" v="277" actId="478"/>
          <ac:spMkLst>
            <pc:docMk/>
            <pc:sldMk cId="145996142" sldId="926"/>
            <ac:spMk id="26" creationId="{3D05B557-50CE-4689-AA0B-92EB08442AAD}"/>
          </ac:spMkLst>
        </pc:spChg>
        <pc:spChg chg="del">
          <ac:chgData name="Issam Toufik" userId="910a7b8e-d50d-42b5-8a90-c9aaeb763a91" providerId="ADAL" clId="{391A1B55-930B-4FA2-B614-13688894127B}" dt="2022-03-11T14:40:41.938" v="277" actId="478"/>
          <ac:spMkLst>
            <pc:docMk/>
            <pc:sldMk cId="145996142" sldId="926"/>
            <ac:spMk id="27" creationId="{29CC5164-50CE-474E-989E-96C5DE7EC5E7}"/>
          </ac:spMkLst>
        </pc:spChg>
        <pc:spChg chg="del">
          <ac:chgData name="Issam Toufik" userId="910a7b8e-d50d-42b5-8a90-c9aaeb763a91" providerId="ADAL" clId="{391A1B55-930B-4FA2-B614-13688894127B}" dt="2022-03-11T14:40:41.938" v="277" actId="478"/>
          <ac:spMkLst>
            <pc:docMk/>
            <pc:sldMk cId="145996142" sldId="926"/>
            <ac:spMk id="28" creationId="{CECB6E11-0196-48BF-A708-37C9B7C91DE4}"/>
          </ac:spMkLst>
        </pc:spChg>
        <pc:spChg chg="del">
          <ac:chgData name="Issam Toufik" userId="910a7b8e-d50d-42b5-8a90-c9aaeb763a91" providerId="ADAL" clId="{391A1B55-930B-4FA2-B614-13688894127B}" dt="2022-03-11T14:40:41.938" v="277" actId="478"/>
          <ac:spMkLst>
            <pc:docMk/>
            <pc:sldMk cId="145996142" sldId="926"/>
            <ac:spMk id="29" creationId="{DD1FFC8E-B089-459B-8F3D-D380AF8AF054}"/>
          </ac:spMkLst>
        </pc:spChg>
        <pc:spChg chg="del">
          <ac:chgData name="Issam Toufik" userId="910a7b8e-d50d-42b5-8a90-c9aaeb763a91" providerId="ADAL" clId="{391A1B55-930B-4FA2-B614-13688894127B}" dt="2022-03-11T14:40:41.938" v="277" actId="478"/>
          <ac:spMkLst>
            <pc:docMk/>
            <pc:sldMk cId="145996142" sldId="926"/>
            <ac:spMk id="30" creationId="{C1E6A8C5-689B-4A8C-918E-53E728E69470}"/>
          </ac:spMkLst>
        </pc:spChg>
        <pc:spChg chg="del">
          <ac:chgData name="Issam Toufik" userId="910a7b8e-d50d-42b5-8a90-c9aaeb763a91" providerId="ADAL" clId="{391A1B55-930B-4FA2-B614-13688894127B}" dt="2022-03-11T14:40:41.938" v="277" actId="478"/>
          <ac:spMkLst>
            <pc:docMk/>
            <pc:sldMk cId="145996142" sldId="926"/>
            <ac:spMk id="31" creationId="{EADCBD9C-7F90-4C8E-A76F-FF92DDC70F19}"/>
          </ac:spMkLst>
        </pc:spChg>
        <pc:spChg chg="del">
          <ac:chgData name="Issam Toufik" userId="910a7b8e-d50d-42b5-8a90-c9aaeb763a91" providerId="ADAL" clId="{391A1B55-930B-4FA2-B614-13688894127B}" dt="2022-03-11T14:40:41.938" v="277" actId="478"/>
          <ac:spMkLst>
            <pc:docMk/>
            <pc:sldMk cId="145996142" sldId="926"/>
            <ac:spMk id="32" creationId="{5446458C-12BF-4963-9BCE-C96B60089626}"/>
          </ac:spMkLst>
        </pc:spChg>
        <pc:spChg chg="del">
          <ac:chgData name="Issam Toufik" userId="910a7b8e-d50d-42b5-8a90-c9aaeb763a91" providerId="ADAL" clId="{391A1B55-930B-4FA2-B614-13688894127B}" dt="2022-03-11T14:40:41.938" v="277" actId="478"/>
          <ac:spMkLst>
            <pc:docMk/>
            <pc:sldMk cId="145996142" sldId="926"/>
            <ac:spMk id="33" creationId="{E480ABAB-21B6-49BB-9411-F5D07492E0E3}"/>
          </ac:spMkLst>
        </pc:spChg>
        <pc:spChg chg="del">
          <ac:chgData name="Issam Toufik" userId="910a7b8e-d50d-42b5-8a90-c9aaeb763a91" providerId="ADAL" clId="{391A1B55-930B-4FA2-B614-13688894127B}" dt="2022-03-11T14:40:41.938" v="277" actId="478"/>
          <ac:spMkLst>
            <pc:docMk/>
            <pc:sldMk cId="145996142" sldId="926"/>
            <ac:spMk id="34" creationId="{AC35B6EE-6E42-4644-867E-F05CA9214611}"/>
          </ac:spMkLst>
        </pc:spChg>
        <pc:spChg chg="del">
          <ac:chgData name="Issam Toufik" userId="910a7b8e-d50d-42b5-8a90-c9aaeb763a91" providerId="ADAL" clId="{391A1B55-930B-4FA2-B614-13688894127B}" dt="2022-03-11T14:40:41.938" v="277" actId="478"/>
          <ac:spMkLst>
            <pc:docMk/>
            <pc:sldMk cId="145996142" sldId="926"/>
            <ac:spMk id="35" creationId="{595E7F8C-ADD1-4827-B05C-8254334E81D0}"/>
          </ac:spMkLst>
        </pc:spChg>
        <pc:spChg chg="del">
          <ac:chgData name="Issam Toufik" userId="910a7b8e-d50d-42b5-8a90-c9aaeb763a91" providerId="ADAL" clId="{391A1B55-930B-4FA2-B614-13688894127B}" dt="2022-03-11T14:40:41.938" v="277" actId="478"/>
          <ac:spMkLst>
            <pc:docMk/>
            <pc:sldMk cId="145996142" sldId="926"/>
            <ac:spMk id="36" creationId="{51D47055-C016-41FB-B78C-7ADBBFBE2291}"/>
          </ac:spMkLst>
        </pc:spChg>
        <pc:spChg chg="del">
          <ac:chgData name="Issam Toufik" userId="910a7b8e-d50d-42b5-8a90-c9aaeb763a91" providerId="ADAL" clId="{391A1B55-930B-4FA2-B614-13688894127B}" dt="2022-03-11T14:40:41.938" v="277" actId="478"/>
          <ac:spMkLst>
            <pc:docMk/>
            <pc:sldMk cId="145996142" sldId="926"/>
            <ac:spMk id="37" creationId="{95E6053E-A0F9-47DD-9A72-9CF4CBE10192}"/>
          </ac:spMkLst>
        </pc:spChg>
        <pc:spChg chg="del">
          <ac:chgData name="Issam Toufik" userId="910a7b8e-d50d-42b5-8a90-c9aaeb763a91" providerId="ADAL" clId="{391A1B55-930B-4FA2-B614-13688894127B}" dt="2022-03-11T14:40:41.938" v="277" actId="478"/>
          <ac:spMkLst>
            <pc:docMk/>
            <pc:sldMk cId="145996142" sldId="926"/>
            <ac:spMk id="38" creationId="{DDCE60EA-4E3F-4274-BE99-698867FE41A0}"/>
          </ac:spMkLst>
        </pc:spChg>
        <pc:spChg chg="del">
          <ac:chgData name="Issam Toufik" userId="910a7b8e-d50d-42b5-8a90-c9aaeb763a91" providerId="ADAL" clId="{391A1B55-930B-4FA2-B614-13688894127B}" dt="2022-03-11T14:40:41.938" v="277" actId="478"/>
          <ac:spMkLst>
            <pc:docMk/>
            <pc:sldMk cId="145996142" sldId="926"/>
            <ac:spMk id="39" creationId="{70F18218-5177-426C-84CC-D14D36C4AD4A}"/>
          </ac:spMkLst>
        </pc:spChg>
        <pc:spChg chg="del">
          <ac:chgData name="Issam Toufik" userId="910a7b8e-d50d-42b5-8a90-c9aaeb763a91" providerId="ADAL" clId="{391A1B55-930B-4FA2-B614-13688894127B}" dt="2022-03-11T14:40:41.938" v="277" actId="478"/>
          <ac:spMkLst>
            <pc:docMk/>
            <pc:sldMk cId="145996142" sldId="926"/>
            <ac:spMk id="40" creationId="{16DA1CD6-0B4C-4B7A-AD6B-CB5AE13ADBFF}"/>
          </ac:spMkLst>
        </pc:spChg>
        <pc:spChg chg="del">
          <ac:chgData name="Issam Toufik" userId="910a7b8e-d50d-42b5-8a90-c9aaeb763a91" providerId="ADAL" clId="{391A1B55-930B-4FA2-B614-13688894127B}" dt="2022-03-11T14:40:41.938" v="277" actId="478"/>
          <ac:spMkLst>
            <pc:docMk/>
            <pc:sldMk cId="145996142" sldId="926"/>
            <ac:spMk id="41" creationId="{C41F94A1-E7BA-4B50-92EE-9C60691B8FD5}"/>
          </ac:spMkLst>
        </pc:spChg>
        <pc:spChg chg="del">
          <ac:chgData name="Issam Toufik" userId="910a7b8e-d50d-42b5-8a90-c9aaeb763a91" providerId="ADAL" clId="{391A1B55-930B-4FA2-B614-13688894127B}" dt="2022-03-11T14:40:41.938" v="277" actId="478"/>
          <ac:spMkLst>
            <pc:docMk/>
            <pc:sldMk cId="145996142" sldId="926"/>
            <ac:spMk id="42" creationId="{23C8BDC3-A473-4926-8730-6001C28A2BD8}"/>
          </ac:spMkLst>
        </pc:spChg>
        <pc:spChg chg="del">
          <ac:chgData name="Issam Toufik" userId="910a7b8e-d50d-42b5-8a90-c9aaeb763a91" providerId="ADAL" clId="{391A1B55-930B-4FA2-B614-13688894127B}" dt="2022-03-11T14:40:41.938" v="277" actId="478"/>
          <ac:spMkLst>
            <pc:docMk/>
            <pc:sldMk cId="145996142" sldId="926"/>
            <ac:spMk id="43" creationId="{D5E1D55C-1B4B-415D-8061-5FFA249055E4}"/>
          </ac:spMkLst>
        </pc:spChg>
        <pc:spChg chg="del">
          <ac:chgData name="Issam Toufik" userId="910a7b8e-d50d-42b5-8a90-c9aaeb763a91" providerId="ADAL" clId="{391A1B55-930B-4FA2-B614-13688894127B}" dt="2022-03-11T14:40:41.938" v="277" actId="478"/>
          <ac:spMkLst>
            <pc:docMk/>
            <pc:sldMk cId="145996142" sldId="926"/>
            <ac:spMk id="44" creationId="{60A983A8-5AD3-42A1-943A-8638170E4F75}"/>
          </ac:spMkLst>
        </pc:spChg>
        <pc:spChg chg="del">
          <ac:chgData name="Issam Toufik" userId="910a7b8e-d50d-42b5-8a90-c9aaeb763a91" providerId="ADAL" clId="{391A1B55-930B-4FA2-B614-13688894127B}" dt="2022-03-11T14:40:41.938" v="277" actId="478"/>
          <ac:spMkLst>
            <pc:docMk/>
            <pc:sldMk cId="145996142" sldId="926"/>
            <ac:spMk id="45" creationId="{35DF9B81-D8DE-4064-AAE3-D71BF77C461B}"/>
          </ac:spMkLst>
        </pc:spChg>
        <pc:spChg chg="del">
          <ac:chgData name="Issam Toufik" userId="910a7b8e-d50d-42b5-8a90-c9aaeb763a91" providerId="ADAL" clId="{391A1B55-930B-4FA2-B614-13688894127B}" dt="2022-03-11T14:40:41.938" v="277" actId="478"/>
          <ac:spMkLst>
            <pc:docMk/>
            <pc:sldMk cId="145996142" sldId="926"/>
            <ac:spMk id="46" creationId="{90202507-ECB1-4F4F-9299-A35EF2C74CEF}"/>
          </ac:spMkLst>
        </pc:spChg>
        <pc:spChg chg="del">
          <ac:chgData name="Issam Toufik" userId="910a7b8e-d50d-42b5-8a90-c9aaeb763a91" providerId="ADAL" clId="{391A1B55-930B-4FA2-B614-13688894127B}" dt="2022-03-11T14:40:41.938" v="277" actId="478"/>
          <ac:spMkLst>
            <pc:docMk/>
            <pc:sldMk cId="145996142" sldId="926"/>
            <ac:spMk id="47" creationId="{CD36EFB8-3626-4E77-AF5E-C1D28305EEFD}"/>
          </ac:spMkLst>
        </pc:spChg>
        <pc:spChg chg="del">
          <ac:chgData name="Issam Toufik" userId="910a7b8e-d50d-42b5-8a90-c9aaeb763a91" providerId="ADAL" clId="{391A1B55-930B-4FA2-B614-13688894127B}" dt="2022-03-11T14:40:41.938" v="277" actId="478"/>
          <ac:spMkLst>
            <pc:docMk/>
            <pc:sldMk cId="145996142" sldId="926"/>
            <ac:spMk id="48" creationId="{95BA2615-77CC-4EF3-B2D0-43ED09012242}"/>
          </ac:spMkLst>
        </pc:spChg>
        <pc:spChg chg="del">
          <ac:chgData name="Issam Toufik" userId="910a7b8e-d50d-42b5-8a90-c9aaeb763a91" providerId="ADAL" clId="{391A1B55-930B-4FA2-B614-13688894127B}" dt="2022-03-11T14:40:41.938" v="277" actId="478"/>
          <ac:spMkLst>
            <pc:docMk/>
            <pc:sldMk cId="145996142" sldId="926"/>
            <ac:spMk id="49" creationId="{7E3272AD-6929-4F85-B28C-E81E21DF6F63}"/>
          </ac:spMkLst>
        </pc:spChg>
        <pc:spChg chg="del">
          <ac:chgData name="Issam Toufik" userId="910a7b8e-d50d-42b5-8a90-c9aaeb763a91" providerId="ADAL" clId="{391A1B55-930B-4FA2-B614-13688894127B}" dt="2022-03-11T14:40:41.938" v="277" actId="478"/>
          <ac:spMkLst>
            <pc:docMk/>
            <pc:sldMk cId="145996142" sldId="926"/>
            <ac:spMk id="50" creationId="{608167DB-710D-4FF9-ADE2-9F2169CFF3F9}"/>
          </ac:spMkLst>
        </pc:spChg>
        <pc:spChg chg="del">
          <ac:chgData name="Issam Toufik" userId="910a7b8e-d50d-42b5-8a90-c9aaeb763a91" providerId="ADAL" clId="{391A1B55-930B-4FA2-B614-13688894127B}" dt="2022-03-11T14:40:41.938" v="277" actId="478"/>
          <ac:spMkLst>
            <pc:docMk/>
            <pc:sldMk cId="145996142" sldId="926"/>
            <ac:spMk id="51" creationId="{0365DFB5-A685-43F1-BE5A-BCC6D4DE3735}"/>
          </ac:spMkLst>
        </pc:spChg>
        <pc:spChg chg="del">
          <ac:chgData name="Issam Toufik" userId="910a7b8e-d50d-42b5-8a90-c9aaeb763a91" providerId="ADAL" clId="{391A1B55-930B-4FA2-B614-13688894127B}" dt="2022-03-11T14:40:41.938" v="277" actId="478"/>
          <ac:spMkLst>
            <pc:docMk/>
            <pc:sldMk cId="145996142" sldId="926"/>
            <ac:spMk id="52" creationId="{D1CB06E4-A8F9-40FD-9E17-7E9B7F9FB531}"/>
          </ac:spMkLst>
        </pc:spChg>
        <pc:spChg chg="del">
          <ac:chgData name="Issam Toufik" userId="910a7b8e-d50d-42b5-8a90-c9aaeb763a91" providerId="ADAL" clId="{391A1B55-930B-4FA2-B614-13688894127B}" dt="2022-03-11T14:40:41.938" v="277" actId="478"/>
          <ac:spMkLst>
            <pc:docMk/>
            <pc:sldMk cId="145996142" sldId="926"/>
            <ac:spMk id="53" creationId="{01EC92FF-E537-4F47-9FDE-09BA3A6BD5DF}"/>
          </ac:spMkLst>
        </pc:spChg>
        <pc:spChg chg="del">
          <ac:chgData name="Issam Toufik" userId="910a7b8e-d50d-42b5-8a90-c9aaeb763a91" providerId="ADAL" clId="{391A1B55-930B-4FA2-B614-13688894127B}" dt="2022-03-11T14:40:41.938" v="277" actId="478"/>
          <ac:spMkLst>
            <pc:docMk/>
            <pc:sldMk cId="145996142" sldId="926"/>
            <ac:spMk id="54" creationId="{8ED3B3DD-C59B-4FF8-9878-B26A3B4698AF}"/>
          </ac:spMkLst>
        </pc:spChg>
        <pc:spChg chg="del">
          <ac:chgData name="Issam Toufik" userId="910a7b8e-d50d-42b5-8a90-c9aaeb763a91" providerId="ADAL" clId="{391A1B55-930B-4FA2-B614-13688894127B}" dt="2022-03-11T14:40:41.938" v="277" actId="478"/>
          <ac:spMkLst>
            <pc:docMk/>
            <pc:sldMk cId="145996142" sldId="926"/>
            <ac:spMk id="55" creationId="{1973EFFB-BAB1-449C-AF85-87776E57CB17}"/>
          </ac:spMkLst>
        </pc:spChg>
        <pc:spChg chg="del">
          <ac:chgData name="Issam Toufik" userId="910a7b8e-d50d-42b5-8a90-c9aaeb763a91" providerId="ADAL" clId="{391A1B55-930B-4FA2-B614-13688894127B}" dt="2022-03-11T14:40:41.938" v="277" actId="478"/>
          <ac:spMkLst>
            <pc:docMk/>
            <pc:sldMk cId="145996142" sldId="926"/>
            <ac:spMk id="56" creationId="{3D91C35E-9372-498B-984E-955E75D931A1}"/>
          </ac:spMkLst>
        </pc:spChg>
        <pc:spChg chg="del">
          <ac:chgData name="Issam Toufik" userId="910a7b8e-d50d-42b5-8a90-c9aaeb763a91" providerId="ADAL" clId="{391A1B55-930B-4FA2-B614-13688894127B}" dt="2022-03-11T14:40:41.938" v="277" actId="478"/>
          <ac:spMkLst>
            <pc:docMk/>
            <pc:sldMk cId="145996142" sldId="926"/>
            <ac:spMk id="57" creationId="{119924AE-47C4-4E64-AC94-79220D123B67}"/>
          </ac:spMkLst>
        </pc:spChg>
        <pc:spChg chg="del">
          <ac:chgData name="Issam Toufik" userId="910a7b8e-d50d-42b5-8a90-c9aaeb763a91" providerId="ADAL" clId="{391A1B55-930B-4FA2-B614-13688894127B}" dt="2022-03-11T14:40:41.938" v="277" actId="478"/>
          <ac:spMkLst>
            <pc:docMk/>
            <pc:sldMk cId="145996142" sldId="926"/>
            <ac:spMk id="58" creationId="{750E9EFD-0200-4DC7-836D-0D906C236E8B}"/>
          </ac:spMkLst>
        </pc:spChg>
        <pc:spChg chg="del">
          <ac:chgData name="Issam Toufik" userId="910a7b8e-d50d-42b5-8a90-c9aaeb763a91" providerId="ADAL" clId="{391A1B55-930B-4FA2-B614-13688894127B}" dt="2022-03-11T14:40:41.938" v="277" actId="478"/>
          <ac:spMkLst>
            <pc:docMk/>
            <pc:sldMk cId="145996142" sldId="926"/>
            <ac:spMk id="59" creationId="{1454A2AF-C708-43BE-B005-134A182DC8D2}"/>
          </ac:spMkLst>
        </pc:spChg>
        <pc:spChg chg="del">
          <ac:chgData name="Issam Toufik" userId="910a7b8e-d50d-42b5-8a90-c9aaeb763a91" providerId="ADAL" clId="{391A1B55-930B-4FA2-B614-13688894127B}" dt="2022-03-11T14:40:41.938" v="277" actId="478"/>
          <ac:spMkLst>
            <pc:docMk/>
            <pc:sldMk cId="145996142" sldId="926"/>
            <ac:spMk id="60" creationId="{8223721A-8B20-45E1-8F8A-15871BA181D3}"/>
          </ac:spMkLst>
        </pc:spChg>
        <pc:spChg chg="del">
          <ac:chgData name="Issam Toufik" userId="910a7b8e-d50d-42b5-8a90-c9aaeb763a91" providerId="ADAL" clId="{391A1B55-930B-4FA2-B614-13688894127B}" dt="2022-03-11T14:40:41.938" v="277" actId="478"/>
          <ac:spMkLst>
            <pc:docMk/>
            <pc:sldMk cId="145996142" sldId="926"/>
            <ac:spMk id="61" creationId="{8EC28466-61F7-459C-A51D-0D739297DAD6}"/>
          </ac:spMkLst>
        </pc:spChg>
        <pc:spChg chg="del">
          <ac:chgData name="Issam Toufik" userId="910a7b8e-d50d-42b5-8a90-c9aaeb763a91" providerId="ADAL" clId="{391A1B55-930B-4FA2-B614-13688894127B}" dt="2022-03-11T14:40:41.938" v="277" actId="478"/>
          <ac:spMkLst>
            <pc:docMk/>
            <pc:sldMk cId="145996142" sldId="926"/>
            <ac:spMk id="62" creationId="{804FE179-8BCA-4317-A9D3-827B6D0879C5}"/>
          </ac:spMkLst>
        </pc:spChg>
        <pc:spChg chg="del">
          <ac:chgData name="Issam Toufik" userId="910a7b8e-d50d-42b5-8a90-c9aaeb763a91" providerId="ADAL" clId="{391A1B55-930B-4FA2-B614-13688894127B}" dt="2022-03-11T14:40:41.938" v="277" actId="478"/>
          <ac:spMkLst>
            <pc:docMk/>
            <pc:sldMk cId="145996142" sldId="926"/>
            <ac:spMk id="63" creationId="{1A309FA1-272D-4416-97C2-D61218FB3934}"/>
          </ac:spMkLst>
        </pc:spChg>
        <pc:spChg chg="del">
          <ac:chgData name="Issam Toufik" userId="910a7b8e-d50d-42b5-8a90-c9aaeb763a91" providerId="ADAL" clId="{391A1B55-930B-4FA2-B614-13688894127B}" dt="2022-03-11T14:40:41.938" v="277" actId="478"/>
          <ac:spMkLst>
            <pc:docMk/>
            <pc:sldMk cId="145996142" sldId="926"/>
            <ac:spMk id="64" creationId="{CD26D32A-7372-457D-862E-1179C0AAD3C7}"/>
          </ac:spMkLst>
        </pc:spChg>
        <pc:spChg chg="del">
          <ac:chgData name="Issam Toufik" userId="910a7b8e-d50d-42b5-8a90-c9aaeb763a91" providerId="ADAL" clId="{391A1B55-930B-4FA2-B614-13688894127B}" dt="2022-03-11T14:40:41.938" v="277" actId="478"/>
          <ac:spMkLst>
            <pc:docMk/>
            <pc:sldMk cId="145996142" sldId="926"/>
            <ac:spMk id="65" creationId="{4BD0B4A5-238A-4D2E-8479-278C7B3F0667}"/>
          </ac:spMkLst>
        </pc:spChg>
        <pc:spChg chg="del">
          <ac:chgData name="Issam Toufik" userId="910a7b8e-d50d-42b5-8a90-c9aaeb763a91" providerId="ADAL" clId="{391A1B55-930B-4FA2-B614-13688894127B}" dt="2022-03-11T14:40:41.938" v="277" actId="478"/>
          <ac:spMkLst>
            <pc:docMk/>
            <pc:sldMk cId="145996142" sldId="926"/>
            <ac:spMk id="66" creationId="{65E63D3F-1BE4-4223-9998-45D691A8878F}"/>
          </ac:spMkLst>
        </pc:spChg>
        <pc:spChg chg="del">
          <ac:chgData name="Issam Toufik" userId="910a7b8e-d50d-42b5-8a90-c9aaeb763a91" providerId="ADAL" clId="{391A1B55-930B-4FA2-B614-13688894127B}" dt="2022-03-11T14:40:41.938" v="277" actId="478"/>
          <ac:spMkLst>
            <pc:docMk/>
            <pc:sldMk cId="145996142" sldId="926"/>
            <ac:spMk id="67" creationId="{9766CE18-98B2-41C5-9475-2AE17BA84C8E}"/>
          </ac:spMkLst>
        </pc:spChg>
        <pc:spChg chg="del">
          <ac:chgData name="Issam Toufik" userId="910a7b8e-d50d-42b5-8a90-c9aaeb763a91" providerId="ADAL" clId="{391A1B55-930B-4FA2-B614-13688894127B}" dt="2022-03-11T14:40:41.938" v="277" actId="478"/>
          <ac:spMkLst>
            <pc:docMk/>
            <pc:sldMk cId="145996142" sldId="926"/>
            <ac:spMk id="68" creationId="{3B737876-E76A-4FD6-9C97-FD418E5A0B2A}"/>
          </ac:spMkLst>
        </pc:spChg>
        <pc:spChg chg="del">
          <ac:chgData name="Issam Toufik" userId="910a7b8e-d50d-42b5-8a90-c9aaeb763a91" providerId="ADAL" clId="{391A1B55-930B-4FA2-B614-13688894127B}" dt="2022-03-11T14:40:41.938" v="277" actId="478"/>
          <ac:spMkLst>
            <pc:docMk/>
            <pc:sldMk cId="145996142" sldId="926"/>
            <ac:spMk id="69" creationId="{2BB30114-92FF-4099-8F64-6E56DAB5C2F8}"/>
          </ac:spMkLst>
        </pc:spChg>
        <pc:spChg chg="del">
          <ac:chgData name="Issam Toufik" userId="910a7b8e-d50d-42b5-8a90-c9aaeb763a91" providerId="ADAL" clId="{391A1B55-930B-4FA2-B614-13688894127B}" dt="2022-03-11T14:40:41.938" v="277" actId="478"/>
          <ac:spMkLst>
            <pc:docMk/>
            <pc:sldMk cId="145996142" sldId="926"/>
            <ac:spMk id="70" creationId="{B350B445-C107-4837-BE0F-F2FBADB16B5F}"/>
          </ac:spMkLst>
        </pc:spChg>
        <pc:spChg chg="del">
          <ac:chgData name="Issam Toufik" userId="910a7b8e-d50d-42b5-8a90-c9aaeb763a91" providerId="ADAL" clId="{391A1B55-930B-4FA2-B614-13688894127B}" dt="2022-03-11T14:40:41.938" v="277" actId="478"/>
          <ac:spMkLst>
            <pc:docMk/>
            <pc:sldMk cId="145996142" sldId="926"/>
            <ac:spMk id="71" creationId="{EF2D2E9B-A86B-4827-94BB-C1600C1DD7EC}"/>
          </ac:spMkLst>
        </pc:spChg>
        <pc:spChg chg="del">
          <ac:chgData name="Issam Toufik" userId="910a7b8e-d50d-42b5-8a90-c9aaeb763a91" providerId="ADAL" clId="{391A1B55-930B-4FA2-B614-13688894127B}" dt="2022-03-11T14:40:41.938" v="277" actId="478"/>
          <ac:spMkLst>
            <pc:docMk/>
            <pc:sldMk cId="145996142" sldId="926"/>
            <ac:spMk id="72" creationId="{0A42DA48-61BB-40EF-BDB0-C97883505FB1}"/>
          </ac:spMkLst>
        </pc:spChg>
        <pc:spChg chg="del">
          <ac:chgData name="Issam Toufik" userId="910a7b8e-d50d-42b5-8a90-c9aaeb763a91" providerId="ADAL" clId="{391A1B55-930B-4FA2-B614-13688894127B}" dt="2022-03-11T14:40:41.938" v="277" actId="478"/>
          <ac:spMkLst>
            <pc:docMk/>
            <pc:sldMk cId="145996142" sldId="926"/>
            <ac:spMk id="73" creationId="{FDC1CC36-281B-4E88-924F-50821BEB6C81}"/>
          </ac:spMkLst>
        </pc:spChg>
        <pc:spChg chg="del">
          <ac:chgData name="Issam Toufik" userId="910a7b8e-d50d-42b5-8a90-c9aaeb763a91" providerId="ADAL" clId="{391A1B55-930B-4FA2-B614-13688894127B}" dt="2022-03-11T14:40:41.938" v="277" actId="478"/>
          <ac:spMkLst>
            <pc:docMk/>
            <pc:sldMk cId="145996142" sldId="926"/>
            <ac:spMk id="74" creationId="{40CFBA03-D89F-4D46-865B-984D6914192C}"/>
          </ac:spMkLst>
        </pc:spChg>
        <pc:spChg chg="del">
          <ac:chgData name="Issam Toufik" userId="910a7b8e-d50d-42b5-8a90-c9aaeb763a91" providerId="ADAL" clId="{391A1B55-930B-4FA2-B614-13688894127B}" dt="2022-03-11T14:40:41.938" v="277" actId="478"/>
          <ac:spMkLst>
            <pc:docMk/>
            <pc:sldMk cId="145996142" sldId="926"/>
            <ac:spMk id="75" creationId="{A5F6B2DB-F465-47EB-9F30-2E0A5D38461D}"/>
          </ac:spMkLst>
        </pc:spChg>
        <pc:spChg chg="del">
          <ac:chgData name="Issam Toufik" userId="910a7b8e-d50d-42b5-8a90-c9aaeb763a91" providerId="ADAL" clId="{391A1B55-930B-4FA2-B614-13688894127B}" dt="2022-03-11T14:40:41.938" v="277" actId="478"/>
          <ac:spMkLst>
            <pc:docMk/>
            <pc:sldMk cId="145996142" sldId="926"/>
            <ac:spMk id="76" creationId="{86B2C711-03B6-48C9-99AD-BE3FC8436B79}"/>
          </ac:spMkLst>
        </pc:spChg>
        <pc:spChg chg="del">
          <ac:chgData name="Issam Toufik" userId="910a7b8e-d50d-42b5-8a90-c9aaeb763a91" providerId="ADAL" clId="{391A1B55-930B-4FA2-B614-13688894127B}" dt="2022-03-11T14:40:41.938" v="277" actId="478"/>
          <ac:spMkLst>
            <pc:docMk/>
            <pc:sldMk cId="145996142" sldId="926"/>
            <ac:spMk id="77" creationId="{8A2320AF-C88A-43C6-8F5B-4132A2953F53}"/>
          </ac:spMkLst>
        </pc:spChg>
        <pc:spChg chg="del">
          <ac:chgData name="Issam Toufik" userId="910a7b8e-d50d-42b5-8a90-c9aaeb763a91" providerId="ADAL" clId="{391A1B55-930B-4FA2-B614-13688894127B}" dt="2022-03-11T14:40:41.938" v="277" actId="478"/>
          <ac:spMkLst>
            <pc:docMk/>
            <pc:sldMk cId="145996142" sldId="926"/>
            <ac:spMk id="78" creationId="{E871AD58-0602-4F40-8F72-C2EC8F7F5E19}"/>
          </ac:spMkLst>
        </pc:spChg>
        <pc:spChg chg="del">
          <ac:chgData name="Issam Toufik" userId="910a7b8e-d50d-42b5-8a90-c9aaeb763a91" providerId="ADAL" clId="{391A1B55-930B-4FA2-B614-13688894127B}" dt="2022-03-11T14:40:41.938" v="277" actId="478"/>
          <ac:spMkLst>
            <pc:docMk/>
            <pc:sldMk cId="145996142" sldId="926"/>
            <ac:spMk id="79" creationId="{7B27986A-E47D-4129-82D8-65807C2CE6A6}"/>
          </ac:spMkLst>
        </pc:spChg>
        <pc:spChg chg="del">
          <ac:chgData name="Issam Toufik" userId="910a7b8e-d50d-42b5-8a90-c9aaeb763a91" providerId="ADAL" clId="{391A1B55-930B-4FA2-B614-13688894127B}" dt="2022-03-11T14:40:41.938" v="277" actId="478"/>
          <ac:spMkLst>
            <pc:docMk/>
            <pc:sldMk cId="145996142" sldId="926"/>
            <ac:spMk id="80" creationId="{E9A6C934-2804-41FE-BF43-67EBE7BFDAAC}"/>
          </ac:spMkLst>
        </pc:spChg>
        <pc:spChg chg="del">
          <ac:chgData name="Issam Toufik" userId="910a7b8e-d50d-42b5-8a90-c9aaeb763a91" providerId="ADAL" clId="{391A1B55-930B-4FA2-B614-13688894127B}" dt="2022-03-11T14:40:41.938" v="277" actId="478"/>
          <ac:spMkLst>
            <pc:docMk/>
            <pc:sldMk cId="145996142" sldId="926"/>
            <ac:spMk id="81" creationId="{AA793C87-3B76-4B57-A430-18188F71AA9A}"/>
          </ac:spMkLst>
        </pc:spChg>
        <pc:spChg chg="add mod">
          <ac:chgData name="Issam Toufik" userId="910a7b8e-d50d-42b5-8a90-c9aaeb763a91" providerId="ADAL" clId="{391A1B55-930B-4FA2-B614-13688894127B}" dt="2022-03-11T14:42:56.421" v="331" actId="1036"/>
          <ac:spMkLst>
            <pc:docMk/>
            <pc:sldMk cId="145996142" sldId="926"/>
            <ac:spMk id="82" creationId="{3EB9B253-3305-4E19-A91B-809F7A9AA69D}"/>
          </ac:spMkLst>
        </pc:spChg>
        <pc:spChg chg="add mod">
          <ac:chgData name="Issam Toufik" userId="910a7b8e-d50d-42b5-8a90-c9aaeb763a91" providerId="ADAL" clId="{391A1B55-930B-4FA2-B614-13688894127B}" dt="2022-03-11T14:42:56.421" v="331" actId="1036"/>
          <ac:spMkLst>
            <pc:docMk/>
            <pc:sldMk cId="145996142" sldId="926"/>
            <ac:spMk id="83" creationId="{44DBF2EC-C74E-4CEA-A15E-ACDC2229B355}"/>
          </ac:spMkLst>
        </pc:spChg>
        <pc:spChg chg="add mod">
          <ac:chgData name="Issam Toufik" userId="910a7b8e-d50d-42b5-8a90-c9aaeb763a91" providerId="ADAL" clId="{391A1B55-930B-4FA2-B614-13688894127B}" dt="2022-03-11T14:42:56.421" v="331" actId="1036"/>
          <ac:spMkLst>
            <pc:docMk/>
            <pc:sldMk cId="145996142" sldId="926"/>
            <ac:spMk id="84" creationId="{FC9175DF-FA79-41EF-93FE-95EC82366F77}"/>
          </ac:spMkLst>
        </pc:spChg>
        <pc:spChg chg="add mod">
          <ac:chgData name="Issam Toufik" userId="910a7b8e-d50d-42b5-8a90-c9aaeb763a91" providerId="ADAL" clId="{391A1B55-930B-4FA2-B614-13688894127B}" dt="2022-03-11T14:42:56.421" v="331" actId="1036"/>
          <ac:spMkLst>
            <pc:docMk/>
            <pc:sldMk cId="145996142" sldId="926"/>
            <ac:spMk id="85" creationId="{BC97D9A3-7A2F-4AFB-B506-0A7E2F714919}"/>
          </ac:spMkLst>
        </pc:spChg>
        <pc:spChg chg="add mod">
          <ac:chgData name="Issam Toufik" userId="910a7b8e-d50d-42b5-8a90-c9aaeb763a91" providerId="ADAL" clId="{391A1B55-930B-4FA2-B614-13688894127B}" dt="2022-03-11T14:42:56.421" v="331" actId="1036"/>
          <ac:spMkLst>
            <pc:docMk/>
            <pc:sldMk cId="145996142" sldId="926"/>
            <ac:spMk id="92" creationId="{BDE16648-DB44-4E41-B3CF-B9073DE12229}"/>
          </ac:spMkLst>
        </pc:spChg>
        <pc:spChg chg="add mod">
          <ac:chgData name="Issam Toufik" userId="910a7b8e-d50d-42b5-8a90-c9aaeb763a91" providerId="ADAL" clId="{391A1B55-930B-4FA2-B614-13688894127B}" dt="2022-03-11T14:42:56.421" v="331" actId="1036"/>
          <ac:spMkLst>
            <pc:docMk/>
            <pc:sldMk cId="145996142" sldId="926"/>
            <ac:spMk id="93" creationId="{0E80E78F-F47D-4A16-9685-3807E1E3B17F}"/>
          </ac:spMkLst>
        </pc:spChg>
        <pc:spChg chg="add mod">
          <ac:chgData name="Issam Toufik" userId="910a7b8e-d50d-42b5-8a90-c9aaeb763a91" providerId="ADAL" clId="{391A1B55-930B-4FA2-B614-13688894127B}" dt="2022-03-11T14:42:56.421" v="331" actId="1036"/>
          <ac:spMkLst>
            <pc:docMk/>
            <pc:sldMk cId="145996142" sldId="926"/>
            <ac:spMk id="94" creationId="{56C44D5B-CF26-4D68-A2FA-2B4836044943}"/>
          </ac:spMkLst>
        </pc:spChg>
        <pc:spChg chg="add mod">
          <ac:chgData name="Issam Toufik" userId="910a7b8e-d50d-42b5-8a90-c9aaeb763a91" providerId="ADAL" clId="{391A1B55-930B-4FA2-B614-13688894127B}" dt="2022-03-11T14:42:56.421" v="331" actId="1036"/>
          <ac:spMkLst>
            <pc:docMk/>
            <pc:sldMk cId="145996142" sldId="926"/>
            <ac:spMk id="95" creationId="{6AF15D1C-4CCB-4243-A270-BD901662386F}"/>
          </ac:spMkLst>
        </pc:spChg>
        <pc:spChg chg="add mod">
          <ac:chgData name="Issam Toufik" userId="910a7b8e-d50d-42b5-8a90-c9aaeb763a91" providerId="ADAL" clId="{391A1B55-930B-4FA2-B614-13688894127B}" dt="2022-03-11T14:42:56.421" v="331" actId="1036"/>
          <ac:spMkLst>
            <pc:docMk/>
            <pc:sldMk cId="145996142" sldId="926"/>
            <ac:spMk id="96" creationId="{A6CDCB40-B57B-4EAC-AC62-0F8C864902CA}"/>
          </ac:spMkLst>
        </pc:spChg>
        <pc:spChg chg="add mod">
          <ac:chgData name="Issam Toufik" userId="910a7b8e-d50d-42b5-8a90-c9aaeb763a91" providerId="ADAL" clId="{391A1B55-930B-4FA2-B614-13688894127B}" dt="2022-03-11T14:42:56.421" v="331" actId="1036"/>
          <ac:spMkLst>
            <pc:docMk/>
            <pc:sldMk cId="145996142" sldId="926"/>
            <ac:spMk id="97" creationId="{85AA9361-B3C3-46AE-9E07-2C64589A268B}"/>
          </ac:spMkLst>
        </pc:spChg>
        <pc:spChg chg="add mod">
          <ac:chgData name="Issam Toufik" userId="910a7b8e-d50d-42b5-8a90-c9aaeb763a91" providerId="ADAL" clId="{391A1B55-930B-4FA2-B614-13688894127B}" dt="2022-03-11T14:42:56.421" v="331" actId="1036"/>
          <ac:spMkLst>
            <pc:docMk/>
            <pc:sldMk cId="145996142" sldId="926"/>
            <ac:spMk id="98" creationId="{F55267C3-5071-40B1-84A8-FE2FAFFC27F1}"/>
          </ac:spMkLst>
        </pc:spChg>
        <pc:spChg chg="add mod">
          <ac:chgData name="Issam Toufik" userId="910a7b8e-d50d-42b5-8a90-c9aaeb763a91" providerId="ADAL" clId="{391A1B55-930B-4FA2-B614-13688894127B}" dt="2022-03-11T14:42:56.421" v="331" actId="1036"/>
          <ac:spMkLst>
            <pc:docMk/>
            <pc:sldMk cId="145996142" sldId="926"/>
            <ac:spMk id="99" creationId="{877D4B7D-7D10-47F7-8862-76D0CFE64421}"/>
          </ac:spMkLst>
        </pc:spChg>
        <pc:spChg chg="add mod">
          <ac:chgData name="Issam Toufik" userId="910a7b8e-d50d-42b5-8a90-c9aaeb763a91" providerId="ADAL" clId="{391A1B55-930B-4FA2-B614-13688894127B}" dt="2022-03-11T14:42:56.421" v="331" actId="1036"/>
          <ac:spMkLst>
            <pc:docMk/>
            <pc:sldMk cId="145996142" sldId="926"/>
            <ac:spMk id="100" creationId="{FDD16FCD-BF65-4F8F-B068-77F44E6BA73A}"/>
          </ac:spMkLst>
        </pc:spChg>
        <pc:spChg chg="add mod">
          <ac:chgData name="Issam Toufik" userId="910a7b8e-d50d-42b5-8a90-c9aaeb763a91" providerId="ADAL" clId="{391A1B55-930B-4FA2-B614-13688894127B}" dt="2022-03-11T14:42:56.421" v="331" actId="1036"/>
          <ac:spMkLst>
            <pc:docMk/>
            <pc:sldMk cId="145996142" sldId="926"/>
            <ac:spMk id="101" creationId="{83C2A78A-B5A0-4A7A-8BFB-501CDF189B38}"/>
          </ac:spMkLst>
        </pc:spChg>
        <pc:spChg chg="add mod">
          <ac:chgData name="Issam Toufik" userId="910a7b8e-d50d-42b5-8a90-c9aaeb763a91" providerId="ADAL" clId="{391A1B55-930B-4FA2-B614-13688894127B}" dt="2022-03-11T14:42:56.421" v="331" actId="1036"/>
          <ac:spMkLst>
            <pc:docMk/>
            <pc:sldMk cId="145996142" sldId="926"/>
            <ac:spMk id="102" creationId="{FFB8C58D-8B05-4017-99A1-C45ECB192D1A}"/>
          </ac:spMkLst>
        </pc:spChg>
        <pc:spChg chg="add mod">
          <ac:chgData name="Issam Toufik" userId="910a7b8e-d50d-42b5-8a90-c9aaeb763a91" providerId="ADAL" clId="{391A1B55-930B-4FA2-B614-13688894127B}" dt="2022-03-11T14:42:56.421" v="331" actId="1036"/>
          <ac:spMkLst>
            <pc:docMk/>
            <pc:sldMk cId="145996142" sldId="926"/>
            <ac:spMk id="103" creationId="{1AC5A7EC-2D40-409C-8FB2-5391F7576531}"/>
          </ac:spMkLst>
        </pc:spChg>
        <pc:spChg chg="add mod">
          <ac:chgData name="Issam Toufik" userId="910a7b8e-d50d-42b5-8a90-c9aaeb763a91" providerId="ADAL" clId="{391A1B55-930B-4FA2-B614-13688894127B}" dt="2022-03-11T14:42:56.421" v="331" actId="1036"/>
          <ac:spMkLst>
            <pc:docMk/>
            <pc:sldMk cId="145996142" sldId="926"/>
            <ac:spMk id="104" creationId="{3CFD7365-0AE8-481A-AAC0-3E0527A213CB}"/>
          </ac:spMkLst>
        </pc:spChg>
        <pc:spChg chg="add mod">
          <ac:chgData name="Issam Toufik" userId="910a7b8e-d50d-42b5-8a90-c9aaeb763a91" providerId="ADAL" clId="{391A1B55-930B-4FA2-B614-13688894127B}" dt="2022-03-11T14:42:56.421" v="331" actId="1036"/>
          <ac:spMkLst>
            <pc:docMk/>
            <pc:sldMk cId="145996142" sldId="926"/>
            <ac:spMk id="105" creationId="{AD891A1E-E53F-45D7-954F-99948D1B8C6D}"/>
          </ac:spMkLst>
        </pc:spChg>
        <pc:spChg chg="add mod">
          <ac:chgData name="Issam Toufik" userId="910a7b8e-d50d-42b5-8a90-c9aaeb763a91" providerId="ADAL" clId="{391A1B55-930B-4FA2-B614-13688894127B}" dt="2022-03-11T14:42:56.421" v="331" actId="1036"/>
          <ac:spMkLst>
            <pc:docMk/>
            <pc:sldMk cId="145996142" sldId="926"/>
            <ac:spMk id="106" creationId="{4361D057-F9C3-464C-8F40-89EDCBB1A975}"/>
          </ac:spMkLst>
        </pc:spChg>
        <pc:spChg chg="add mod">
          <ac:chgData name="Issam Toufik" userId="910a7b8e-d50d-42b5-8a90-c9aaeb763a91" providerId="ADAL" clId="{391A1B55-930B-4FA2-B614-13688894127B}" dt="2022-03-11T14:42:56.421" v="331" actId="1036"/>
          <ac:spMkLst>
            <pc:docMk/>
            <pc:sldMk cId="145996142" sldId="926"/>
            <ac:spMk id="107" creationId="{9835A81C-A345-405D-BE4C-EEB974CC69B2}"/>
          </ac:spMkLst>
        </pc:spChg>
        <pc:spChg chg="add mod">
          <ac:chgData name="Issam Toufik" userId="910a7b8e-d50d-42b5-8a90-c9aaeb763a91" providerId="ADAL" clId="{391A1B55-930B-4FA2-B614-13688894127B}" dt="2022-03-11T14:42:56.421" v="331" actId="1036"/>
          <ac:spMkLst>
            <pc:docMk/>
            <pc:sldMk cId="145996142" sldId="926"/>
            <ac:spMk id="108" creationId="{A955D2EE-EE19-403E-964D-E3A419ED9C79}"/>
          </ac:spMkLst>
        </pc:spChg>
        <pc:spChg chg="add mod">
          <ac:chgData name="Issam Toufik" userId="910a7b8e-d50d-42b5-8a90-c9aaeb763a91" providerId="ADAL" clId="{391A1B55-930B-4FA2-B614-13688894127B}" dt="2022-03-11T14:42:56.421" v="331" actId="1036"/>
          <ac:spMkLst>
            <pc:docMk/>
            <pc:sldMk cId="145996142" sldId="926"/>
            <ac:spMk id="109" creationId="{3669EDD0-CCE8-4E23-B6AD-CCBAE1BC7EBE}"/>
          </ac:spMkLst>
        </pc:spChg>
        <pc:spChg chg="add mod">
          <ac:chgData name="Issam Toufik" userId="910a7b8e-d50d-42b5-8a90-c9aaeb763a91" providerId="ADAL" clId="{391A1B55-930B-4FA2-B614-13688894127B}" dt="2022-03-11T14:42:56.421" v="331" actId="1036"/>
          <ac:spMkLst>
            <pc:docMk/>
            <pc:sldMk cId="145996142" sldId="926"/>
            <ac:spMk id="110" creationId="{325E79C2-8E82-4ABA-840A-B598572290B6}"/>
          </ac:spMkLst>
        </pc:spChg>
        <pc:spChg chg="add mod">
          <ac:chgData name="Issam Toufik" userId="910a7b8e-d50d-42b5-8a90-c9aaeb763a91" providerId="ADAL" clId="{391A1B55-930B-4FA2-B614-13688894127B}" dt="2022-03-11T14:42:56.421" v="331" actId="1036"/>
          <ac:spMkLst>
            <pc:docMk/>
            <pc:sldMk cId="145996142" sldId="926"/>
            <ac:spMk id="111" creationId="{1790DA3E-0945-4164-8B57-D576D1BAC333}"/>
          </ac:spMkLst>
        </pc:spChg>
        <pc:spChg chg="add mod">
          <ac:chgData name="Issam Toufik" userId="910a7b8e-d50d-42b5-8a90-c9aaeb763a91" providerId="ADAL" clId="{391A1B55-930B-4FA2-B614-13688894127B}" dt="2022-03-11T14:42:56.421" v="331" actId="1036"/>
          <ac:spMkLst>
            <pc:docMk/>
            <pc:sldMk cId="145996142" sldId="926"/>
            <ac:spMk id="112" creationId="{EDE33FEB-5828-480D-84BE-7BDB00D98AE4}"/>
          </ac:spMkLst>
        </pc:spChg>
        <pc:spChg chg="add mod">
          <ac:chgData name="Issam Toufik" userId="910a7b8e-d50d-42b5-8a90-c9aaeb763a91" providerId="ADAL" clId="{391A1B55-930B-4FA2-B614-13688894127B}" dt="2022-03-11T14:42:56.421" v="331" actId="1036"/>
          <ac:spMkLst>
            <pc:docMk/>
            <pc:sldMk cId="145996142" sldId="926"/>
            <ac:spMk id="113" creationId="{5DD22FE3-82A8-4190-BA76-B6D0F66BC795}"/>
          </ac:spMkLst>
        </pc:spChg>
        <pc:spChg chg="add mod">
          <ac:chgData name="Issam Toufik" userId="910a7b8e-d50d-42b5-8a90-c9aaeb763a91" providerId="ADAL" clId="{391A1B55-930B-4FA2-B614-13688894127B}" dt="2022-03-11T14:42:56.421" v="331" actId="1036"/>
          <ac:spMkLst>
            <pc:docMk/>
            <pc:sldMk cId="145996142" sldId="926"/>
            <ac:spMk id="114" creationId="{8D63BEE2-54C5-456E-9759-A3D8A6C08E62}"/>
          </ac:spMkLst>
        </pc:spChg>
        <pc:spChg chg="add mod">
          <ac:chgData name="Issam Toufik" userId="910a7b8e-d50d-42b5-8a90-c9aaeb763a91" providerId="ADAL" clId="{391A1B55-930B-4FA2-B614-13688894127B}" dt="2022-03-11T14:42:56.421" v="331" actId="1036"/>
          <ac:spMkLst>
            <pc:docMk/>
            <pc:sldMk cId="145996142" sldId="926"/>
            <ac:spMk id="115" creationId="{3D214867-FE34-43E3-BC84-1891C683A369}"/>
          </ac:spMkLst>
        </pc:spChg>
        <pc:spChg chg="add mod">
          <ac:chgData name="Issam Toufik" userId="910a7b8e-d50d-42b5-8a90-c9aaeb763a91" providerId="ADAL" clId="{391A1B55-930B-4FA2-B614-13688894127B}" dt="2022-03-11T14:42:56.421" v="331" actId="1036"/>
          <ac:spMkLst>
            <pc:docMk/>
            <pc:sldMk cId="145996142" sldId="926"/>
            <ac:spMk id="116" creationId="{75485AE0-4900-4A10-927B-9C27732C9C59}"/>
          </ac:spMkLst>
        </pc:spChg>
        <pc:spChg chg="add mod">
          <ac:chgData name="Issam Toufik" userId="910a7b8e-d50d-42b5-8a90-c9aaeb763a91" providerId="ADAL" clId="{391A1B55-930B-4FA2-B614-13688894127B}" dt="2022-03-11T14:42:56.421" v="331" actId="1036"/>
          <ac:spMkLst>
            <pc:docMk/>
            <pc:sldMk cId="145996142" sldId="926"/>
            <ac:spMk id="117" creationId="{E91C2240-E73D-4142-9F3D-2F3FE015C2EC}"/>
          </ac:spMkLst>
        </pc:spChg>
        <pc:spChg chg="add mod">
          <ac:chgData name="Issam Toufik" userId="910a7b8e-d50d-42b5-8a90-c9aaeb763a91" providerId="ADAL" clId="{391A1B55-930B-4FA2-B614-13688894127B}" dt="2022-03-11T14:42:56.421" v="331" actId="1036"/>
          <ac:spMkLst>
            <pc:docMk/>
            <pc:sldMk cId="145996142" sldId="926"/>
            <ac:spMk id="118" creationId="{9D51D869-1E80-4C84-9A13-D5D56897FD1D}"/>
          </ac:spMkLst>
        </pc:spChg>
        <pc:spChg chg="add mod">
          <ac:chgData name="Issam Toufik" userId="910a7b8e-d50d-42b5-8a90-c9aaeb763a91" providerId="ADAL" clId="{391A1B55-930B-4FA2-B614-13688894127B}" dt="2022-03-11T14:42:56.421" v="331" actId="1036"/>
          <ac:spMkLst>
            <pc:docMk/>
            <pc:sldMk cId="145996142" sldId="926"/>
            <ac:spMk id="119" creationId="{9C5CFCBD-98CF-4575-92C6-AD1BBCE0694D}"/>
          </ac:spMkLst>
        </pc:spChg>
        <pc:spChg chg="add mod">
          <ac:chgData name="Issam Toufik" userId="910a7b8e-d50d-42b5-8a90-c9aaeb763a91" providerId="ADAL" clId="{391A1B55-930B-4FA2-B614-13688894127B}" dt="2022-03-11T14:42:56.421" v="331" actId="1036"/>
          <ac:spMkLst>
            <pc:docMk/>
            <pc:sldMk cId="145996142" sldId="926"/>
            <ac:spMk id="120" creationId="{FC966BF8-183D-4018-B150-3A752EC6A1CE}"/>
          </ac:spMkLst>
        </pc:spChg>
        <pc:spChg chg="add mod">
          <ac:chgData name="Issam Toufik" userId="910a7b8e-d50d-42b5-8a90-c9aaeb763a91" providerId="ADAL" clId="{391A1B55-930B-4FA2-B614-13688894127B}" dt="2022-03-11T14:42:56.421" v="331" actId="1036"/>
          <ac:spMkLst>
            <pc:docMk/>
            <pc:sldMk cId="145996142" sldId="926"/>
            <ac:spMk id="121" creationId="{DFAC8F92-22B3-49FA-B133-CF473D91B880}"/>
          </ac:spMkLst>
        </pc:spChg>
        <pc:spChg chg="add mod">
          <ac:chgData name="Issam Toufik" userId="910a7b8e-d50d-42b5-8a90-c9aaeb763a91" providerId="ADAL" clId="{391A1B55-930B-4FA2-B614-13688894127B}" dt="2022-03-11T14:42:56.421" v="331" actId="1036"/>
          <ac:spMkLst>
            <pc:docMk/>
            <pc:sldMk cId="145996142" sldId="926"/>
            <ac:spMk id="122" creationId="{18BE037E-3D31-44B9-82A4-821ED016B54C}"/>
          </ac:spMkLst>
        </pc:spChg>
        <pc:spChg chg="add mod">
          <ac:chgData name="Issam Toufik" userId="910a7b8e-d50d-42b5-8a90-c9aaeb763a91" providerId="ADAL" clId="{391A1B55-930B-4FA2-B614-13688894127B}" dt="2022-03-11T14:42:56.421" v="331" actId="1036"/>
          <ac:spMkLst>
            <pc:docMk/>
            <pc:sldMk cId="145996142" sldId="926"/>
            <ac:spMk id="123" creationId="{A6B4A80C-745F-4BB4-968E-F05B82EE3294}"/>
          </ac:spMkLst>
        </pc:spChg>
        <pc:spChg chg="add mod">
          <ac:chgData name="Issam Toufik" userId="910a7b8e-d50d-42b5-8a90-c9aaeb763a91" providerId="ADAL" clId="{391A1B55-930B-4FA2-B614-13688894127B}" dt="2022-03-11T14:42:56.421" v="331" actId="1036"/>
          <ac:spMkLst>
            <pc:docMk/>
            <pc:sldMk cId="145996142" sldId="926"/>
            <ac:spMk id="124" creationId="{E9D2C101-20B2-4A64-8C8C-3AA5FC3E279D}"/>
          </ac:spMkLst>
        </pc:spChg>
        <pc:spChg chg="add mod">
          <ac:chgData name="Issam Toufik" userId="910a7b8e-d50d-42b5-8a90-c9aaeb763a91" providerId="ADAL" clId="{391A1B55-930B-4FA2-B614-13688894127B}" dt="2022-03-11T14:42:56.421" v="331" actId="1036"/>
          <ac:spMkLst>
            <pc:docMk/>
            <pc:sldMk cId="145996142" sldId="926"/>
            <ac:spMk id="125" creationId="{94039395-F56A-40C6-A8DD-5BC0D88CAADE}"/>
          </ac:spMkLst>
        </pc:spChg>
        <pc:spChg chg="add mod">
          <ac:chgData name="Issam Toufik" userId="910a7b8e-d50d-42b5-8a90-c9aaeb763a91" providerId="ADAL" clId="{391A1B55-930B-4FA2-B614-13688894127B}" dt="2022-03-11T14:42:56.421" v="331" actId="1036"/>
          <ac:spMkLst>
            <pc:docMk/>
            <pc:sldMk cId="145996142" sldId="926"/>
            <ac:spMk id="126" creationId="{1395CA41-9552-486E-9FF9-46963F99F687}"/>
          </ac:spMkLst>
        </pc:spChg>
        <pc:spChg chg="add mod">
          <ac:chgData name="Issam Toufik" userId="910a7b8e-d50d-42b5-8a90-c9aaeb763a91" providerId="ADAL" clId="{391A1B55-930B-4FA2-B614-13688894127B}" dt="2022-03-11T14:42:56.421" v="331" actId="1036"/>
          <ac:spMkLst>
            <pc:docMk/>
            <pc:sldMk cId="145996142" sldId="926"/>
            <ac:spMk id="127" creationId="{9DC57589-A75F-4118-91F5-3AB6FE0D3CF4}"/>
          </ac:spMkLst>
        </pc:spChg>
        <pc:spChg chg="add mod">
          <ac:chgData name="Issam Toufik" userId="910a7b8e-d50d-42b5-8a90-c9aaeb763a91" providerId="ADAL" clId="{391A1B55-930B-4FA2-B614-13688894127B}" dt="2022-03-11T14:42:56.421" v="331" actId="1036"/>
          <ac:spMkLst>
            <pc:docMk/>
            <pc:sldMk cId="145996142" sldId="926"/>
            <ac:spMk id="128" creationId="{5FBEDF98-8C06-409E-AD10-4D9FDF145008}"/>
          </ac:spMkLst>
        </pc:spChg>
        <pc:spChg chg="add mod">
          <ac:chgData name="Issam Toufik" userId="910a7b8e-d50d-42b5-8a90-c9aaeb763a91" providerId="ADAL" clId="{391A1B55-930B-4FA2-B614-13688894127B}" dt="2022-03-11T14:42:56.421" v="331" actId="1036"/>
          <ac:spMkLst>
            <pc:docMk/>
            <pc:sldMk cId="145996142" sldId="926"/>
            <ac:spMk id="129" creationId="{BD7D9E49-1310-4E11-82D1-5D647D124C3E}"/>
          </ac:spMkLst>
        </pc:spChg>
        <pc:spChg chg="add mod">
          <ac:chgData name="Issam Toufik" userId="910a7b8e-d50d-42b5-8a90-c9aaeb763a91" providerId="ADAL" clId="{391A1B55-930B-4FA2-B614-13688894127B}" dt="2022-03-11T14:42:56.421" v="331" actId="1036"/>
          <ac:spMkLst>
            <pc:docMk/>
            <pc:sldMk cId="145996142" sldId="926"/>
            <ac:spMk id="130" creationId="{7A75D7B4-9E1E-439B-BC3D-0F6BD0D998F6}"/>
          </ac:spMkLst>
        </pc:spChg>
        <pc:spChg chg="add mod">
          <ac:chgData name="Issam Toufik" userId="910a7b8e-d50d-42b5-8a90-c9aaeb763a91" providerId="ADAL" clId="{391A1B55-930B-4FA2-B614-13688894127B}" dt="2022-03-11T14:42:56.421" v="331" actId="1036"/>
          <ac:spMkLst>
            <pc:docMk/>
            <pc:sldMk cId="145996142" sldId="926"/>
            <ac:spMk id="131" creationId="{86739FEF-65CC-43D0-977F-36D2F245A886}"/>
          </ac:spMkLst>
        </pc:spChg>
        <pc:spChg chg="add mod">
          <ac:chgData name="Issam Toufik" userId="910a7b8e-d50d-42b5-8a90-c9aaeb763a91" providerId="ADAL" clId="{391A1B55-930B-4FA2-B614-13688894127B}" dt="2022-03-11T14:42:56.421" v="331" actId="1036"/>
          <ac:spMkLst>
            <pc:docMk/>
            <pc:sldMk cId="145996142" sldId="926"/>
            <ac:spMk id="132" creationId="{8DFF2D95-953E-4167-B8B8-38EDC2D4BA8A}"/>
          </ac:spMkLst>
        </pc:spChg>
        <pc:spChg chg="add mod">
          <ac:chgData name="Issam Toufik" userId="910a7b8e-d50d-42b5-8a90-c9aaeb763a91" providerId="ADAL" clId="{391A1B55-930B-4FA2-B614-13688894127B}" dt="2022-03-11T14:42:56.421" v="331" actId="1036"/>
          <ac:spMkLst>
            <pc:docMk/>
            <pc:sldMk cId="145996142" sldId="926"/>
            <ac:spMk id="133" creationId="{CBFD780F-9D47-4D93-9D00-4D2CF25133F1}"/>
          </ac:spMkLst>
        </pc:spChg>
        <pc:spChg chg="add mod">
          <ac:chgData name="Issam Toufik" userId="910a7b8e-d50d-42b5-8a90-c9aaeb763a91" providerId="ADAL" clId="{391A1B55-930B-4FA2-B614-13688894127B}" dt="2022-03-11T14:42:56.421" v="331" actId="1036"/>
          <ac:spMkLst>
            <pc:docMk/>
            <pc:sldMk cId="145996142" sldId="926"/>
            <ac:spMk id="134" creationId="{6BF9CAE8-6763-462D-B1E0-61F9BFC80FBB}"/>
          </ac:spMkLst>
        </pc:spChg>
        <pc:spChg chg="add mod">
          <ac:chgData name="Issam Toufik" userId="910a7b8e-d50d-42b5-8a90-c9aaeb763a91" providerId="ADAL" clId="{391A1B55-930B-4FA2-B614-13688894127B}" dt="2022-03-11T14:42:56.421" v="331" actId="1036"/>
          <ac:spMkLst>
            <pc:docMk/>
            <pc:sldMk cId="145996142" sldId="926"/>
            <ac:spMk id="135" creationId="{B61B19E1-40D2-4D97-BBEC-61E8117EA14E}"/>
          </ac:spMkLst>
        </pc:spChg>
        <pc:spChg chg="add mod">
          <ac:chgData name="Issam Toufik" userId="910a7b8e-d50d-42b5-8a90-c9aaeb763a91" providerId="ADAL" clId="{391A1B55-930B-4FA2-B614-13688894127B}" dt="2022-03-11T14:42:56.421" v="331" actId="1036"/>
          <ac:spMkLst>
            <pc:docMk/>
            <pc:sldMk cId="145996142" sldId="926"/>
            <ac:spMk id="136" creationId="{026B81AE-6585-4C43-A19B-FCEB435CBDED}"/>
          </ac:spMkLst>
        </pc:spChg>
        <pc:spChg chg="add mod">
          <ac:chgData name="Issam Toufik" userId="910a7b8e-d50d-42b5-8a90-c9aaeb763a91" providerId="ADAL" clId="{391A1B55-930B-4FA2-B614-13688894127B}" dt="2022-03-11T14:42:56.421" v="331" actId="1036"/>
          <ac:spMkLst>
            <pc:docMk/>
            <pc:sldMk cId="145996142" sldId="926"/>
            <ac:spMk id="137" creationId="{4C491ED7-AB21-42AE-9BDB-178BA34E4109}"/>
          </ac:spMkLst>
        </pc:spChg>
        <pc:spChg chg="add mod">
          <ac:chgData name="Issam Toufik" userId="910a7b8e-d50d-42b5-8a90-c9aaeb763a91" providerId="ADAL" clId="{391A1B55-930B-4FA2-B614-13688894127B}" dt="2022-03-11T14:42:56.421" v="331" actId="1036"/>
          <ac:spMkLst>
            <pc:docMk/>
            <pc:sldMk cId="145996142" sldId="926"/>
            <ac:spMk id="138" creationId="{99B50A5D-B2FF-4691-9808-D4257EF3D2E3}"/>
          </ac:spMkLst>
        </pc:spChg>
        <pc:spChg chg="add mod">
          <ac:chgData name="Issam Toufik" userId="910a7b8e-d50d-42b5-8a90-c9aaeb763a91" providerId="ADAL" clId="{391A1B55-930B-4FA2-B614-13688894127B}" dt="2022-03-11T14:42:56.421" v="331" actId="1036"/>
          <ac:spMkLst>
            <pc:docMk/>
            <pc:sldMk cId="145996142" sldId="926"/>
            <ac:spMk id="139" creationId="{83F84BDB-D0BB-45AF-A849-FF090F1AE625}"/>
          </ac:spMkLst>
        </pc:spChg>
        <pc:spChg chg="add mod">
          <ac:chgData name="Issam Toufik" userId="910a7b8e-d50d-42b5-8a90-c9aaeb763a91" providerId="ADAL" clId="{391A1B55-930B-4FA2-B614-13688894127B}" dt="2022-03-11T14:42:56.421" v="331" actId="1036"/>
          <ac:spMkLst>
            <pc:docMk/>
            <pc:sldMk cId="145996142" sldId="926"/>
            <ac:spMk id="140" creationId="{BC76DEB0-7913-4517-9C1A-F6AF1279BCFD}"/>
          </ac:spMkLst>
        </pc:spChg>
        <pc:spChg chg="add mod">
          <ac:chgData name="Issam Toufik" userId="910a7b8e-d50d-42b5-8a90-c9aaeb763a91" providerId="ADAL" clId="{391A1B55-930B-4FA2-B614-13688894127B}" dt="2022-03-11T14:42:56.421" v="331" actId="1036"/>
          <ac:spMkLst>
            <pc:docMk/>
            <pc:sldMk cId="145996142" sldId="926"/>
            <ac:spMk id="141" creationId="{39E89B7D-95D1-4297-BC6D-D95A130AEF78}"/>
          </ac:spMkLst>
        </pc:spChg>
        <pc:spChg chg="add mod">
          <ac:chgData name="Issam Toufik" userId="910a7b8e-d50d-42b5-8a90-c9aaeb763a91" providerId="ADAL" clId="{391A1B55-930B-4FA2-B614-13688894127B}" dt="2022-03-11T14:42:56.421" v="331" actId="1036"/>
          <ac:spMkLst>
            <pc:docMk/>
            <pc:sldMk cId="145996142" sldId="926"/>
            <ac:spMk id="142" creationId="{966F907E-6A0A-4336-9FF7-5D04A563C66B}"/>
          </ac:spMkLst>
        </pc:spChg>
        <pc:spChg chg="add mod">
          <ac:chgData name="Issam Toufik" userId="910a7b8e-d50d-42b5-8a90-c9aaeb763a91" providerId="ADAL" clId="{391A1B55-930B-4FA2-B614-13688894127B}" dt="2022-03-11T14:42:56.421" v="331" actId="1036"/>
          <ac:spMkLst>
            <pc:docMk/>
            <pc:sldMk cId="145996142" sldId="926"/>
            <ac:spMk id="143" creationId="{67B14B0D-ECE4-4342-B3E5-D4A8D65766D3}"/>
          </ac:spMkLst>
        </pc:spChg>
        <pc:spChg chg="add mod">
          <ac:chgData name="Issam Toufik" userId="910a7b8e-d50d-42b5-8a90-c9aaeb763a91" providerId="ADAL" clId="{391A1B55-930B-4FA2-B614-13688894127B}" dt="2022-03-11T14:42:56.421" v="331" actId="1036"/>
          <ac:spMkLst>
            <pc:docMk/>
            <pc:sldMk cId="145996142" sldId="926"/>
            <ac:spMk id="144" creationId="{0C4C0C77-C55D-48CE-B44C-5FCDC6BAC089}"/>
          </ac:spMkLst>
        </pc:spChg>
        <pc:spChg chg="add mod">
          <ac:chgData name="Issam Toufik" userId="910a7b8e-d50d-42b5-8a90-c9aaeb763a91" providerId="ADAL" clId="{391A1B55-930B-4FA2-B614-13688894127B}" dt="2022-03-11T14:42:56.421" v="331" actId="1036"/>
          <ac:spMkLst>
            <pc:docMk/>
            <pc:sldMk cId="145996142" sldId="926"/>
            <ac:spMk id="145" creationId="{4A54F57F-C69D-4E0F-B28C-104B0424D69F}"/>
          </ac:spMkLst>
        </pc:spChg>
        <pc:spChg chg="add mod">
          <ac:chgData name="Issam Toufik" userId="910a7b8e-d50d-42b5-8a90-c9aaeb763a91" providerId="ADAL" clId="{391A1B55-930B-4FA2-B614-13688894127B}" dt="2022-03-11T14:42:56.421" v="331" actId="1036"/>
          <ac:spMkLst>
            <pc:docMk/>
            <pc:sldMk cId="145996142" sldId="926"/>
            <ac:spMk id="146" creationId="{882EF732-AF13-44B1-AF2F-032359BBEF25}"/>
          </ac:spMkLst>
        </pc:spChg>
        <pc:spChg chg="add mod">
          <ac:chgData name="Issam Toufik" userId="910a7b8e-d50d-42b5-8a90-c9aaeb763a91" providerId="ADAL" clId="{391A1B55-930B-4FA2-B614-13688894127B}" dt="2022-03-11T14:42:56.421" v="331" actId="1036"/>
          <ac:spMkLst>
            <pc:docMk/>
            <pc:sldMk cId="145996142" sldId="926"/>
            <ac:spMk id="147" creationId="{81B77ADF-67A6-4794-B7EA-98443546A14C}"/>
          </ac:spMkLst>
        </pc:spChg>
        <pc:spChg chg="add mod">
          <ac:chgData name="Issam Toufik" userId="910a7b8e-d50d-42b5-8a90-c9aaeb763a91" providerId="ADAL" clId="{391A1B55-930B-4FA2-B614-13688894127B}" dt="2022-03-11T14:42:56.421" v="331" actId="1036"/>
          <ac:spMkLst>
            <pc:docMk/>
            <pc:sldMk cId="145996142" sldId="926"/>
            <ac:spMk id="148" creationId="{EF08708A-513C-424B-8974-F749DACFC7D0}"/>
          </ac:spMkLst>
        </pc:spChg>
        <pc:spChg chg="add mod">
          <ac:chgData name="Issam Toufik" userId="910a7b8e-d50d-42b5-8a90-c9aaeb763a91" providerId="ADAL" clId="{391A1B55-930B-4FA2-B614-13688894127B}" dt="2022-03-11T14:42:56.421" v="331" actId="1036"/>
          <ac:spMkLst>
            <pc:docMk/>
            <pc:sldMk cId="145996142" sldId="926"/>
            <ac:spMk id="149" creationId="{B715D504-440D-4AEB-B1BC-D096800ADA81}"/>
          </ac:spMkLst>
        </pc:spChg>
        <pc:spChg chg="add mod">
          <ac:chgData name="Issam Toufik" userId="910a7b8e-d50d-42b5-8a90-c9aaeb763a91" providerId="ADAL" clId="{391A1B55-930B-4FA2-B614-13688894127B}" dt="2022-03-11T14:42:56.421" v="331" actId="1036"/>
          <ac:spMkLst>
            <pc:docMk/>
            <pc:sldMk cId="145996142" sldId="926"/>
            <ac:spMk id="150" creationId="{8437E655-FF22-4868-A9EF-339E45DEFD61}"/>
          </ac:spMkLst>
        </pc:spChg>
        <pc:spChg chg="add mod">
          <ac:chgData name="Issam Toufik" userId="910a7b8e-d50d-42b5-8a90-c9aaeb763a91" providerId="ADAL" clId="{391A1B55-930B-4FA2-B614-13688894127B}" dt="2022-03-11T14:42:56.421" v="331" actId="1036"/>
          <ac:spMkLst>
            <pc:docMk/>
            <pc:sldMk cId="145996142" sldId="926"/>
            <ac:spMk id="151" creationId="{0F60B983-1AEE-47AD-B1DE-104B6AAC5C11}"/>
          </ac:spMkLst>
        </pc:spChg>
        <pc:spChg chg="add mod">
          <ac:chgData name="Issam Toufik" userId="910a7b8e-d50d-42b5-8a90-c9aaeb763a91" providerId="ADAL" clId="{391A1B55-930B-4FA2-B614-13688894127B}" dt="2022-03-11T14:42:56.421" v="331" actId="1036"/>
          <ac:spMkLst>
            <pc:docMk/>
            <pc:sldMk cId="145996142" sldId="926"/>
            <ac:spMk id="152" creationId="{67A22FD6-FC14-40D4-AC3D-1CE1477DF24F}"/>
          </ac:spMkLst>
        </pc:spChg>
        <pc:spChg chg="add mod">
          <ac:chgData name="Issam Toufik" userId="910a7b8e-d50d-42b5-8a90-c9aaeb763a91" providerId="ADAL" clId="{391A1B55-930B-4FA2-B614-13688894127B}" dt="2022-03-11T14:42:56.421" v="331" actId="1036"/>
          <ac:spMkLst>
            <pc:docMk/>
            <pc:sldMk cId="145996142" sldId="926"/>
            <ac:spMk id="153" creationId="{FD3EB23A-4602-4A7D-8CF8-D2EDBE445066}"/>
          </ac:spMkLst>
        </pc:spChg>
        <pc:spChg chg="add mod">
          <ac:chgData name="Issam Toufik" userId="910a7b8e-d50d-42b5-8a90-c9aaeb763a91" providerId="ADAL" clId="{391A1B55-930B-4FA2-B614-13688894127B}" dt="2022-03-11T14:42:56.421" v="331" actId="1036"/>
          <ac:spMkLst>
            <pc:docMk/>
            <pc:sldMk cId="145996142" sldId="926"/>
            <ac:spMk id="154" creationId="{C4B57CD4-9785-4412-8662-930AEC310DA5}"/>
          </ac:spMkLst>
        </pc:spChg>
        <pc:spChg chg="add mod">
          <ac:chgData name="Issam Toufik" userId="910a7b8e-d50d-42b5-8a90-c9aaeb763a91" providerId="ADAL" clId="{391A1B55-930B-4FA2-B614-13688894127B}" dt="2022-03-11T14:42:56.421" v="331" actId="1036"/>
          <ac:spMkLst>
            <pc:docMk/>
            <pc:sldMk cId="145996142" sldId="926"/>
            <ac:spMk id="155" creationId="{3D0B0CA1-FEC5-4A28-936C-7F7949DF425A}"/>
          </ac:spMkLst>
        </pc:spChg>
        <pc:spChg chg="add mod">
          <ac:chgData name="Issam Toufik" userId="910a7b8e-d50d-42b5-8a90-c9aaeb763a91" providerId="ADAL" clId="{391A1B55-930B-4FA2-B614-13688894127B}" dt="2022-03-11T14:42:56.421" v="331" actId="1036"/>
          <ac:spMkLst>
            <pc:docMk/>
            <pc:sldMk cId="145996142" sldId="926"/>
            <ac:spMk id="156" creationId="{09B85780-55F4-4625-9139-1B88ED69D64B}"/>
          </ac:spMkLst>
        </pc:spChg>
        <pc:spChg chg="add mod">
          <ac:chgData name="Issam Toufik" userId="910a7b8e-d50d-42b5-8a90-c9aaeb763a91" providerId="ADAL" clId="{391A1B55-930B-4FA2-B614-13688894127B}" dt="2022-03-11T14:42:56.421" v="331" actId="1036"/>
          <ac:spMkLst>
            <pc:docMk/>
            <pc:sldMk cId="145996142" sldId="926"/>
            <ac:spMk id="157" creationId="{0F08822D-59B7-49A8-9B72-41BE3A692C45}"/>
          </ac:spMkLst>
        </pc:spChg>
        <pc:spChg chg="add mod">
          <ac:chgData name="Issam Toufik" userId="910a7b8e-d50d-42b5-8a90-c9aaeb763a91" providerId="ADAL" clId="{391A1B55-930B-4FA2-B614-13688894127B}" dt="2022-03-11T14:42:56.421" v="331" actId="1036"/>
          <ac:spMkLst>
            <pc:docMk/>
            <pc:sldMk cId="145996142" sldId="926"/>
            <ac:spMk id="158" creationId="{8E0C73AB-58EE-4821-AA69-3FEF98481956}"/>
          </ac:spMkLst>
        </pc:spChg>
        <pc:spChg chg="add mod">
          <ac:chgData name="Issam Toufik" userId="910a7b8e-d50d-42b5-8a90-c9aaeb763a91" providerId="ADAL" clId="{391A1B55-930B-4FA2-B614-13688894127B}" dt="2022-03-11T14:42:56.421" v="331" actId="1036"/>
          <ac:spMkLst>
            <pc:docMk/>
            <pc:sldMk cId="145996142" sldId="926"/>
            <ac:spMk id="159" creationId="{35BDA808-6CF0-44DC-8DD7-360B04908DDA}"/>
          </ac:spMkLst>
        </pc:spChg>
        <pc:spChg chg="add mod">
          <ac:chgData name="Issam Toufik" userId="910a7b8e-d50d-42b5-8a90-c9aaeb763a91" providerId="ADAL" clId="{391A1B55-930B-4FA2-B614-13688894127B}" dt="2022-03-11T14:42:56.421" v="331" actId="1036"/>
          <ac:spMkLst>
            <pc:docMk/>
            <pc:sldMk cId="145996142" sldId="926"/>
            <ac:spMk id="160" creationId="{56D02A29-3879-4F04-8D27-9D0184D1C446}"/>
          </ac:spMkLst>
        </pc:spChg>
        <pc:spChg chg="add mod">
          <ac:chgData name="Issam Toufik" userId="910a7b8e-d50d-42b5-8a90-c9aaeb763a91" providerId="ADAL" clId="{391A1B55-930B-4FA2-B614-13688894127B}" dt="2022-03-11T14:42:56.421" v="331" actId="1036"/>
          <ac:spMkLst>
            <pc:docMk/>
            <pc:sldMk cId="145996142" sldId="926"/>
            <ac:spMk id="161" creationId="{B8AA91AA-90A5-4FAF-8CCE-1D2CD2934ABC}"/>
          </ac:spMkLst>
        </pc:spChg>
        <pc:spChg chg="add mod">
          <ac:chgData name="Issam Toufik" userId="910a7b8e-d50d-42b5-8a90-c9aaeb763a91" providerId="ADAL" clId="{391A1B55-930B-4FA2-B614-13688894127B}" dt="2022-03-11T14:42:56.421" v="331" actId="1036"/>
          <ac:spMkLst>
            <pc:docMk/>
            <pc:sldMk cId="145996142" sldId="926"/>
            <ac:spMk id="162" creationId="{2DC077F6-77AC-4570-8A87-680772804667}"/>
          </ac:spMkLst>
        </pc:spChg>
        <pc:spChg chg="add del mod">
          <ac:chgData name="Issam Toufik" userId="910a7b8e-d50d-42b5-8a90-c9aaeb763a91" providerId="ADAL" clId="{391A1B55-930B-4FA2-B614-13688894127B}" dt="2022-03-14T11:00:34.659" v="2101" actId="478"/>
          <ac:spMkLst>
            <pc:docMk/>
            <pc:sldMk cId="145996142" sldId="926"/>
            <ac:spMk id="163" creationId="{AC190D88-2E87-4B6F-A43D-ADE20D0C11CB}"/>
          </ac:spMkLst>
        </pc:spChg>
        <pc:spChg chg="add del mod">
          <ac:chgData name="Issam Toufik" userId="910a7b8e-d50d-42b5-8a90-c9aaeb763a91" providerId="ADAL" clId="{391A1B55-930B-4FA2-B614-13688894127B}" dt="2022-03-11T14:41:27.580" v="294" actId="478"/>
          <ac:spMkLst>
            <pc:docMk/>
            <pc:sldMk cId="145996142" sldId="926"/>
            <ac:spMk id="164" creationId="{47C2629C-C996-4AF1-8522-3736BC36B896}"/>
          </ac:spMkLst>
        </pc:spChg>
        <pc:spChg chg="add mod">
          <ac:chgData name="Issam Toufik" userId="910a7b8e-d50d-42b5-8a90-c9aaeb763a91" providerId="ADAL" clId="{391A1B55-930B-4FA2-B614-13688894127B}" dt="2022-03-11T14:44:09.175" v="374" actId="1038"/>
          <ac:spMkLst>
            <pc:docMk/>
            <pc:sldMk cId="145996142" sldId="926"/>
            <ac:spMk id="165" creationId="{BCFA0554-72E4-49E4-9A69-F8577F80AB34}"/>
          </ac:spMkLst>
        </pc:spChg>
        <pc:spChg chg="add del mod">
          <ac:chgData name="Issam Toufik" userId="910a7b8e-d50d-42b5-8a90-c9aaeb763a91" providerId="ADAL" clId="{391A1B55-930B-4FA2-B614-13688894127B}" dt="2022-03-14T11:00:32.107" v="2100" actId="478"/>
          <ac:spMkLst>
            <pc:docMk/>
            <pc:sldMk cId="145996142" sldId="926"/>
            <ac:spMk id="166" creationId="{E5A2102A-1AED-4556-873E-CAF448134352}"/>
          </ac:spMkLst>
        </pc:spChg>
        <pc:spChg chg="add mod">
          <ac:chgData name="Issam Toufik" userId="910a7b8e-d50d-42b5-8a90-c9aaeb763a91" providerId="ADAL" clId="{391A1B55-930B-4FA2-B614-13688894127B}" dt="2022-03-14T20:44:45.263" v="3246"/>
          <ac:spMkLst>
            <pc:docMk/>
            <pc:sldMk cId="145996142" sldId="926"/>
            <ac:spMk id="167" creationId="{1E6C09E1-3044-4B2B-A568-16EB6CB5F531}"/>
          </ac:spMkLst>
        </pc:spChg>
        <pc:cxnChg chg="add mod">
          <ac:chgData name="Issam Toufik" userId="910a7b8e-d50d-42b5-8a90-c9aaeb763a91" providerId="ADAL" clId="{391A1B55-930B-4FA2-B614-13688894127B}" dt="2022-03-11T14:42:56.421" v="331" actId="1036"/>
          <ac:cxnSpMkLst>
            <pc:docMk/>
            <pc:sldMk cId="145996142" sldId="926"/>
            <ac:cxnSpMk id="86" creationId="{3514F9B2-34B8-4FA1-8409-387E932C71D5}"/>
          </ac:cxnSpMkLst>
        </pc:cxnChg>
        <pc:cxnChg chg="add mod">
          <ac:chgData name="Issam Toufik" userId="910a7b8e-d50d-42b5-8a90-c9aaeb763a91" providerId="ADAL" clId="{391A1B55-930B-4FA2-B614-13688894127B}" dt="2022-03-11T14:42:56.421" v="331" actId="1036"/>
          <ac:cxnSpMkLst>
            <pc:docMk/>
            <pc:sldMk cId="145996142" sldId="926"/>
            <ac:cxnSpMk id="87" creationId="{48CECA5E-91E8-4EFA-BFCB-827467B500D3}"/>
          </ac:cxnSpMkLst>
        </pc:cxnChg>
        <pc:cxnChg chg="add mod">
          <ac:chgData name="Issam Toufik" userId="910a7b8e-d50d-42b5-8a90-c9aaeb763a91" providerId="ADAL" clId="{391A1B55-930B-4FA2-B614-13688894127B}" dt="2022-03-11T14:42:56.421" v="331" actId="1036"/>
          <ac:cxnSpMkLst>
            <pc:docMk/>
            <pc:sldMk cId="145996142" sldId="926"/>
            <ac:cxnSpMk id="88" creationId="{531B62A2-683F-4726-928D-D35FBE5ADB5C}"/>
          </ac:cxnSpMkLst>
        </pc:cxnChg>
        <pc:cxnChg chg="add mod">
          <ac:chgData name="Issam Toufik" userId="910a7b8e-d50d-42b5-8a90-c9aaeb763a91" providerId="ADAL" clId="{391A1B55-930B-4FA2-B614-13688894127B}" dt="2022-03-11T14:42:56.421" v="331" actId="1036"/>
          <ac:cxnSpMkLst>
            <pc:docMk/>
            <pc:sldMk cId="145996142" sldId="926"/>
            <ac:cxnSpMk id="89" creationId="{E5F2E33B-2E6A-4B14-97CA-88BFCAEA256C}"/>
          </ac:cxnSpMkLst>
        </pc:cxnChg>
        <pc:cxnChg chg="add mod">
          <ac:chgData name="Issam Toufik" userId="910a7b8e-d50d-42b5-8a90-c9aaeb763a91" providerId="ADAL" clId="{391A1B55-930B-4FA2-B614-13688894127B}" dt="2022-03-11T14:42:56.421" v="331" actId="1036"/>
          <ac:cxnSpMkLst>
            <pc:docMk/>
            <pc:sldMk cId="145996142" sldId="926"/>
            <ac:cxnSpMk id="90" creationId="{26041D7E-D26B-405A-8BA9-7B7796FB7C7F}"/>
          </ac:cxnSpMkLst>
        </pc:cxnChg>
        <pc:cxnChg chg="add mod">
          <ac:chgData name="Issam Toufik" userId="910a7b8e-d50d-42b5-8a90-c9aaeb763a91" providerId="ADAL" clId="{391A1B55-930B-4FA2-B614-13688894127B}" dt="2022-03-11T14:42:56.421" v="331" actId="1036"/>
          <ac:cxnSpMkLst>
            <pc:docMk/>
            <pc:sldMk cId="145996142" sldId="926"/>
            <ac:cxnSpMk id="91" creationId="{BF113935-E4C4-4DD7-B511-036267387DA3}"/>
          </ac:cxnSpMkLst>
        </pc:cxnChg>
        <pc:cxnChg chg="add mod">
          <ac:chgData name="Issam Toufik" userId="910a7b8e-d50d-42b5-8a90-c9aaeb763a91" providerId="ADAL" clId="{391A1B55-930B-4FA2-B614-13688894127B}" dt="2022-03-11T14:44:09.175" v="374" actId="1038"/>
          <ac:cxnSpMkLst>
            <pc:docMk/>
            <pc:sldMk cId="145996142" sldId="926"/>
            <ac:cxnSpMk id="168" creationId="{3E9EB6DB-D2A6-470B-83D7-0ADE04C1201A}"/>
          </ac:cxnSpMkLst>
        </pc:cxnChg>
        <pc:cxnChg chg="add del mod">
          <ac:chgData name="Issam Toufik" userId="910a7b8e-d50d-42b5-8a90-c9aaeb763a91" providerId="ADAL" clId="{391A1B55-930B-4FA2-B614-13688894127B}" dt="2022-03-11T14:41:24.409" v="293" actId="478"/>
          <ac:cxnSpMkLst>
            <pc:docMk/>
            <pc:sldMk cId="145996142" sldId="926"/>
            <ac:cxnSpMk id="169" creationId="{EBEA9124-98BF-4542-B1A7-20421F8CBAAF}"/>
          </ac:cxnSpMkLst>
        </pc:cxnChg>
      </pc:sldChg>
      <pc:sldChg chg="addSp delSp modSp mod">
        <pc:chgData name="Issam Toufik" userId="910a7b8e-d50d-42b5-8a90-c9aaeb763a91" providerId="ADAL" clId="{391A1B55-930B-4FA2-B614-13688894127B}" dt="2022-03-13T18:49:25.132" v="811" actId="1036"/>
        <pc:sldMkLst>
          <pc:docMk/>
          <pc:sldMk cId="1095153047" sldId="927"/>
        </pc:sldMkLst>
        <pc:graphicFrameChg chg="add del">
          <ac:chgData name="Issam Toufik" userId="910a7b8e-d50d-42b5-8a90-c9aaeb763a91" providerId="ADAL" clId="{391A1B55-930B-4FA2-B614-13688894127B}" dt="2022-03-13T18:49:19.085" v="778" actId="478"/>
          <ac:graphicFrameMkLst>
            <pc:docMk/>
            <pc:sldMk cId="1095153047" sldId="927"/>
            <ac:graphicFrameMk id="4" creationId="{BDFD3779-C05F-4504-B385-9CA8BE1D3952}"/>
          </ac:graphicFrameMkLst>
        </pc:graphicFrameChg>
        <pc:graphicFrameChg chg="add del mod">
          <ac:chgData name="Issam Toufik" userId="910a7b8e-d50d-42b5-8a90-c9aaeb763a91" providerId="ADAL" clId="{391A1B55-930B-4FA2-B614-13688894127B}" dt="2022-03-13T18:49:16.092" v="776"/>
          <ac:graphicFrameMkLst>
            <pc:docMk/>
            <pc:sldMk cId="1095153047" sldId="927"/>
            <ac:graphicFrameMk id="5" creationId="{AF51E184-7F98-454D-BA06-6FBE37DA9A5F}"/>
          </ac:graphicFrameMkLst>
        </pc:graphicFrameChg>
        <pc:graphicFrameChg chg="add mod">
          <ac:chgData name="Issam Toufik" userId="910a7b8e-d50d-42b5-8a90-c9aaeb763a91" providerId="ADAL" clId="{391A1B55-930B-4FA2-B614-13688894127B}" dt="2022-03-13T18:49:13.577" v="772"/>
          <ac:graphicFrameMkLst>
            <pc:docMk/>
            <pc:sldMk cId="1095153047" sldId="927"/>
            <ac:graphicFrameMk id="6" creationId="{AF51E184-7F98-454D-BA06-6FBE37DA9A5F}"/>
          </ac:graphicFrameMkLst>
        </pc:graphicFrameChg>
        <pc:graphicFrameChg chg="add mod">
          <ac:chgData name="Issam Toufik" userId="910a7b8e-d50d-42b5-8a90-c9aaeb763a91" providerId="ADAL" clId="{391A1B55-930B-4FA2-B614-13688894127B}" dt="2022-03-13T18:49:25.132" v="811" actId="1036"/>
          <ac:graphicFrameMkLst>
            <pc:docMk/>
            <pc:sldMk cId="1095153047" sldId="927"/>
            <ac:graphicFrameMk id="7" creationId="{AF51E184-7F98-454D-BA06-6FBE37DA9A5F}"/>
          </ac:graphicFrameMkLst>
        </pc:graphicFrameChg>
      </pc:sldChg>
      <pc:sldChg chg="addSp delSp modSp mod">
        <pc:chgData name="Issam Toufik" userId="910a7b8e-d50d-42b5-8a90-c9aaeb763a91" providerId="ADAL" clId="{391A1B55-930B-4FA2-B614-13688894127B}" dt="2022-03-14T21:01:56.742" v="3277" actId="20577"/>
        <pc:sldMkLst>
          <pc:docMk/>
          <pc:sldMk cId="2324043057" sldId="928"/>
        </pc:sldMkLst>
        <pc:spChg chg="mod">
          <ac:chgData name="Issam Toufik" userId="910a7b8e-d50d-42b5-8a90-c9aaeb763a91" providerId="ADAL" clId="{391A1B55-930B-4FA2-B614-13688894127B}" dt="2022-03-14T21:01:56.742" v="3277" actId="20577"/>
          <ac:spMkLst>
            <pc:docMk/>
            <pc:sldMk cId="2324043057" sldId="928"/>
            <ac:spMk id="2" creationId="{09BF5BC8-0422-4430-A34C-740A1B22F04A}"/>
          </ac:spMkLst>
        </pc:spChg>
        <pc:graphicFrameChg chg="add del mod">
          <ac:chgData name="Issam Toufik" userId="910a7b8e-d50d-42b5-8a90-c9aaeb763a91" providerId="ADAL" clId="{391A1B55-930B-4FA2-B614-13688894127B}" dt="2022-03-14T21:01:12.281" v="3267" actId="478"/>
          <ac:graphicFrameMkLst>
            <pc:docMk/>
            <pc:sldMk cId="2324043057" sldId="928"/>
            <ac:graphicFrameMk id="4" creationId="{1E9A77BB-DFA0-40CA-9CA4-1518AD512003}"/>
          </ac:graphicFrameMkLst>
        </pc:graphicFrameChg>
        <pc:graphicFrameChg chg="add del">
          <ac:chgData name="Issam Toufik" userId="910a7b8e-d50d-42b5-8a90-c9aaeb763a91" providerId="ADAL" clId="{391A1B55-930B-4FA2-B614-13688894127B}" dt="2022-03-14T21:01:35.554" v="3272" actId="478"/>
          <ac:graphicFrameMkLst>
            <pc:docMk/>
            <pc:sldMk cId="2324043057" sldId="928"/>
            <ac:graphicFrameMk id="5" creationId="{C9919389-76B0-4DDD-9A59-AC4E375DCE9B}"/>
          </ac:graphicFrameMkLst>
        </pc:graphicFrameChg>
        <pc:graphicFrameChg chg="add mod">
          <ac:chgData name="Issam Toufik" userId="910a7b8e-d50d-42b5-8a90-c9aaeb763a91" providerId="ADAL" clId="{391A1B55-930B-4FA2-B614-13688894127B}" dt="2022-03-14T21:01:46.164" v="3274" actId="14100"/>
          <ac:graphicFrameMkLst>
            <pc:docMk/>
            <pc:sldMk cId="2324043057" sldId="928"/>
            <ac:graphicFrameMk id="6" creationId="{1E9A77BB-DFA0-40CA-9CA4-1518AD512003}"/>
          </ac:graphicFrameMkLst>
        </pc:graphicFrameChg>
      </pc:sldChg>
      <pc:sldChg chg="addSp delSp modSp mod">
        <pc:chgData name="Issam Toufik" userId="910a7b8e-d50d-42b5-8a90-c9aaeb763a91" providerId="ADAL" clId="{391A1B55-930B-4FA2-B614-13688894127B}" dt="2022-03-14T21:15:50.107" v="3328" actId="1076"/>
        <pc:sldMkLst>
          <pc:docMk/>
          <pc:sldMk cId="1861913278" sldId="929"/>
        </pc:sldMkLst>
        <pc:spChg chg="add mod">
          <ac:chgData name="Issam Toufik" userId="910a7b8e-d50d-42b5-8a90-c9aaeb763a91" providerId="ADAL" clId="{391A1B55-930B-4FA2-B614-13688894127B}" dt="2022-03-14T21:15:50.107" v="3328" actId="1076"/>
          <ac:spMkLst>
            <pc:docMk/>
            <pc:sldMk cId="1861913278" sldId="929"/>
            <ac:spMk id="7" creationId="{DA386559-58A4-4D23-8469-9DE52B6EC65F}"/>
          </ac:spMkLst>
        </pc:spChg>
        <pc:graphicFrameChg chg="add del">
          <ac:chgData name="Issam Toufik" userId="910a7b8e-d50d-42b5-8a90-c9aaeb763a91" providerId="ADAL" clId="{391A1B55-930B-4FA2-B614-13688894127B}" dt="2022-03-13T18:52:42.802" v="822" actId="478"/>
          <ac:graphicFrameMkLst>
            <pc:docMk/>
            <pc:sldMk cId="1861913278" sldId="929"/>
            <ac:graphicFrameMk id="4" creationId="{38ADEE9C-5B3F-4076-A36D-2DE7207A13B4}"/>
          </ac:graphicFrameMkLst>
        </pc:graphicFrameChg>
        <pc:graphicFrameChg chg="add mod">
          <ac:chgData name="Issam Toufik" userId="910a7b8e-d50d-42b5-8a90-c9aaeb763a91" providerId="ADAL" clId="{391A1B55-930B-4FA2-B614-13688894127B}" dt="2022-03-13T18:52:42.291" v="821"/>
          <ac:graphicFrameMkLst>
            <pc:docMk/>
            <pc:sldMk cId="1861913278" sldId="929"/>
            <ac:graphicFrameMk id="6" creationId="{800F9579-37B0-4A83-BC55-5C23AD57116E}"/>
          </ac:graphicFrameMkLst>
        </pc:graphicFrameChg>
      </pc:sldChg>
      <pc:sldChg chg="del">
        <pc:chgData name="Issam Toufik" userId="910a7b8e-d50d-42b5-8a90-c9aaeb763a91" providerId="ADAL" clId="{391A1B55-930B-4FA2-B614-13688894127B}" dt="2022-03-13T18:56:33.139" v="869" actId="47"/>
        <pc:sldMkLst>
          <pc:docMk/>
          <pc:sldMk cId="699048827" sldId="930"/>
        </pc:sldMkLst>
      </pc:sldChg>
      <pc:sldChg chg="addSp delSp modSp mod">
        <pc:chgData name="Issam Toufik" userId="910a7b8e-d50d-42b5-8a90-c9aaeb763a91" providerId="ADAL" clId="{391A1B55-930B-4FA2-B614-13688894127B}" dt="2022-03-14T21:16:31.996" v="3336"/>
        <pc:sldMkLst>
          <pc:docMk/>
          <pc:sldMk cId="779374631" sldId="931"/>
        </pc:sldMkLst>
        <pc:spChg chg="add del mod">
          <ac:chgData name="Issam Toufik" userId="910a7b8e-d50d-42b5-8a90-c9aaeb763a91" providerId="ADAL" clId="{391A1B55-930B-4FA2-B614-13688894127B}" dt="2022-03-14T21:03:07.237" v="3292" actId="478"/>
          <ac:spMkLst>
            <pc:docMk/>
            <pc:sldMk cId="779374631" sldId="931"/>
            <ac:spMk id="6" creationId="{4CAF34E5-6502-4969-A3A4-B2292170A9FF}"/>
          </ac:spMkLst>
        </pc:spChg>
        <pc:spChg chg="add del mod">
          <ac:chgData name="Issam Toufik" userId="910a7b8e-d50d-42b5-8a90-c9aaeb763a91" providerId="ADAL" clId="{391A1B55-930B-4FA2-B614-13688894127B}" dt="2022-03-14T21:16:31.259" v="3335" actId="478"/>
          <ac:spMkLst>
            <pc:docMk/>
            <pc:sldMk cId="779374631" sldId="931"/>
            <ac:spMk id="7" creationId="{3AC22794-C453-4756-97F4-D939312C5A80}"/>
          </ac:spMkLst>
        </pc:spChg>
        <pc:spChg chg="add mod">
          <ac:chgData name="Issam Toufik" userId="910a7b8e-d50d-42b5-8a90-c9aaeb763a91" providerId="ADAL" clId="{391A1B55-930B-4FA2-B614-13688894127B}" dt="2022-03-14T21:16:31.996" v="3336"/>
          <ac:spMkLst>
            <pc:docMk/>
            <pc:sldMk cId="779374631" sldId="931"/>
            <ac:spMk id="8" creationId="{E0FE59CB-6691-4383-95DE-72AAB2720D94}"/>
          </ac:spMkLst>
        </pc:spChg>
        <pc:graphicFrameChg chg="del">
          <ac:chgData name="Issam Toufik" userId="910a7b8e-d50d-42b5-8a90-c9aaeb763a91" providerId="ADAL" clId="{391A1B55-930B-4FA2-B614-13688894127B}" dt="2022-03-14T08:29:31.814" v="1329" actId="478"/>
          <ac:graphicFrameMkLst>
            <pc:docMk/>
            <pc:sldMk cId="779374631" sldId="931"/>
            <ac:graphicFrameMk id="4" creationId="{F52C1CB0-9A2E-4617-8A8B-352F4101BBF1}"/>
          </ac:graphicFrameMkLst>
        </pc:graphicFrameChg>
        <pc:graphicFrameChg chg="add mod">
          <ac:chgData name="Issam Toufik" userId="910a7b8e-d50d-42b5-8a90-c9aaeb763a91" providerId="ADAL" clId="{391A1B55-930B-4FA2-B614-13688894127B}" dt="2022-03-14T08:30:21.061" v="1346" actId="1076"/>
          <ac:graphicFrameMkLst>
            <pc:docMk/>
            <pc:sldMk cId="779374631" sldId="931"/>
            <ac:graphicFrameMk id="5" creationId="{AA4AC9EE-8872-41FF-AA76-12DA548B02F1}"/>
          </ac:graphicFrameMkLst>
        </pc:graphicFrameChg>
      </pc:sldChg>
      <pc:sldChg chg="addSp delSp modSp mod">
        <pc:chgData name="Issam Toufik" userId="910a7b8e-d50d-42b5-8a90-c9aaeb763a91" providerId="ADAL" clId="{391A1B55-930B-4FA2-B614-13688894127B}" dt="2022-03-14T08:31:04.378" v="1359" actId="1076"/>
        <pc:sldMkLst>
          <pc:docMk/>
          <pc:sldMk cId="2407511947" sldId="932"/>
        </pc:sldMkLst>
        <pc:graphicFrameChg chg="add mod">
          <ac:chgData name="Issam Toufik" userId="910a7b8e-d50d-42b5-8a90-c9aaeb763a91" providerId="ADAL" clId="{391A1B55-930B-4FA2-B614-13688894127B}" dt="2022-03-14T08:31:04.378" v="1359" actId="1076"/>
          <ac:graphicFrameMkLst>
            <pc:docMk/>
            <pc:sldMk cId="2407511947" sldId="932"/>
            <ac:graphicFrameMk id="4" creationId="{80D21E37-93BB-458D-9640-7277E0B9E72E}"/>
          </ac:graphicFrameMkLst>
        </pc:graphicFrameChg>
        <pc:graphicFrameChg chg="del">
          <ac:chgData name="Issam Toufik" userId="910a7b8e-d50d-42b5-8a90-c9aaeb763a91" providerId="ADAL" clId="{391A1B55-930B-4FA2-B614-13688894127B}" dt="2022-03-14T08:30:27.564" v="1347" actId="478"/>
          <ac:graphicFrameMkLst>
            <pc:docMk/>
            <pc:sldMk cId="2407511947" sldId="932"/>
            <ac:graphicFrameMk id="5" creationId="{8FA8C008-41E9-471C-A5AE-25ABF0CC7528}"/>
          </ac:graphicFrameMkLst>
        </pc:graphicFrameChg>
      </pc:sldChg>
      <pc:sldChg chg="addSp modSp del">
        <pc:chgData name="Issam Toufik" userId="910a7b8e-d50d-42b5-8a90-c9aaeb763a91" providerId="ADAL" clId="{391A1B55-930B-4FA2-B614-13688894127B}" dt="2022-03-14T21:10:55.049" v="3295" actId="2696"/>
        <pc:sldMkLst>
          <pc:docMk/>
          <pc:sldMk cId="443943887" sldId="933"/>
        </pc:sldMkLst>
        <pc:spChg chg="add mod">
          <ac:chgData name="Issam Toufik" userId="910a7b8e-d50d-42b5-8a90-c9aaeb763a91" providerId="ADAL" clId="{391A1B55-930B-4FA2-B614-13688894127B}" dt="2022-03-14T08:34:46.832" v="1360"/>
          <ac:spMkLst>
            <pc:docMk/>
            <pc:sldMk cId="443943887" sldId="933"/>
            <ac:spMk id="6" creationId="{D32C1E29-D94D-4140-A765-2EAD344A1ED8}"/>
          </ac:spMkLst>
        </pc:spChg>
      </pc:sldChg>
      <pc:sldChg chg="add">
        <pc:chgData name="Issam Toufik" userId="910a7b8e-d50d-42b5-8a90-c9aaeb763a91" providerId="ADAL" clId="{391A1B55-930B-4FA2-B614-13688894127B}" dt="2022-03-14T08:49:20.445" v="1365"/>
        <pc:sldMkLst>
          <pc:docMk/>
          <pc:sldMk cId="1686965733" sldId="935"/>
        </pc:sldMkLst>
      </pc:sldChg>
      <pc:sldChg chg="del">
        <pc:chgData name="Issam Toufik" userId="910a7b8e-d50d-42b5-8a90-c9aaeb763a91" providerId="ADAL" clId="{391A1B55-930B-4FA2-B614-13688894127B}" dt="2022-03-14T08:49:13.792" v="1364" actId="2696"/>
        <pc:sldMkLst>
          <pc:docMk/>
          <pc:sldMk cId="3375324133" sldId="935"/>
        </pc:sldMkLst>
      </pc:sldChg>
      <pc:sldChg chg="del">
        <pc:chgData name="Issam Toufik" userId="910a7b8e-d50d-42b5-8a90-c9aaeb763a91" providerId="ADAL" clId="{391A1B55-930B-4FA2-B614-13688894127B}" dt="2022-03-14T21:24:48.494" v="3357" actId="47"/>
        <pc:sldMkLst>
          <pc:docMk/>
          <pc:sldMk cId="1843526106" sldId="936"/>
        </pc:sldMkLst>
      </pc:sldChg>
      <pc:sldChg chg="del">
        <pc:chgData name="Issam Toufik" userId="910a7b8e-d50d-42b5-8a90-c9aaeb763a91" providerId="ADAL" clId="{391A1B55-930B-4FA2-B614-13688894127B}" dt="2022-03-14T21:24:48.494" v="3357" actId="47"/>
        <pc:sldMkLst>
          <pc:docMk/>
          <pc:sldMk cId="1478971555" sldId="937"/>
        </pc:sldMkLst>
      </pc:sldChg>
      <pc:sldChg chg="del">
        <pc:chgData name="Issam Toufik" userId="910a7b8e-d50d-42b5-8a90-c9aaeb763a91" providerId="ADAL" clId="{391A1B55-930B-4FA2-B614-13688894127B}" dt="2022-03-14T21:24:48.494" v="3357" actId="47"/>
        <pc:sldMkLst>
          <pc:docMk/>
          <pc:sldMk cId="331006470" sldId="938"/>
        </pc:sldMkLst>
      </pc:sldChg>
      <pc:sldChg chg="del">
        <pc:chgData name="Issam Toufik" userId="910a7b8e-d50d-42b5-8a90-c9aaeb763a91" providerId="ADAL" clId="{391A1B55-930B-4FA2-B614-13688894127B}" dt="2022-03-14T21:24:48.494" v="3357" actId="47"/>
        <pc:sldMkLst>
          <pc:docMk/>
          <pc:sldMk cId="1088077064" sldId="939"/>
        </pc:sldMkLst>
      </pc:sldChg>
      <pc:sldChg chg="del">
        <pc:chgData name="Issam Toufik" userId="910a7b8e-d50d-42b5-8a90-c9aaeb763a91" providerId="ADAL" clId="{391A1B55-930B-4FA2-B614-13688894127B}" dt="2022-03-14T21:24:48.494" v="3357" actId="47"/>
        <pc:sldMkLst>
          <pc:docMk/>
          <pc:sldMk cId="671767841" sldId="940"/>
        </pc:sldMkLst>
      </pc:sldChg>
      <pc:sldChg chg="del">
        <pc:chgData name="Issam Toufik" userId="910a7b8e-d50d-42b5-8a90-c9aaeb763a91" providerId="ADAL" clId="{391A1B55-930B-4FA2-B614-13688894127B}" dt="2022-03-14T21:24:48.494" v="3357" actId="47"/>
        <pc:sldMkLst>
          <pc:docMk/>
          <pc:sldMk cId="3976994631" sldId="941"/>
        </pc:sldMkLst>
      </pc:sldChg>
      <pc:sldChg chg="del">
        <pc:chgData name="Issam Toufik" userId="910a7b8e-d50d-42b5-8a90-c9aaeb763a91" providerId="ADAL" clId="{391A1B55-930B-4FA2-B614-13688894127B}" dt="2022-03-14T21:24:48.494" v="3357" actId="47"/>
        <pc:sldMkLst>
          <pc:docMk/>
          <pc:sldMk cId="1990538798" sldId="942"/>
        </pc:sldMkLst>
      </pc:sldChg>
      <pc:sldChg chg="del">
        <pc:chgData name="Issam Toufik" userId="910a7b8e-d50d-42b5-8a90-c9aaeb763a91" providerId="ADAL" clId="{391A1B55-930B-4FA2-B614-13688894127B}" dt="2022-03-14T21:24:48.494" v="3357" actId="47"/>
        <pc:sldMkLst>
          <pc:docMk/>
          <pc:sldMk cId="1789087799" sldId="943"/>
        </pc:sldMkLst>
      </pc:sldChg>
      <pc:sldChg chg="del">
        <pc:chgData name="Issam Toufik" userId="910a7b8e-d50d-42b5-8a90-c9aaeb763a91" providerId="ADAL" clId="{391A1B55-930B-4FA2-B614-13688894127B}" dt="2022-03-14T21:24:48.494" v="3357" actId="47"/>
        <pc:sldMkLst>
          <pc:docMk/>
          <pc:sldMk cId="1788095457" sldId="944"/>
        </pc:sldMkLst>
      </pc:sldChg>
      <pc:sldChg chg="del">
        <pc:chgData name="Issam Toufik" userId="910a7b8e-d50d-42b5-8a90-c9aaeb763a91" providerId="ADAL" clId="{391A1B55-930B-4FA2-B614-13688894127B}" dt="2022-03-14T21:24:48.494" v="3357" actId="47"/>
        <pc:sldMkLst>
          <pc:docMk/>
          <pc:sldMk cId="785335938" sldId="945"/>
        </pc:sldMkLst>
      </pc:sldChg>
      <pc:sldChg chg="del">
        <pc:chgData name="Issam Toufik" userId="910a7b8e-d50d-42b5-8a90-c9aaeb763a91" providerId="ADAL" clId="{391A1B55-930B-4FA2-B614-13688894127B}" dt="2022-03-14T21:24:48.494" v="3357" actId="47"/>
        <pc:sldMkLst>
          <pc:docMk/>
          <pc:sldMk cId="25652644" sldId="948"/>
        </pc:sldMkLst>
      </pc:sldChg>
      <pc:sldChg chg="del">
        <pc:chgData name="Issam Toufik" userId="910a7b8e-d50d-42b5-8a90-c9aaeb763a91" providerId="ADAL" clId="{391A1B55-930B-4FA2-B614-13688894127B}" dt="2022-03-14T21:24:48.494" v="3357" actId="47"/>
        <pc:sldMkLst>
          <pc:docMk/>
          <pc:sldMk cId="2177153361" sldId="949"/>
        </pc:sldMkLst>
      </pc:sldChg>
      <pc:sldChg chg="del">
        <pc:chgData name="Issam Toufik" userId="910a7b8e-d50d-42b5-8a90-c9aaeb763a91" providerId="ADAL" clId="{391A1B55-930B-4FA2-B614-13688894127B}" dt="2022-03-14T21:24:48.494" v="3357" actId="47"/>
        <pc:sldMkLst>
          <pc:docMk/>
          <pc:sldMk cId="263423861" sldId="951"/>
        </pc:sldMkLst>
      </pc:sldChg>
      <pc:sldChg chg="del">
        <pc:chgData name="Issam Toufik" userId="910a7b8e-d50d-42b5-8a90-c9aaeb763a91" providerId="ADAL" clId="{391A1B55-930B-4FA2-B614-13688894127B}" dt="2022-03-14T21:24:48.494" v="3357" actId="47"/>
        <pc:sldMkLst>
          <pc:docMk/>
          <pc:sldMk cId="3437034619" sldId="954"/>
        </pc:sldMkLst>
      </pc:sldChg>
      <pc:sldChg chg="del">
        <pc:chgData name="Issam Toufik" userId="910a7b8e-d50d-42b5-8a90-c9aaeb763a91" providerId="ADAL" clId="{391A1B55-930B-4FA2-B614-13688894127B}" dt="2022-03-14T21:24:48.494" v="3357" actId="47"/>
        <pc:sldMkLst>
          <pc:docMk/>
          <pc:sldMk cId="2197417514" sldId="955"/>
        </pc:sldMkLst>
      </pc:sldChg>
      <pc:sldChg chg="del">
        <pc:chgData name="Issam Toufik" userId="910a7b8e-d50d-42b5-8a90-c9aaeb763a91" providerId="ADAL" clId="{391A1B55-930B-4FA2-B614-13688894127B}" dt="2022-03-14T21:24:48.494" v="3357" actId="47"/>
        <pc:sldMkLst>
          <pc:docMk/>
          <pc:sldMk cId="2335461591" sldId="956"/>
        </pc:sldMkLst>
      </pc:sldChg>
      <pc:sldChg chg="del">
        <pc:chgData name="Issam Toufik" userId="910a7b8e-d50d-42b5-8a90-c9aaeb763a91" providerId="ADAL" clId="{391A1B55-930B-4FA2-B614-13688894127B}" dt="2022-03-14T21:24:48.494" v="3357" actId="47"/>
        <pc:sldMkLst>
          <pc:docMk/>
          <pc:sldMk cId="639196970" sldId="957"/>
        </pc:sldMkLst>
      </pc:sldChg>
      <pc:sldChg chg="del">
        <pc:chgData name="Issam Toufik" userId="910a7b8e-d50d-42b5-8a90-c9aaeb763a91" providerId="ADAL" clId="{391A1B55-930B-4FA2-B614-13688894127B}" dt="2022-03-14T21:24:48.494" v="3357" actId="47"/>
        <pc:sldMkLst>
          <pc:docMk/>
          <pc:sldMk cId="980609182" sldId="959"/>
        </pc:sldMkLst>
      </pc:sldChg>
      <pc:sldChg chg="del">
        <pc:chgData name="Issam Toufik" userId="910a7b8e-d50d-42b5-8a90-c9aaeb763a91" providerId="ADAL" clId="{391A1B55-930B-4FA2-B614-13688894127B}" dt="2022-03-14T08:47:04.108" v="1361" actId="47"/>
        <pc:sldMkLst>
          <pc:docMk/>
          <pc:sldMk cId="2178327626" sldId="960"/>
        </pc:sldMkLst>
      </pc:sldChg>
      <pc:sldChg chg="addSp delSp modSp mod">
        <pc:chgData name="Issam Toufik" userId="910a7b8e-d50d-42b5-8a90-c9aaeb763a91" providerId="ADAL" clId="{391A1B55-930B-4FA2-B614-13688894127B}" dt="2022-03-14T21:16:13.624" v="3332"/>
        <pc:sldMkLst>
          <pc:docMk/>
          <pc:sldMk cId="3755902826" sldId="961"/>
        </pc:sldMkLst>
        <pc:spChg chg="add del mod">
          <ac:chgData name="Issam Toufik" userId="910a7b8e-d50d-42b5-8a90-c9aaeb763a91" providerId="ADAL" clId="{391A1B55-930B-4FA2-B614-13688894127B}" dt="2022-03-14T21:16:12.648" v="3331" actId="478"/>
          <ac:spMkLst>
            <pc:docMk/>
            <pc:sldMk cId="3755902826" sldId="961"/>
            <ac:spMk id="4" creationId="{C9F5A975-29C9-49CC-B348-5EDA0099BDB4}"/>
          </ac:spMkLst>
        </pc:spChg>
        <pc:spChg chg="add mod">
          <ac:chgData name="Issam Toufik" userId="910a7b8e-d50d-42b5-8a90-c9aaeb763a91" providerId="ADAL" clId="{391A1B55-930B-4FA2-B614-13688894127B}" dt="2022-03-14T21:16:13.624" v="3332"/>
          <ac:spMkLst>
            <pc:docMk/>
            <pc:sldMk cId="3755902826" sldId="961"/>
            <ac:spMk id="8" creationId="{21B59EDA-C045-4369-A5D1-C34195E5456C}"/>
          </ac:spMkLst>
        </pc:spChg>
        <pc:graphicFrameChg chg="del">
          <ac:chgData name="Issam Toufik" userId="910a7b8e-d50d-42b5-8a90-c9aaeb763a91" providerId="ADAL" clId="{391A1B55-930B-4FA2-B614-13688894127B}" dt="2022-03-14T08:22:54.317" v="1002" actId="478"/>
          <ac:graphicFrameMkLst>
            <pc:docMk/>
            <pc:sldMk cId="3755902826" sldId="961"/>
            <ac:graphicFrameMk id="5" creationId="{3C0C1278-C59B-4EB6-84C3-40DAA8C9D434}"/>
          </ac:graphicFrameMkLst>
        </pc:graphicFrameChg>
        <pc:graphicFrameChg chg="add mod">
          <ac:chgData name="Issam Toufik" userId="910a7b8e-d50d-42b5-8a90-c9aaeb763a91" providerId="ADAL" clId="{391A1B55-930B-4FA2-B614-13688894127B}" dt="2022-03-14T08:22:11.348" v="1001"/>
          <ac:graphicFrameMkLst>
            <pc:docMk/>
            <pc:sldMk cId="3755902826" sldId="961"/>
            <ac:graphicFrameMk id="6" creationId="{3C0C1278-C59B-4EB6-84C3-40DAA8C9D434}"/>
          </ac:graphicFrameMkLst>
        </pc:graphicFrameChg>
        <pc:graphicFrameChg chg="add mod">
          <ac:chgData name="Issam Toufik" userId="910a7b8e-d50d-42b5-8a90-c9aaeb763a91" providerId="ADAL" clId="{391A1B55-930B-4FA2-B614-13688894127B}" dt="2022-03-14T08:27:20.433" v="1049" actId="1076"/>
          <ac:graphicFrameMkLst>
            <pc:docMk/>
            <pc:sldMk cId="3755902826" sldId="961"/>
            <ac:graphicFrameMk id="7" creationId="{3C0C1278-C59B-4EB6-84C3-40DAA8C9D434}"/>
          </ac:graphicFrameMkLst>
        </pc:graphicFrameChg>
      </pc:sldChg>
      <pc:sldChg chg="addSp delSp modSp mod">
        <pc:chgData name="Issam Toufik" userId="910a7b8e-d50d-42b5-8a90-c9aaeb763a91" providerId="ADAL" clId="{391A1B55-930B-4FA2-B614-13688894127B}" dt="2022-03-14T21:16:23.145" v="3334"/>
        <pc:sldMkLst>
          <pc:docMk/>
          <pc:sldMk cId="2346672909" sldId="962"/>
        </pc:sldMkLst>
        <pc:spChg chg="add del mod">
          <ac:chgData name="Issam Toufik" userId="910a7b8e-d50d-42b5-8a90-c9aaeb763a91" providerId="ADAL" clId="{391A1B55-930B-4FA2-B614-13688894127B}" dt="2022-03-14T21:02:52.880" v="3290" actId="478"/>
          <ac:spMkLst>
            <pc:docMk/>
            <pc:sldMk cId="2346672909" sldId="962"/>
            <ac:spMk id="6" creationId="{66B9F477-A34C-4350-B34A-2546F30DBD78}"/>
          </ac:spMkLst>
        </pc:spChg>
        <pc:spChg chg="add del mod">
          <ac:chgData name="Issam Toufik" userId="910a7b8e-d50d-42b5-8a90-c9aaeb763a91" providerId="ADAL" clId="{391A1B55-930B-4FA2-B614-13688894127B}" dt="2022-03-14T21:16:22.388" v="3333" actId="478"/>
          <ac:spMkLst>
            <pc:docMk/>
            <pc:sldMk cId="2346672909" sldId="962"/>
            <ac:spMk id="7" creationId="{5905E01E-7250-4F01-A663-F4AB9897D4DF}"/>
          </ac:spMkLst>
        </pc:spChg>
        <pc:spChg chg="add mod">
          <ac:chgData name="Issam Toufik" userId="910a7b8e-d50d-42b5-8a90-c9aaeb763a91" providerId="ADAL" clId="{391A1B55-930B-4FA2-B614-13688894127B}" dt="2022-03-14T21:16:23.145" v="3334"/>
          <ac:spMkLst>
            <pc:docMk/>
            <pc:sldMk cId="2346672909" sldId="962"/>
            <ac:spMk id="8" creationId="{3F64204D-D5A9-4417-B409-C5252A45241A}"/>
          </ac:spMkLst>
        </pc:spChg>
        <pc:graphicFrameChg chg="add mod">
          <ac:chgData name="Issam Toufik" userId="910a7b8e-d50d-42b5-8a90-c9aaeb763a91" providerId="ADAL" clId="{391A1B55-930B-4FA2-B614-13688894127B}" dt="2022-03-14T08:25:30.970" v="1032" actId="1076"/>
          <ac:graphicFrameMkLst>
            <pc:docMk/>
            <pc:sldMk cId="2346672909" sldId="962"/>
            <ac:graphicFrameMk id="4" creationId="{F1B4023B-8479-4372-A903-BBC90C5F1199}"/>
          </ac:graphicFrameMkLst>
        </pc:graphicFrameChg>
        <pc:graphicFrameChg chg="add del">
          <ac:chgData name="Issam Toufik" userId="910a7b8e-d50d-42b5-8a90-c9aaeb763a91" providerId="ADAL" clId="{391A1B55-930B-4FA2-B614-13688894127B}" dt="2022-03-14T08:24:58.667" v="1027"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391A1B55-930B-4FA2-B614-13688894127B}" dt="2022-03-14T08:27:51.811" v="1076" actId="1076"/>
        <pc:sldMkLst>
          <pc:docMk/>
          <pc:sldMk cId="3242984773" sldId="963"/>
        </pc:sldMkLst>
        <pc:graphicFrameChg chg="add mod">
          <ac:chgData name="Issam Toufik" userId="910a7b8e-d50d-42b5-8a90-c9aaeb763a91" providerId="ADAL" clId="{391A1B55-930B-4FA2-B614-13688894127B}" dt="2022-03-14T08:27:51.811" v="1076" actId="1076"/>
          <ac:graphicFrameMkLst>
            <pc:docMk/>
            <pc:sldMk cId="3242984773" sldId="963"/>
            <ac:graphicFrameMk id="4" creationId="{BBB56E96-0CA2-4E05-95AE-62D0B1759AF4}"/>
          </ac:graphicFrameMkLst>
        </pc:graphicFrameChg>
        <pc:graphicFrameChg chg="del">
          <ac:chgData name="Issam Toufik" userId="910a7b8e-d50d-42b5-8a90-c9aaeb763a91" providerId="ADAL" clId="{391A1B55-930B-4FA2-B614-13688894127B}" dt="2022-03-14T08:26:42.917" v="1042" actId="478"/>
          <ac:graphicFrameMkLst>
            <pc:docMk/>
            <pc:sldMk cId="3242984773" sldId="963"/>
            <ac:graphicFrameMk id="6" creationId="{BBB56E96-0CA2-4E05-95AE-62D0B1759AF4}"/>
          </ac:graphicFrameMkLst>
        </pc:graphicFrameChg>
      </pc:sldChg>
      <pc:sldChg chg="addSp delSp modSp mod">
        <pc:chgData name="Issam Toufik" userId="910a7b8e-d50d-42b5-8a90-c9aaeb763a91" providerId="ADAL" clId="{391A1B55-930B-4FA2-B614-13688894127B}" dt="2022-03-14T08:27:34.310" v="1060" actId="1076"/>
        <pc:sldMkLst>
          <pc:docMk/>
          <pc:sldMk cId="1191166300" sldId="964"/>
        </pc:sldMkLst>
        <pc:graphicFrameChg chg="del">
          <ac:chgData name="Issam Toufik" userId="910a7b8e-d50d-42b5-8a90-c9aaeb763a91" providerId="ADAL" clId="{391A1B55-930B-4FA2-B614-13688894127B}" dt="2022-03-14T08:24:20.846" v="1020" actId="478"/>
          <ac:graphicFrameMkLst>
            <pc:docMk/>
            <pc:sldMk cId="1191166300" sldId="964"/>
            <ac:graphicFrameMk id="4" creationId="{47F2EF97-D3AB-4C02-8384-45C7EF58265A}"/>
          </ac:graphicFrameMkLst>
        </pc:graphicFrameChg>
        <pc:graphicFrameChg chg="add mod">
          <ac:chgData name="Issam Toufik" userId="910a7b8e-d50d-42b5-8a90-c9aaeb763a91" providerId="ADAL" clId="{391A1B55-930B-4FA2-B614-13688894127B}" dt="2022-03-14T08:27:34.310" v="1060" actId="1076"/>
          <ac:graphicFrameMkLst>
            <pc:docMk/>
            <pc:sldMk cId="1191166300" sldId="964"/>
            <ac:graphicFrameMk id="5" creationId="{47F2EF97-D3AB-4C02-8384-45C7EF58265A}"/>
          </ac:graphicFrameMkLst>
        </pc:graphicFrameChg>
      </pc:sldChg>
      <pc:sldChg chg="del">
        <pc:chgData name="Issam Toufik" userId="910a7b8e-d50d-42b5-8a90-c9aaeb763a91" providerId="ADAL" clId="{391A1B55-930B-4FA2-B614-13688894127B}" dt="2022-03-14T21:24:48.494" v="3357" actId="47"/>
        <pc:sldMkLst>
          <pc:docMk/>
          <pc:sldMk cId="433138379" sldId="965"/>
        </pc:sldMkLst>
      </pc:sldChg>
      <pc:sldChg chg="addSp delSp modSp add mod">
        <pc:chgData name="Issam Toufik" userId="910a7b8e-d50d-42b5-8a90-c9aaeb763a91" providerId="ADAL" clId="{391A1B55-930B-4FA2-B614-13688894127B}" dt="2022-03-14T20:45:08.128" v="3248" actId="1582"/>
        <pc:sldMkLst>
          <pc:docMk/>
          <pc:sldMk cId="1235364315" sldId="966"/>
        </pc:sldMkLst>
        <pc:spChg chg="mod">
          <ac:chgData name="Issam Toufik" userId="910a7b8e-d50d-42b5-8a90-c9aaeb763a91" providerId="ADAL" clId="{391A1B55-930B-4FA2-B614-13688894127B}" dt="2022-03-11T14:44:41.222" v="380"/>
          <ac:spMkLst>
            <pc:docMk/>
            <pc:sldMk cId="1235364315" sldId="966"/>
            <ac:spMk id="160" creationId="{56D02A29-3879-4F04-8D27-9D0184D1C446}"/>
          </ac:spMkLst>
        </pc:spChg>
        <pc:spChg chg="mod">
          <ac:chgData name="Issam Toufik" userId="910a7b8e-d50d-42b5-8a90-c9aaeb763a91" providerId="ADAL" clId="{391A1B55-930B-4FA2-B614-13688894127B}" dt="2022-03-11T14:44:50.230" v="383"/>
          <ac:spMkLst>
            <pc:docMk/>
            <pc:sldMk cId="1235364315" sldId="966"/>
            <ac:spMk id="162" creationId="{2DC077F6-77AC-4570-8A87-680772804667}"/>
          </ac:spMkLst>
        </pc:spChg>
        <pc:spChg chg="del">
          <ac:chgData name="Issam Toufik" userId="910a7b8e-d50d-42b5-8a90-c9aaeb763a91" providerId="ADAL" clId="{391A1B55-930B-4FA2-B614-13688894127B}" dt="2022-03-13T18:16:39.285" v="631" actId="478"/>
          <ac:spMkLst>
            <pc:docMk/>
            <pc:sldMk cId="1235364315" sldId="966"/>
            <ac:spMk id="163" creationId="{AC190D88-2E87-4B6F-A43D-ADE20D0C11CB}"/>
          </ac:spMkLst>
        </pc:spChg>
        <pc:spChg chg="add mod">
          <ac:chgData name="Issam Toufik" userId="910a7b8e-d50d-42b5-8a90-c9aaeb763a91" providerId="ADAL" clId="{391A1B55-930B-4FA2-B614-13688894127B}" dt="2022-03-14T20:45:00.225" v="3247" actId="1582"/>
          <ac:spMkLst>
            <pc:docMk/>
            <pc:sldMk cId="1235364315" sldId="966"/>
            <ac:spMk id="164" creationId="{65719CEF-5D19-4AEA-BEB4-38E1B3BC3F08}"/>
          </ac:spMkLst>
        </pc:spChg>
        <pc:spChg chg="del">
          <ac:chgData name="Issam Toufik" userId="910a7b8e-d50d-42b5-8a90-c9aaeb763a91" providerId="ADAL" clId="{391A1B55-930B-4FA2-B614-13688894127B}" dt="2022-03-13T18:16:35.145" v="629" actId="478"/>
          <ac:spMkLst>
            <pc:docMk/>
            <pc:sldMk cId="1235364315" sldId="966"/>
            <ac:spMk id="165" creationId="{BCFA0554-72E4-49E4-9A69-F8577F80AB34}"/>
          </ac:spMkLst>
        </pc:spChg>
        <pc:spChg chg="del">
          <ac:chgData name="Issam Toufik" userId="910a7b8e-d50d-42b5-8a90-c9aaeb763a91" providerId="ADAL" clId="{391A1B55-930B-4FA2-B614-13688894127B}" dt="2022-03-13T18:16:44.894" v="633" actId="478"/>
          <ac:spMkLst>
            <pc:docMk/>
            <pc:sldMk cId="1235364315" sldId="966"/>
            <ac:spMk id="166" creationId="{E5A2102A-1AED-4556-873E-CAF448134352}"/>
          </ac:spMkLst>
        </pc:spChg>
        <pc:spChg chg="del">
          <ac:chgData name="Issam Toufik" userId="910a7b8e-d50d-42b5-8a90-c9aaeb763a91" providerId="ADAL" clId="{391A1B55-930B-4FA2-B614-13688894127B}" dt="2022-03-13T18:16:41.645" v="632" actId="478"/>
          <ac:spMkLst>
            <pc:docMk/>
            <pc:sldMk cId="1235364315" sldId="966"/>
            <ac:spMk id="167" creationId="{1E6C09E1-3044-4B2B-A568-16EB6CB5F531}"/>
          </ac:spMkLst>
        </pc:spChg>
        <pc:spChg chg="add mod">
          <ac:chgData name="Issam Toufik" userId="910a7b8e-d50d-42b5-8a90-c9aaeb763a91" providerId="ADAL" clId="{391A1B55-930B-4FA2-B614-13688894127B}" dt="2022-03-14T20:45:08.128" v="3248" actId="1582"/>
          <ac:spMkLst>
            <pc:docMk/>
            <pc:sldMk cId="1235364315" sldId="966"/>
            <ac:spMk id="169" creationId="{17C5DADE-661B-4808-975E-8984FA62D5D9}"/>
          </ac:spMkLst>
        </pc:spChg>
        <pc:cxnChg chg="del">
          <ac:chgData name="Issam Toufik" userId="910a7b8e-d50d-42b5-8a90-c9aaeb763a91" providerId="ADAL" clId="{391A1B55-930B-4FA2-B614-13688894127B}" dt="2022-03-13T18:16:37.081" v="630" actId="478"/>
          <ac:cxnSpMkLst>
            <pc:docMk/>
            <pc:sldMk cId="1235364315" sldId="966"/>
            <ac:cxnSpMk id="168" creationId="{3E9EB6DB-D2A6-470B-83D7-0ADE04C1201A}"/>
          </ac:cxnSpMkLst>
        </pc:cxnChg>
      </pc:sldChg>
      <pc:sldChg chg="delSp modSp add del mod">
        <pc:chgData name="Issam Toufik" userId="910a7b8e-d50d-42b5-8a90-c9aaeb763a91" providerId="ADAL" clId="{391A1B55-930B-4FA2-B614-13688894127B}" dt="2022-03-11T14:44:25.404" v="376" actId="47"/>
        <pc:sldMkLst>
          <pc:docMk/>
          <pc:sldMk cId="2760308684" sldId="966"/>
        </pc:sldMkLst>
        <pc:spChg chg="mod">
          <ac:chgData name="Issam Toufik" userId="910a7b8e-d50d-42b5-8a90-c9aaeb763a91" providerId="ADAL" clId="{391A1B55-930B-4FA2-B614-13688894127B}" dt="2022-03-11T14:42:13.535" v="304"/>
          <ac:spMkLst>
            <pc:docMk/>
            <pc:sldMk cId="2760308684" sldId="966"/>
            <ac:spMk id="160" creationId="{56D02A29-3879-4F04-8D27-9D0184D1C446}"/>
          </ac:spMkLst>
        </pc:spChg>
        <pc:spChg chg="mod">
          <ac:chgData name="Issam Toufik" userId="910a7b8e-d50d-42b5-8a90-c9aaeb763a91" providerId="ADAL" clId="{391A1B55-930B-4FA2-B614-13688894127B}" dt="2022-03-11T14:42:21.834" v="305"/>
          <ac:spMkLst>
            <pc:docMk/>
            <pc:sldMk cId="2760308684" sldId="966"/>
            <ac:spMk id="162" creationId="{2DC077F6-77AC-4570-8A87-680772804667}"/>
          </ac:spMkLst>
        </pc:spChg>
        <pc:spChg chg="del">
          <ac:chgData name="Issam Toufik" userId="910a7b8e-d50d-42b5-8a90-c9aaeb763a91" providerId="ADAL" clId="{391A1B55-930B-4FA2-B614-13688894127B}" dt="2022-03-11T14:42:40.014" v="310" actId="478"/>
          <ac:spMkLst>
            <pc:docMk/>
            <pc:sldMk cId="2760308684" sldId="966"/>
            <ac:spMk id="163" creationId="{AC190D88-2E87-4B6F-A43D-ADE20D0C11CB}"/>
          </ac:spMkLst>
        </pc:spChg>
        <pc:spChg chg="del">
          <ac:chgData name="Issam Toufik" userId="910a7b8e-d50d-42b5-8a90-c9aaeb763a91" providerId="ADAL" clId="{391A1B55-930B-4FA2-B614-13688894127B}" dt="2022-03-11T14:42:26.633" v="307" actId="478"/>
          <ac:spMkLst>
            <pc:docMk/>
            <pc:sldMk cId="2760308684" sldId="966"/>
            <ac:spMk id="165" creationId="{BCFA0554-72E4-49E4-9A69-F8577F80AB34}"/>
          </ac:spMkLst>
        </pc:spChg>
        <pc:spChg chg="del">
          <ac:chgData name="Issam Toufik" userId="910a7b8e-d50d-42b5-8a90-c9aaeb763a91" providerId="ADAL" clId="{391A1B55-930B-4FA2-B614-13688894127B}" dt="2022-03-11T14:42:34.085" v="309" actId="478"/>
          <ac:spMkLst>
            <pc:docMk/>
            <pc:sldMk cId="2760308684" sldId="966"/>
            <ac:spMk id="166" creationId="{E5A2102A-1AED-4556-873E-CAF448134352}"/>
          </ac:spMkLst>
        </pc:spChg>
        <pc:spChg chg="del">
          <ac:chgData name="Issam Toufik" userId="910a7b8e-d50d-42b5-8a90-c9aaeb763a91" providerId="ADAL" clId="{391A1B55-930B-4FA2-B614-13688894127B}" dt="2022-03-11T14:42:30.831" v="308" actId="478"/>
          <ac:spMkLst>
            <pc:docMk/>
            <pc:sldMk cId="2760308684" sldId="966"/>
            <ac:spMk id="167" creationId="{1E6C09E1-3044-4B2B-A568-16EB6CB5F531}"/>
          </ac:spMkLst>
        </pc:spChg>
        <pc:cxnChg chg="del mod">
          <ac:chgData name="Issam Toufik" userId="910a7b8e-d50d-42b5-8a90-c9aaeb763a91" providerId="ADAL" clId="{391A1B55-930B-4FA2-B614-13688894127B}" dt="2022-03-11T14:42:24.155" v="306" actId="478"/>
          <ac:cxnSpMkLst>
            <pc:docMk/>
            <pc:sldMk cId="2760308684" sldId="966"/>
            <ac:cxnSpMk id="168" creationId="{3E9EB6DB-D2A6-470B-83D7-0ADE04C1201A}"/>
          </ac:cxnSpMkLst>
        </pc:cxnChg>
      </pc:sldChg>
      <pc:sldChg chg="addSp delSp modSp add del mod ord">
        <pc:chgData name="Issam Toufik" userId="910a7b8e-d50d-42b5-8a90-c9aaeb763a91" providerId="ADAL" clId="{391A1B55-930B-4FA2-B614-13688894127B}" dt="2022-03-14T09:55:01.605" v="2063" actId="47"/>
        <pc:sldMkLst>
          <pc:docMk/>
          <pc:sldMk cId="2416163024" sldId="967"/>
        </pc:sldMkLst>
        <pc:spChg chg="add mod">
          <ac:chgData name="Issam Toufik" userId="910a7b8e-d50d-42b5-8a90-c9aaeb763a91" providerId="ADAL" clId="{391A1B55-930B-4FA2-B614-13688894127B}" dt="2022-03-11T15:27:21.890" v="590" actId="20577"/>
          <ac:spMkLst>
            <pc:docMk/>
            <pc:sldMk cId="2416163024" sldId="967"/>
            <ac:spMk id="2" creationId="{EB2CB720-C1EC-4F5D-BAAE-243071EA2EAB}"/>
          </ac:spMkLst>
        </pc:spChg>
        <pc:spChg chg="del">
          <ac:chgData name="Issam Toufik" userId="910a7b8e-d50d-42b5-8a90-c9aaeb763a91" providerId="ADAL" clId="{391A1B55-930B-4FA2-B614-13688894127B}" dt="2022-03-11T15:25:46.212" v="445" actId="478"/>
          <ac:spMkLst>
            <pc:docMk/>
            <pc:sldMk cId="2416163024" sldId="967"/>
            <ac:spMk id="11" creationId="{5558F208-8117-4CBA-8408-297671104633}"/>
          </ac:spMkLst>
        </pc:spChg>
        <pc:spChg chg="del">
          <ac:chgData name="Issam Toufik" userId="910a7b8e-d50d-42b5-8a90-c9aaeb763a91" providerId="ADAL" clId="{391A1B55-930B-4FA2-B614-13688894127B}" dt="2022-03-11T15:25:46.212" v="445" actId="478"/>
          <ac:spMkLst>
            <pc:docMk/>
            <pc:sldMk cId="2416163024" sldId="967"/>
            <ac:spMk id="12" creationId="{44572DCF-1DB0-432C-887D-63BAA315D4DE}"/>
          </ac:spMkLst>
        </pc:spChg>
        <pc:graphicFrameChg chg="del">
          <ac:chgData name="Issam Toufik" userId="910a7b8e-d50d-42b5-8a90-c9aaeb763a91" providerId="ADAL" clId="{391A1B55-930B-4FA2-B614-13688894127B}" dt="2022-03-11T15:25:46.212" v="445" actId="478"/>
          <ac:graphicFrameMkLst>
            <pc:docMk/>
            <pc:sldMk cId="2416163024" sldId="967"/>
            <ac:graphicFrameMk id="4" creationId="{E6193F0F-346B-4513-8861-32031F9630B3}"/>
          </ac:graphicFrameMkLst>
        </pc:graphicFrameChg>
        <pc:cxnChg chg="del">
          <ac:chgData name="Issam Toufik" userId="910a7b8e-d50d-42b5-8a90-c9aaeb763a91" providerId="ADAL" clId="{391A1B55-930B-4FA2-B614-13688894127B}" dt="2022-03-11T15:25:46.212" v="445" actId="478"/>
          <ac:cxnSpMkLst>
            <pc:docMk/>
            <pc:sldMk cId="2416163024" sldId="967"/>
            <ac:cxnSpMk id="13" creationId="{FB80DD8F-F561-421D-95E7-4544054994EA}"/>
          </ac:cxnSpMkLst>
        </pc:cxnChg>
      </pc:sldChg>
      <pc:sldChg chg="delSp modSp add del mod">
        <pc:chgData name="Issam Toufik" userId="910a7b8e-d50d-42b5-8a90-c9aaeb763a91" providerId="ADAL" clId="{391A1B55-930B-4FA2-B614-13688894127B}" dt="2022-03-11T15:26:31.932" v="479" actId="47"/>
        <pc:sldMkLst>
          <pc:docMk/>
          <pc:sldMk cId="3215994871" sldId="968"/>
        </pc:sldMkLst>
        <pc:spChg chg="mod">
          <ac:chgData name="Issam Toufik" userId="910a7b8e-d50d-42b5-8a90-c9aaeb763a91" providerId="ADAL" clId="{391A1B55-930B-4FA2-B614-13688894127B}" dt="2022-03-11T15:26:21.145" v="476" actId="1076"/>
          <ac:spMkLst>
            <pc:docMk/>
            <pc:sldMk cId="3215994871" sldId="968"/>
            <ac:spMk id="2" creationId="{C82E4163-A661-4767-A401-408F1FC18BD2}"/>
          </ac:spMkLst>
        </pc:spChg>
        <pc:spChg chg="del">
          <ac:chgData name="Issam Toufik" userId="910a7b8e-d50d-42b5-8a90-c9aaeb763a91" providerId="ADAL" clId="{391A1B55-930B-4FA2-B614-13688894127B}" dt="2022-03-11T15:26:25.977" v="477" actId="478"/>
          <ac:spMkLst>
            <pc:docMk/>
            <pc:sldMk cId="3215994871" sldId="968"/>
            <ac:spMk id="9" creationId="{9F4052B5-47C7-4D87-8EC3-72939FEEFA7D}"/>
          </ac:spMkLst>
        </pc:spChg>
        <pc:spChg chg="del">
          <ac:chgData name="Issam Toufik" userId="910a7b8e-d50d-42b5-8a90-c9aaeb763a91" providerId="ADAL" clId="{391A1B55-930B-4FA2-B614-13688894127B}" dt="2022-03-11T15:26:25.977" v="477" actId="478"/>
          <ac:spMkLst>
            <pc:docMk/>
            <pc:sldMk cId="3215994871" sldId="968"/>
            <ac:spMk id="10" creationId="{8B31E324-99BA-49D0-8131-228C633C2525}"/>
          </ac:spMkLst>
        </pc:spChg>
        <pc:graphicFrameChg chg="del">
          <ac:chgData name="Issam Toufik" userId="910a7b8e-d50d-42b5-8a90-c9aaeb763a91" providerId="ADAL" clId="{391A1B55-930B-4FA2-B614-13688894127B}" dt="2022-03-11T15:26:25.977" v="477" actId="478"/>
          <ac:graphicFrameMkLst>
            <pc:docMk/>
            <pc:sldMk cId="3215994871" sldId="968"/>
            <ac:graphicFrameMk id="4" creationId="{C43C4F9C-DBDF-4AA3-9A53-FBDCA86F8407}"/>
          </ac:graphicFrameMkLst>
        </pc:graphicFrameChg>
        <pc:cxnChg chg="del">
          <ac:chgData name="Issam Toufik" userId="910a7b8e-d50d-42b5-8a90-c9aaeb763a91" providerId="ADAL" clId="{391A1B55-930B-4FA2-B614-13688894127B}" dt="2022-03-11T15:26:25.977" v="477" actId="478"/>
          <ac:cxnSpMkLst>
            <pc:docMk/>
            <pc:sldMk cId="3215994871" sldId="968"/>
            <ac:cxnSpMk id="11" creationId="{55DBC4C7-179E-4C38-814C-714FED4EDD93}"/>
          </ac:cxnSpMkLst>
        </pc:cxnChg>
      </pc:sldChg>
      <pc:sldChg chg="add del ord">
        <pc:chgData name="Issam Toufik" userId="910a7b8e-d50d-42b5-8a90-c9aaeb763a91" providerId="ADAL" clId="{391A1B55-930B-4FA2-B614-13688894127B}" dt="2022-03-14T09:55:04.341" v="2064" actId="47"/>
        <pc:sldMkLst>
          <pc:docMk/>
          <pc:sldMk cId="3571394339" sldId="969"/>
        </pc:sldMkLst>
      </pc:sldChg>
      <pc:sldChg chg="delSp add del mod ord">
        <pc:chgData name="Issam Toufik" userId="910a7b8e-d50d-42b5-8a90-c9aaeb763a91" providerId="ADAL" clId="{391A1B55-930B-4FA2-B614-13688894127B}" dt="2022-03-11T15:28:08.345" v="598" actId="47"/>
        <pc:sldMkLst>
          <pc:docMk/>
          <pc:sldMk cId="513263206" sldId="970"/>
        </pc:sldMkLst>
        <pc:spChg chg="del">
          <ac:chgData name="Issam Toufik" userId="910a7b8e-d50d-42b5-8a90-c9aaeb763a91" providerId="ADAL" clId="{391A1B55-930B-4FA2-B614-13688894127B}" dt="2022-03-11T15:27:42.189" v="592" actId="478"/>
          <ac:spMkLst>
            <pc:docMk/>
            <pc:sldMk cId="513263206" sldId="970"/>
            <ac:spMk id="8" creationId="{C014AC59-368F-450F-ADFE-33EAD01F2364}"/>
          </ac:spMkLst>
        </pc:spChg>
        <pc:spChg chg="del">
          <ac:chgData name="Issam Toufik" userId="910a7b8e-d50d-42b5-8a90-c9aaeb763a91" providerId="ADAL" clId="{391A1B55-930B-4FA2-B614-13688894127B}" dt="2022-03-11T15:27:42.189" v="592" actId="478"/>
          <ac:spMkLst>
            <pc:docMk/>
            <pc:sldMk cId="513263206" sldId="970"/>
            <ac:spMk id="9" creationId="{421F2238-9196-4CC5-9D9A-D9A7DC14F6CC}"/>
          </ac:spMkLst>
        </pc:spChg>
        <pc:graphicFrameChg chg="del">
          <ac:chgData name="Issam Toufik" userId="910a7b8e-d50d-42b5-8a90-c9aaeb763a91" providerId="ADAL" clId="{391A1B55-930B-4FA2-B614-13688894127B}" dt="2022-03-11T15:27:42.189" v="592" actId="478"/>
          <ac:graphicFrameMkLst>
            <pc:docMk/>
            <pc:sldMk cId="513263206" sldId="970"/>
            <ac:graphicFrameMk id="3" creationId="{6EA63EE6-D11E-417A-B005-DB970744BD63}"/>
          </ac:graphicFrameMkLst>
        </pc:graphicFrameChg>
        <pc:cxnChg chg="del">
          <ac:chgData name="Issam Toufik" userId="910a7b8e-d50d-42b5-8a90-c9aaeb763a91" providerId="ADAL" clId="{391A1B55-930B-4FA2-B614-13688894127B}" dt="2022-03-11T15:27:42.189" v="592" actId="478"/>
          <ac:cxnSpMkLst>
            <pc:docMk/>
            <pc:sldMk cId="513263206" sldId="970"/>
            <ac:cxnSpMk id="10" creationId="{B0F76A8C-6BAA-401E-8ED0-6C817A9427E4}"/>
          </ac:cxnSpMkLst>
        </pc:cxnChg>
      </pc:sldChg>
      <pc:sldChg chg="modSp add del mod ord">
        <pc:chgData name="Issam Toufik" userId="910a7b8e-d50d-42b5-8a90-c9aaeb763a91" providerId="ADAL" clId="{391A1B55-930B-4FA2-B614-13688894127B}" dt="2022-03-14T09:54:58.560" v="2062" actId="47"/>
        <pc:sldMkLst>
          <pc:docMk/>
          <pc:sldMk cId="1482119563" sldId="971"/>
        </pc:sldMkLst>
        <pc:spChg chg="mod">
          <ac:chgData name="Issam Toufik" userId="910a7b8e-d50d-42b5-8a90-c9aaeb763a91" providerId="ADAL" clId="{391A1B55-930B-4FA2-B614-13688894127B}" dt="2022-03-11T15:28:21.105" v="622" actId="20577"/>
          <ac:spMkLst>
            <pc:docMk/>
            <pc:sldMk cId="1482119563" sldId="971"/>
            <ac:spMk id="2" creationId="{EB2CB720-C1EC-4F5D-BAAE-243071EA2EAB}"/>
          </ac:spMkLst>
        </pc:spChg>
      </pc:sldChg>
      <pc:sldChg chg="modSp add del mod">
        <pc:chgData name="Issam Toufik" userId="910a7b8e-d50d-42b5-8a90-c9aaeb763a91" providerId="ADAL" clId="{391A1B55-930B-4FA2-B614-13688894127B}" dt="2022-03-14T09:54:52.142" v="2061" actId="47"/>
        <pc:sldMkLst>
          <pc:docMk/>
          <pc:sldMk cId="3133453835" sldId="972"/>
        </pc:sldMkLst>
        <pc:spChg chg="mod">
          <ac:chgData name="Issam Toufik" userId="910a7b8e-d50d-42b5-8a90-c9aaeb763a91" providerId="ADAL" clId="{391A1B55-930B-4FA2-B614-13688894127B}" dt="2022-03-11T15:29:21.332" v="628" actId="20577"/>
          <ac:spMkLst>
            <pc:docMk/>
            <pc:sldMk cId="3133453835" sldId="972"/>
            <ac:spMk id="2" creationId="{EB2CB720-C1EC-4F5D-BAAE-243071EA2EAB}"/>
          </ac:spMkLst>
        </pc:spChg>
      </pc:sldChg>
      <pc:sldChg chg="addSp delSp modSp add mod">
        <pc:chgData name="Issam Toufik" userId="910a7b8e-d50d-42b5-8a90-c9aaeb763a91" providerId="ADAL" clId="{391A1B55-930B-4FA2-B614-13688894127B}" dt="2022-03-14T21:02:02.745" v="3278" actId="27918"/>
        <pc:sldMkLst>
          <pc:docMk/>
          <pc:sldMk cId="1226873881" sldId="973"/>
        </pc:sldMkLst>
        <pc:graphicFrameChg chg="add mod">
          <ac:chgData name="Issam Toufik" userId="910a7b8e-d50d-42b5-8a90-c9aaeb763a91" providerId="ADAL" clId="{391A1B55-930B-4FA2-B614-13688894127B}" dt="2022-03-13T18:56:25.738" v="868" actId="692"/>
          <ac:graphicFrameMkLst>
            <pc:docMk/>
            <pc:sldMk cId="1226873881" sldId="973"/>
            <ac:graphicFrameMk id="8" creationId="{800F9579-37B0-4A83-BC55-5C23AD57116E}"/>
          </ac:graphicFrameMkLst>
        </pc:graphicFrameChg>
        <pc:graphicFrameChg chg="del">
          <ac:chgData name="Issam Toufik" userId="910a7b8e-d50d-42b5-8a90-c9aaeb763a91" providerId="ADAL" clId="{391A1B55-930B-4FA2-B614-13688894127B}" dt="2022-03-13T18:53:19.831" v="829" actId="478"/>
          <ac:graphicFrameMkLst>
            <pc:docMk/>
            <pc:sldMk cId="1226873881" sldId="973"/>
            <ac:graphicFrameMk id="9" creationId="{0BEC7932-9433-489F-839A-ADEE17E9F2C3}"/>
          </ac:graphicFrameMkLst>
        </pc:graphicFrameChg>
      </pc:sldChg>
      <pc:sldChg chg="addSp delSp modSp add mod">
        <pc:chgData name="Issam Toufik" userId="910a7b8e-d50d-42b5-8a90-c9aaeb763a91" providerId="ADAL" clId="{391A1B55-930B-4FA2-B614-13688894127B}" dt="2022-03-14T21:02:09.970" v="3279" actId="27918"/>
        <pc:sldMkLst>
          <pc:docMk/>
          <pc:sldMk cId="2806566441" sldId="974"/>
        </pc:sldMkLst>
        <pc:graphicFrameChg chg="del">
          <ac:chgData name="Issam Toufik" userId="910a7b8e-d50d-42b5-8a90-c9aaeb763a91" providerId="ADAL" clId="{391A1B55-930B-4FA2-B614-13688894127B}" dt="2022-03-14T08:10:40.322" v="906" actId="478"/>
          <ac:graphicFrameMkLst>
            <pc:docMk/>
            <pc:sldMk cId="2806566441" sldId="974"/>
            <ac:graphicFrameMk id="8" creationId="{658483CD-F969-439D-876D-ED794A1351A9}"/>
          </ac:graphicFrameMkLst>
        </pc:graphicFrameChg>
        <pc:graphicFrameChg chg="add del mod">
          <ac:chgData name="Issam Toufik" userId="910a7b8e-d50d-42b5-8a90-c9aaeb763a91" providerId="ADAL" clId="{391A1B55-930B-4FA2-B614-13688894127B}" dt="2022-03-14T08:16:10.850" v="947" actId="478"/>
          <ac:graphicFrameMkLst>
            <pc:docMk/>
            <pc:sldMk cId="2806566441" sldId="974"/>
            <ac:graphicFrameMk id="9" creationId="{7F66B777-C21B-42B3-9D2D-824108C7629D}"/>
          </ac:graphicFrameMkLst>
        </pc:graphicFrameChg>
        <pc:graphicFrameChg chg="add mod">
          <ac:chgData name="Issam Toufik" userId="910a7b8e-d50d-42b5-8a90-c9aaeb763a91" providerId="ADAL" clId="{391A1B55-930B-4FA2-B614-13688894127B}" dt="2022-03-14T08:20:07.262" v="980" actId="692"/>
          <ac:graphicFrameMkLst>
            <pc:docMk/>
            <pc:sldMk cId="2806566441" sldId="974"/>
            <ac:graphicFrameMk id="10" creationId="{7F66B777-C21B-42B3-9D2D-824108C7629D}"/>
          </ac:graphicFrameMkLst>
        </pc:graphicFrameChg>
      </pc:sldChg>
      <pc:sldChg chg="modSp add mod">
        <pc:chgData name="Issam Toufik" userId="910a7b8e-d50d-42b5-8a90-c9aaeb763a91" providerId="ADAL" clId="{391A1B55-930B-4FA2-B614-13688894127B}" dt="2022-03-14T21:22:03.438" v="3340" actId="20577"/>
        <pc:sldMkLst>
          <pc:docMk/>
          <pc:sldMk cId="4183504760" sldId="975"/>
        </pc:sldMkLst>
        <pc:spChg chg="mod">
          <ac:chgData name="Issam Toufik" userId="910a7b8e-d50d-42b5-8a90-c9aaeb763a91" providerId="ADAL" clId="{391A1B55-930B-4FA2-B614-13688894127B}" dt="2022-03-14T21:22:03.438" v="3340" actId="20577"/>
          <ac:spMkLst>
            <pc:docMk/>
            <pc:sldMk cId="4183504760" sldId="975"/>
            <ac:spMk id="10" creationId="{9B6452F4-4B70-4043-84D7-85E2645E3804}"/>
          </ac:spMkLst>
        </pc:spChg>
        <pc:spChg chg="mod">
          <ac:chgData name="Issam Toufik" userId="910a7b8e-d50d-42b5-8a90-c9aaeb763a91" providerId="ADAL" clId="{391A1B55-930B-4FA2-B614-13688894127B}" dt="2022-03-14T14:08:59.208" v="3229" actId="20577"/>
          <ac:spMkLst>
            <pc:docMk/>
            <pc:sldMk cId="4183504760" sldId="975"/>
            <ac:spMk id="7170" creationId="{3794A7AC-F975-4B82-9FCA-9C67ECE03726}"/>
          </ac:spMkLst>
        </pc:spChg>
      </pc:sldChg>
      <pc:sldChg chg="add del">
        <pc:chgData name="Issam Toufik" userId="910a7b8e-d50d-42b5-8a90-c9aaeb763a91" providerId="ADAL" clId="{391A1B55-930B-4FA2-B614-13688894127B}" dt="2022-03-14T09:06:17.591" v="1651" actId="47"/>
        <pc:sldMkLst>
          <pc:docMk/>
          <pc:sldMk cId="2467605262" sldId="976"/>
        </pc:sldMkLst>
      </pc:sldChg>
      <pc:sldChg chg="addSp delSp modSp add mod">
        <pc:chgData name="Issam Toufik" userId="910a7b8e-d50d-42b5-8a90-c9aaeb763a91" providerId="ADAL" clId="{391A1B55-930B-4FA2-B614-13688894127B}" dt="2022-03-14T14:07:34.199" v="3203" actId="20577"/>
        <pc:sldMkLst>
          <pc:docMk/>
          <pc:sldMk cId="3090262089" sldId="977"/>
        </pc:sldMkLst>
        <pc:spChg chg="add del mod">
          <ac:chgData name="Issam Toufik" userId="910a7b8e-d50d-42b5-8a90-c9aaeb763a91" providerId="ADAL" clId="{391A1B55-930B-4FA2-B614-13688894127B}" dt="2022-03-14T13:46:57.604" v="2712" actId="767"/>
          <ac:spMkLst>
            <pc:docMk/>
            <pc:sldMk cId="3090262089" sldId="977"/>
            <ac:spMk id="9" creationId="{56241480-FAB5-4424-8EB9-7FED4D8395E3}"/>
          </ac:spMkLst>
        </pc:spChg>
        <pc:spChg chg="mod">
          <ac:chgData name="Issam Toufik" userId="910a7b8e-d50d-42b5-8a90-c9aaeb763a91" providerId="ADAL" clId="{391A1B55-930B-4FA2-B614-13688894127B}" dt="2022-03-14T13:52:01.299" v="2892" actId="20577"/>
          <ac:spMkLst>
            <pc:docMk/>
            <pc:sldMk cId="3090262089" sldId="977"/>
            <ac:spMk id="10" creationId="{9B6452F4-4B70-4043-84D7-85E2645E3804}"/>
          </ac:spMkLst>
        </pc:spChg>
        <pc:spChg chg="mod">
          <ac:chgData name="Issam Toufik" userId="910a7b8e-d50d-42b5-8a90-c9aaeb763a91" providerId="ADAL" clId="{391A1B55-930B-4FA2-B614-13688894127B}" dt="2022-03-14T14:07:34.199" v="3203" actId="20577"/>
          <ac:spMkLst>
            <pc:docMk/>
            <pc:sldMk cId="3090262089" sldId="977"/>
            <ac:spMk id="7170" creationId="{3794A7AC-F975-4B82-9FCA-9C67ECE03726}"/>
          </ac:spMkLst>
        </pc:spChg>
        <pc:picChg chg="add del mod">
          <ac:chgData name="Issam Toufik" userId="910a7b8e-d50d-42b5-8a90-c9aaeb763a91" providerId="ADAL" clId="{391A1B55-930B-4FA2-B614-13688894127B}" dt="2022-03-14T13:22:38.835" v="2168" actId="478"/>
          <ac:picMkLst>
            <pc:docMk/>
            <pc:sldMk cId="3090262089" sldId="977"/>
            <ac:picMk id="3" creationId="{0B568373-9E92-45E0-80E4-20C2CD7DD7EA}"/>
          </ac:picMkLst>
        </pc:picChg>
        <pc:picChg chg="add del mod">
          <ac:chgData name="Issam Toufik" userId="910a7b8e-d50d-42b5-8a90-c9aaeb763a91" providerId="ADAL" clId="{391A1B55-930B-4FA2-B614-13688894127B}" dt="2022-03-14T13:26:24.824" v="2245" actId="478"/>
          <ac:picMkLst>
            <pc:docMk/>
            <pc:sldMk cId="3090262089" sldId="977"/>
            <ac:picMk id="5" creationId="{7B741E51-7CA6-4077-A3CC-2D49EACEA905}"/>
          </ac:picMkLst>
        </pc:picChg>
        <pc:picChg chg="add mod modCrop">
          <ac:chgData name="Issam Toufik" userId="910a7b8e-d50d-42b5-8a90-c9aaeb763a91" providerId="ADAL" clId="{391A1B55-930B-4FA2-B614-13688894127B}" dt="2022-03-14T13:40:10.038" v="2600" actId="1035"/>
          <ac:picMkLst>
            <pc:docMk/>
            <pc:sldMk cId="3090262089" sldId="977"/>
            <ac:picMk id="7" creationId="{37A84FF2-0E53-4B65-B257-DE9554DBFB0A}"/>
          </ac:picMkLst>
        </pc:picChg>
      </pc:sldChg>
      <pc:sldChg chg="addSp delSp modSp add mod">
        <pc:chgData name="Issam Toufik" userId="910a7b8e-d50d-42b5-8a90-c9aaeb763a91" providerId="ADAL" clId="{391A1B55-930B-4FA2-B614-13688894127B}" dt="2022-03-14T22:16:40.645" v="3509" actId="20577"/>
        <pc:sldMkLst>
          <pc:docMk/>
          <pc:sldMk cId="3159146105" sldId="978"/>
        </pc:sldMkLst>
        <pc:spChg chg="mod">
          <ac:chgData name="Issam Toufik" userId="910a7b8e-d50d-42b5-8a90-c9aaeb763a91" providerId="ADAL" clId="{391A1B55-930B-4FA2-B614-13688894127B}" dt="2022-03-14T09:39:41.416" v="1775" actId="20577"/>
          <ac:spMkLst>
            <pc:docMk/>
            <pc:sldMk cId="3159146105" sldId="978"/>
            <ac:spMk id="10" creationId="{9B6452F4-4B70-4043-84D7-85E2645E3804}"/>
          </ac:spMkLst>
        </pc:spChg>
        <pc:spChg chg="add mod">
          <ac:chgData name="Issam Toufik" userId="910a7b8e-d50d-42b5-8a90-c9aaeb763a91" providerId="ADAL" clId="{391A1B55-930B-4FA2-B614-13688894127B}" dt="2022-03-14T22:16:40.645" v="3509" actId="20577"/>
          <ac:spMkLst>
            <pc:docMk/>
            <pc:sldMk cId="3159146105" sldId="978"/>
            <ac:spMk id="11" creationId="{0ECFFAA0-1840-4D14-B8C2-6F391A9F4211}"/>
          </ac:spMkLst>
        </pc:spChg>
        <pc:spChg chg="add del mod">
          <ac:chgData name="Issam Toufik" userId="910a7b8e-d50d-42b5-8a90-c9aaeb763a91" providerId="ADAL" clId="{391A1B55-930B-4FA2-B614-13688894127B}" dt="2022-03-14T09:45:46.912" v="1862"/>
          <ac:spMkLst>
            <pc:docMk/>
            <pc:sldMk cId="3159146105" sldId="978"/>
            <ac:spMk id="12" creationId="{66E000ED-EC06-42E2-949B-8080DD1E7D17}"/>
          </ac:spMkLst>
        </pc:spChg>
        <pc:spChg chg="mod">
          <ac:chgData name="Issam Toufik" userId="910a7b8e-d50d-42b5-8a90-c9aaeb763a91" providerId="ADAL" clId="{391A1B55-930B-4FA2-B614-13688894127B}" dt="2022-03-14T09:39:37.444" v="1774" actId="20577"/>
          <ac:spMkLst>
            <pc:docMk/>
            <pc:sldMk cId="3159146105" sldId="978"/>
            <ac:spMk id="7170" creationId="{3794A7AC-F975-4B82-9FCA-9C67ECE03726}"/>
          </ac:spMkLst>
        </pc:spChg>
        <pc:picChg chg="add del mod">
          <ac:chgData name="Issam Toufik" userId="910a7b8e-d50d-42b5-8a90-c9aaeb763a91" providerId="ADAL" clId="{391A1B55-930B-4FA2-B614-13688894127B}" dt="2022-03-14T09:43:55.279" v="1784" actId="478"/>
          <ac:picMkLst>
            <pc:docMk/>
            <pc:sldMk cId="3159146105" sldId="978"/>
            <ac:picMk id="3" creationId="{71AA773D-1C69-4AC5-9701-D57B57E4E927}"/>
          </ac:picMkLst>
        </pc:picChg>
        <pc:picChg chg="add mod">
          <ac:chgData name="Issam Toufik" userId="910a7b8e-d50d-42b5-8a90-c9aaeb763a91" providerId="ADAL" clId="{391A1B55-930B-4FA2-B614-13688894127B}" dt="2022-03-14T09:44:02.426" v="1785" actId="1076"/>
          <ac:picMkLst>
            <pc:docMk/>
            <pc:sldMk cId="3159146105" sldId="978"/>
            <ac:picMk id="5" creationId="{A0E870D1-7E9A-4FE4-A4C7-816DED6804BE}"/>
          </ac:picMkLst>
        </pc:picChg>
        <pc:picChg chg="add mod">
          <ac:chgData name="Issam Toufik" userId="910a7b8e-d50d-42b5-8a90-c9aaeb763a91" providerId="ADAL" clId="{391A1B55-930B-4FA2-B614-13688894127B}" dt="2022-03-14T09:44:36.914" v="1789" actId="14100"/>
          <ac:picMkLst>
            <pc:docMk/>
            <pc:sldMk cId="3159146105" sldId="978"/>
            <ac:picMk id="7" creationId="{22229B57-B697-4FC0-B369-78B450201D0E}"/>
          </ac:picMkLst>
        </pc:picChg>
      </pc:sldChg>
      <pc:sldChg chg="add del">
        <pc:chgData name="Issam Toufik" userId="910a7b8e-d50d-42b5-8a90-c9aaeb763a91" providerId="ADAL" clId="{391A1B55-930B-4FA2-B614-13688894127B}" dt="2022-03-14T21:24:48.494" v="3357" actId="47"/>
        <pc:sldMkLst>
          <pc:docMk/>
          <pc:sldMk cId="1562396882" sldId="979"/>
        </pc:sldMkLst>
      </pc:sldChg>
      <pc:sldChg chg="add del">
        <pc:chgData name="Issam Toufik" userId="910a7b8e-d50d-42b5-8a90-c9aaeb763a91" providerId="ADAL" clId="{391A1B55-930B-4FA2-B614-13688894127B}" dt="2022-03-14T09:15:21.266" v="1738"/>
        <pc:sldMkLst>
          <pc:docMk/>
          <pc:sldMk cId="4181211309" sldId="979"/>
        </pc:sldMkLst>
      </pc:sldChg>
      <pc:sldChg chg="delSp modSp add del mod">
        <pc:chgData name="Issam Toufik" userId="910a7b8e-d50d-42b5-8a90-c9aaeb763a91" providerId="ADAL" clId="{391A1B55-930B-4FA2-B614-13688894127B}" dt="2022-03-14T14:11:27.891" v="3244" actId="47"/>
        <pc:sldMkLst>
          <pc:docMk/>
          <pc:sldMk cId="1451831682" sldId="980"/>
        </pc:sldMkLst>
        <pc:spChg chg="mod">
          <ac:chgData name="Issam Toufik" userId="910a7b8e-d50d-42b5-8a90-c9aaeb763a91" providerId="ADAL" clId="{391A1B55-930B-4FA2-B614-13688894127B}" dt="2022-03-14T13:43:49.325" v="2710" actId="20577"/>
          <ac:spMkLst>
            <pc:docMk/>
            <pc:sldMk cId="1451831682" sldId="980"/>
            <ac:spMk id="10" creationId="{9B6452F4-4B70-4043-84D7-85E2645E3804}"/>
          </ac:spMkLst>
        </pc:spChg>
        <pc:picChg chg="del">
          <ac:chgData name="Issam Toufik" userId="910a7b8e-d50d-42b5-8a90-c9aaeb763a91" providerId="ADAL" clId="{391A1B55-930B-4FA2-B614-13688894127B}" dt="2022-03-14T13:43:21.605" v="2680" actId="478"/>
          <ac:picMkLst>
            <pc:docMk/>
            <pc:sldMk cId="1451831682" sldId="980"/>
            <ac:picMk id="3" creationId="{0B568373-9E92-45E0-80E4-20C2CD7DD7EA}"/>
          </ac:picMkLst>
        </pc:picChg>
      </pc:sldChg>
      <pc:sldChg chg="add del">
        <pc:chgData name="Issam Toufik" userId="910a7b8e-d50d-42b5-8a90-c9aaeb763a91" providerId="ADAL" clId="{391A1B55-930B-4FA2-B614-13688894127B}" dt="2022-03-14T14:11:31.447" v="3245" actId="47"/>
        <pc:sldMkLst>
          <pc:docMk/>
          <pc:sldMk cId="3607777521" sldId="981"/>
        </pc:sldMkLst>
      </pc:sldChg>
      <pc:sldChg chg="addSp delSp modSp add mod">
        <pc:chgData name="Issam Toufik" userId="910a7b8e-d50d-42b5-8a90-c9aaeb763a91" providerId="ADAL" clId="{391A1B55-930B-4FA2-B614-13688894127B}" dt="2022-03-14T22:11:55.091" v="3382" actId="948"/>
        <pc:sldMkLst>
          <pc:docMk/>
          <pc:sldMk cId="1131620192" sldId="982"/>
        </pc:sldMkLst>
        <pc:spChg chg="mod">
          <ac:chgData name="Issam Toufik" userId="910a7b8e-d50d-42b5-8a90-c9aaeb763a91" providerId="ADAL" clId="{391A1B55-930B-4FA2-B614-13688894127B}" dt="2022-03-14T22:11:55.091" v="3382" actId="948"/>
          <ac:spMkLst>
            <pc:docMk/>
            <pc:sldMk cId="1131620192" sldId="982"/>
            <ac:spMk id="10" creationId="{9B6452F4-4B70-4043-84D7-85E2645E3804}"/>
          </ac:spMkLst>
        </pc:spChg>
        <pc:spChg chg="add del">
          <ac:chgData name="Issam Toufik" userId="910a7b8e-d50d-42b5-8a90-c9aaeb763a91" providerId="ADAL" clId="{391A1B55-930B-4FA2-B614-13688894127B}" dt="2022-03-14T14:07:56.593" v="3213" actId="22"/>
          <ac:spMkLst>
            <pc:docMk/>
            <pc:sldMk cId="1131620192" sldId="982"/>
            <ac:spMk id="11" creationId="{F86CE113-8E86-4BB5-BC92-113724DFA140}"/>
          </ac:spMkLst>
        </pc:spChg>
        <pc:spChg chg="mod">
          <ac:chgData name="Issam Toufik" userId="910a7b8e-d50d-42b5-8a90-c9aaeb763a91" providerId="ADAL" clId="{391A1B55-930B-4FA2-B614-13688894127B}" dt="2022-03-14T14:08:01.625" v="3215" actId="20577"/>
          <ac:spMkLst>
            <pc:docMk/>
            <pc:sldMk cId="1131620192" sldId="982"/>
            <ac:spMk id="7170" creationId="{3794A7AC-F975-4B82-9FCA-9C67ECE03726}"/>
          </ac:spMkLst>
        </pc:spChg>
        <pc:picChg chg="add del mod">
          <ac:chgData name="Issam Toufik" userId="910a7b8e-d50d-42b5-8a90-c9aaeb763a91" providerId="ADAL" clId="{391A1B55-930B-4FA2-B614-13688894127B}" dt="2022-03-14T13:42:04.481" v="2662" actId="1035"/>
          <ac:picMkLst>
            <pc:docMk/>
            <pc:sldMk cId="1131620192" sldId="982"/>
            <ac:picMk id="3" creationId="{0B568373-9E92-45E0-80E4-20C2CD7DD7EA}"/>
          </ac:picMkLst>
        </pc:picChg>
        <pc:picChg chg="add del">
          <ac:chgData name="Issam Toufik" userId="910a7b8e-d50d-42b5-8a90-c9aaeb763a91" providerId="ADAL" clId="{391A1B55-930B-4FA2-B614-13688894127B}" dt="2022-03-14T13:35:58.021" v="2452" actId="22"/>
          <ac:picMkLst>
            <pc:docMk/>
            <pc:sldMk cId="1131620192" sldId="982"/>
            <ac:picMk id="4" creationId="{90AE8563-39EA-4146-9BB7-FE45AF281D64}"/>
          </ac:picMkLst>
        </pc:picChg>
        <pc:picChg chg="add mod modCrop">
          <ac:chgData name="Issam Toufik" userId="910a7b8e-d50d-42b5-8a90-c9aaeb763a91" providerId="ADAL" clId="{391A1B55-930B-4FA2-B614-13688894127B}" dt="2022-03-14T13:42:11.145" v="2678" actId="1035"/>
          <ac:picMkLst>
            <pc:docMk/>
            <pc:sldMk cId="1131620192" sldId="982"/>
            <ac:picMk id="6" creationId="{224DD8C3-D53F-446A-B161-88F65A82D000}"/>
          </ac:picMkLst>
        </pc:picChg>
      </pc:sldChg>
      <pc:sldChg chg="addSp delSp modSp add mod">
        <pc:chgData name="Issam Toufik" userId="910a7b8e-d50d-42b5-8a90-c9aaeb763a91" providerId="ADAL" clId="{391A1B55-930B-4FA2-B614-13688894127B}" dt="2022-03-14T22:17:13.665" v="3511" actId="20577"/>
        <pc:sldMkLst>
          <pc:docMk/>
          <pc:sldMk cId="4255948731" sldId="983"/>
        </pc:sldMkLst>
        <pc:spChg chg="del mod">
          <ac:chgData name="Issam Toufik" userId="910a7b8e-d50d-42b5-8a90-c9aaeb763a91" providerId="ADAL" clId="{391A1B55-930B-4FA2-B614-13688894127B}" dt="2022-03-14T13:51:12.831" v="2872" actId="478"/>
          <ac:spMkLst>
            <pc:docMk/>
            <pc:sldMk cId="4255948731" sldId="983"/>
            <ac:spMk id="10" creationId="{9B6452F4-4B70-4043-84D7-85E2645E3804}"/>
          </ac:spMkLst>
        </pc:spChg>
        <pc:spChg chg="add del mod">
          <ac:chgData name="Issam Toufik" userId="910a7b8e-d50d-42b5-8a90-c9aaeb763a91" providerId="ADAL" clId="{391A1B55-930B-4FA2-B614-13688894127B}" dt="2022-03-14T13:49:53.474" v="2813"/>
          <ac:spMkLst>
            <pc:docMk/>
            <pc:sldMk cId="4255948731" sldId="983"/>
            <ac:spMk id="18" creationId="{6290DC2F-12A8-487D-99C0-B99D72E25A6A}"/>
          </ac:spMkLst>
        </pc:spChg>
        <pc:spChg chg="add mod">
          <ac:chgData name="Issam Toufik" userId="910a7b8e-d50d-42b5-8a90-c9aaeb763a91" providerId="ADAL" clId="{391A1B55-930B-4FA2-B614-13688894127B}" dt="2022-03-14T22:17:13.665" v="3511" actId="20577"/>
          <ac:spMkLst>
            <pc:docMk/>
            <pc:sldMk cId="4255948731" sldId="983"/>
            <ac:spMk id="19" creationId="{3C8F7B72-5EB7-4947-8550-F987DE4A4B05}"/>
          </ac:spMkLst>
        </pc:spChg>
        <pc:spChg chg="mod">
          <ac:chgData name="Issam Toufik" userId="910a7b8e-d50d-42b5-8a90-c9aaeb763a91" providerId="ADAL" clId="{391A1B55-930B-4FA2-B614-13688894127B}" dt="2022-03-14T14:07:42.795" v="3205" actId="20577"/>
          <ac:spMkLst>
            <pc:docMk/>
            <pc:sldMk cId="4255948731" sldId="983"/>
            <ac:spMk id="7170" creationId="{3794A7AC-F975-4B82-9FCA-9C67ECE03726}"/>
          </ac:spMkLst>
        </pc:spChg>
        <pc:picChg chg="add mod modCrop">
          <ac:chgData name="Issam Toufik" userId="910a7b8e-d50d-42b5-8a90-c9aaeb763a91" providerId="ADAL" clId="{391A1B55-930B-4FA2-B614-13688894127B}" dt="2022-03-14T13:50:56.094" v="2869" actId="1036"/>
          <ac:picMkLst>
            <pc:docMk/>
            <pc:sldMk cId="4255948731" sldId="983"/>
            <ac:picMk id="3" creationId="{389B6B44-FAB0-45C3-89BB-ABDCD19CB0E4}"/>
          </ac:picMkLst>
        </pc:picChg>
        <pc:picChg chg="del">
          <ac:chgData name="Issam Toufik" userId="910a7b8e-d50d-42b5-8a90-c9aaeb763a91" providerId="ADAL" clId="{391A1B55-930B-4FA2-B614-13688894127B}" dt="2022-03-14T13:27:00.181" v="2250" actId="478"/>
          <ac:picMkLst>
            <pc:docMk/>
            <pc:sldMk cId="4255948731" sldId="983"/>
            <ac:picMk id="5" creationId="{7B741E51-7CA6-4077-A3CC-2D49EACEA905}"/>
          </ac:picMkLst>
        </pc:picChg>
        <pc:picChg chg="add mod modCrop">
          <ac:chgData name="Issam Toufik" userId="910a7b8e-d50d-42b5-8a90-c9aaeb763a91" providerId="ADAL" clId="{391A1B55-930B-4FA2-B614-13688894127B}" dt="2022-03-14T13:52:11.738" v="2893" actId="14100"/>
          <ac:picMkLst>
            <pc:docMk/>
            <pc:sldMk cId="4255948731" sldId="983"/>
            <ac:picMk id="6" creationId="{0121154B-E615-487F-B29F-DCD52566E7CF}"/>
          </ac:picMkLst>
        </pc:picChg>
        <pc:cxnChg chg="add mod">
          <ac:chgData name="Issam Toufik" userId="910a7b8e-d50d-42b5-8a90-c9aaeb763a91" providerId="ADAL" clId="{391A1B55-930B-4FA2-B614-13688894127B}" dt="2022-03-14T13:51:01.140" v="2870" actId="14100"/>
          <ac:cxnSpMkLst>
            <pc:docMk/>
            <pc:sldMk cId="4255948731" sldId="983"/>
            <ac:cxnSpMk id="9" creationId="{194866BD-B46E-4C8F-91D5-CC36CE6A5571}"/>
          </ac:cxnSpMkLst>
        </pc:cxnChg>
        <pc:cxnChg chg="add mod">
          <ac:chgData name="Issam Toufik" userId="910a7b8e-d50d-42b5-8a90-c9aaeb763a91" providerId="ADAL" clId="{391A1B55-930B-4FA2-B614-13688894127B}" dt="2022-03-14T13:52:15.508" v="2894" actId="14100"/>
          <ac:cxnSpMkLst>
            <pc:docMk/>
            <pc:sldMk cId="4255948731" sldId="983"/>
            <ac:cxnSpMk id="12" creationId="{3B47F13D-1781-4F79-8991-CC079A26A538}"/>
          </ac:cxnSpMkLst>
        </pc:cxnChg>
      </pc:sldChg>
      <pc:sldChg chg="addSp delSp modSp add mod">
        <pc:chgData name="Issam Toufik" userId="910a7b8e-d50d-42b5-8a90-c9aaeb763a91" providerId="ADAL" clId="{391A1B55-930B-4FA2-B614-13688894127B}" dt="2022-03-14T22:17:18.858" v="3513" actId="20577"/>
        <pc:sldMkLst>
          <pc:docMk/>
          <pc:sldMk cId="658021468" sldId="984"/>
        </pc:sldMkLst>
        <pc:spChg chg="add del mod">
          <ac:chgData name="Issam Toufik" userId="910a7b8e-d50d-42b5-8a90-c9aaeb763a91" providerId="ADAL" clId="{391A1B55-930B-4FA2-B614-13688894127B}" dt="2022-03-14T13:56:38.960" v="2923" actId="767"/>
          <ac:spMkLst>
            <pc:docMk/>
            <pc:sldMk cId="658021468" sldId="984"/>
            <ac:spMk id="10" creationId="{C0B841F9-FE60-4372-8CB8-A85831D08C5B}"/>
          </ac:spMkLst>
        </pc:spChg>
        <pc:spChg chg="add mod">
          <ac:chgData name="Issam Toufik" userId="910a7b8e-d50d-42b5-8a90-c9aaeb763a91" providerId="ADAL" clId="{391A1B55-930B-4FA2-B614-13688894127B}" dt="2022-03-14T14:01:21.944" v="3105" actId="255"/>
          <ac:spMkLst>
            <pc:docMk/>
            <pc:sldMk cId="658021468" sldId="984"/>
            <ac:spMk id="11" creationId="{71DCA88F-5227-4628-A098-B7F220B023EB}"/>
          </ac:spMkLst>
        </pc:spChg>
        <pc:spChg chg="mod">
          <ac:chgData name="Issam Toufik" userId="910a7b8e-d50d-42b5-8a90-c9aaeb763a91" providerId="ADAL" clId="{391A1B55-930B-4FA2-B614-13688894127B}" dt="2022-03-14T22:17:18.858" v="3513" actId="20577"/>
          <ac:spMkLst>
            <pc:docMk/>
            <pc:sldMk cId="658021468" sldId="984"/>
            <ac:spMk id="19" creationId="{3C8F7B72-5EB7-4947-8550-F987DE4A4B05}"/>
          </ac:spMkLst>
        </pc:spChg>
        <pc:spChg chg="add del">
          <ac:chgData name="Issam Toufik" userId="910a7b8e-d50d-42b5-8a90-c9aaeb763a91" providerId="ADAL" clId="{391A1B55-930B-4FA2-B614-13688894127B}" dt="2022-03-14T14:07:47.543" v="3207" actId="22"/>
          <ac:spMkLst>
            <pc:docMk/>
            <pc:sldMk cId="658021468" sldId="984"/>
            <ac:spMk id="20" creationId="{47DF552E-2C2A-471F-98D4-B6189D748E4E}"/>
          </ac:spMkLst>
        </pc:spChg>
        <pc:spChg chg="mod">
          <ac:chgData name="Issam Toufik" userId="910a7b8e-d50d-42b5-8a90-c9aaeb763a91" providerId="ADAL" clId="{391A1B55-930B-4FA2-B614-13688894127B}" dt="2022-03-14T14:07:52.117" v="3211" actId="20577"/>
          <ac:spMkLst>
            <pc:docMk/>
            <pc:sldMk cId="658021468" sldId="984"/>
            <ac:spMk id="7170" creationId="{3794A7AC-F975-4B82-9FCA-9C67ECE03726}"/>
          </ac:spMkLst>
        </pc:spChg>
        <pc:picChg chg="del">
          <ac:chgData name="Issam Toufik" userId="910a7b8e-d50d-42b5-8a90-c9aaeb763a91" providerId="ADAL" clId="{391A1B55-930B-4FA2-B614-13688894127B}" dt="2022-03-14T13:54:53.741" v="2897" actId="478"/>
          <ac:picMkLst>
            <pc:docMk/>
            <pc:sldMk cId="658021468" sldId="984"/>
            <ac:picMk id="3" creationId="{389B6B44-FAB0-45C3-89BB-ABDCD19CB0E4}"/>
          </ac:picMkLst>
        </pc:picChg>
        <pc:picChg chg="add mod ord">
          <ac:chgData name="Issam Toufik" userId="910a7b8e-d50d-42b5-8a90-c9aaeb763a91" providerId="ADAL" clId="{391A1B55-930B-4FA2-B614-13688894127B}" dt="2022-03-14T22:12:34.734" v="3387" actId="1036"/>
          <ac:picMkLst>
            <pc:docMk/>
            <pc:sldMk cId="658021468" sldId="984"/>
            <ac:picMk id="4" creationId="{5BE3B81B-DDFA-4407-A3EE-316CF7566336}"/>
          </ac:picMkLst>
        </pc:picChg>
        <pc:picChg chg="mod">
          <ac:chgData name="Issam Toufik" userId="910a7b8e-d50d-42b5-8a90-c9aaeb763a91" providerId="ADAL" clId="{391A1B55-930B-4FA2-B614-13688894127B}" dt="2022-03-14T13:58:45.478" v="3029" actId="1076"/>
          <ac:picMkLst>
            <pc:docMk/>
            <pc:sldMk cId="658021468" sldId="984"/>
            <ac:picMk id="6" creationId="{0121154B-E615-487F-B29F-DCD52566E7CF}"/>
          </ac:picMkLst>
        </pc:picChg>
        <pc:cxnChg chg="mod">
          <ac:chgData name="Issam Toufik" userId="910a7b8e-d50d-42b5-8a90-c9aaeb763a91" providerId="ADAL" clId="{391A1B55-930B-4FA2-B614-13688894127B}" dt="2022-03-14T22:12:44.113" v="3388" actId="14100"/>
          <ac:cxnSpMkLst>
            <pc:docMk/>
            <pc:sldMk cId="658021468" sldId="984"/>
            <ac:cxnSpMk id="9" creationId="{194866BD-B46E-4C8F-91D5-CC36CE6A5571}"/>
          </ac:cxnSpMkLst>
        </pc:cxnChg>
        <pc:cxnChg chg="mod">
          <ac:chgData name="Issam Toufik" userId="910a7b8e-d50d-42b5-8a90-c9aaeb763a91" providerId="ADAL" clId="{391A1B55-930B-4FA2-B614-13688894127B}" dt="2022-03-14T13:59:35.032" v="3091" actId="14100"/>
          <ac:cxnSpMkLst>
            <pc:docMk/>
            <pc:sldMk cId="658021468" sldId="984"/>
            <ac:cxnSpMk id="12" creationId="{3B47F13D-1781-4F79-8991-CC079A26A538}"/>
          </ac:cxnSpMkLst>
        </pc:cxnChg>
      </pc:sldChg>
      <pc:sldChg chg="addSp delSp modSp add mod">
        <pc:chgData name="Issam Toufik" userId="910a7b8e-d50d-42b5-8a90-c9aaeb763a91" providerId="ADAL" clId="{391A1B55-930B-4FA2-B614-13688894127B}" dt="2022-03-14T21:22:22.101" v="3341" actId="20577"/>
        <pc:sldMkLst>
          <pc:docMk/>
          <pc:sldMk cId="2755273992" sldId="985"/>
        </pc:sldMkLst>
        <pc:spChg chg="add del mod">
          <ac:chgData name="Issam Toufik" userId="910a7b8e-d50d-42b5-8a90-c9aaeb763a91" providerId="ADAL" clId="{391A1B55-930B-4FA2-B614-13688894127B}" dt="2022-03-14T14:03:47.987" v="3193"/>
          <ac:spMkLst>
            <pc:docMk/>
            <pc:sldMk cId="2755273992" sldId="985"/>
            <ac:spMk id="2" creationId="{D75A3CF6-8C73-4615-8842-6E6F446738BA}"/>
          </ac:spMkLst>
        </pc:spChg>
        <pc:spChg chg="add mod">
          <ac:chgData name="Issam Toufik" userId="910a7b8e-d50d-42b5-8a90-c9aaeb763a91" providerId="ADAL" clId="{391A1B55-930B-4FA2-B614-13688894127B}" dt="2022-03-14T21:22:22.101" v="3341" actId="20577"/>
          <ac:spMkLst>
            <pc:docMk/>
            <pc:sldMk cId="2755273992" sldId="985"/>
            <ac:spMk id="9" creationId="{D951B030-6B5D-464C-B39C-F1974F47177F}"/>
          </ac:spMkLst>
        </pc:spChg>
        <pc:spChg chg="del">
          <ac:chgData name="Issam Toufik" userId="910a7b8e-d50d-42b5-8a90-c9aaeb763a91" providerId="ADAL" clId="{391A1B55-930B-4FA2-B614-13688894127B}" dt="2022-03-14T14:02:38.463" v="3109" actId="478"/>
          <ac:spMkLst>
            <pc:docMk/>
            <pc:sldMk cId="2755273992" sldId="985"/>
            <ac:spMk id="10" creationId="{9B6452F4-4B70-4043-84D7-85E2645E3804}"/>
          </ac:spMkLst>
        </pc:spChg>
        <pc:spChg chg="add del">
          <ac:chgData name="Issam Toufik" userId="910a7b8e-d50d-42b5-8a90-c9aaeb763a91" providerId="ADAL" clId="{391A1B55-930B-4FA2-B614-13688894127B}" dt="2022-03-14T14:08:08.578" v="3217" actId="22"/>
          <ac:spMkLst>
            <pc:docMk/>
            <pc:sldMk cId="2755273992" sldId="985"/>
            <ac:spMk id="11" creationId="{545B2D48-4512-44E9-8329-2B8697982A7B}"/>
          </ac:spMkLst>
        </pc:spChg>
        <pc:spChg chg="mod">
          <ac:chgData name="Issam Toufik" userId="910a7b8e-d50d-42b5-8a90-c9aaeb763a91" providerId="ADAL" clId="{391A1B55-930B-4FA2-B614-13688894127B}" dt="2022-03-14T14:08:12.707" v="3219" actId="20577"/>
          <ac:spMkLst>
            <pc:docMk/>
            <pc:sldMk cId="2755273992" sldId="985"/>
            <ac:spMk id="7170" creationId="{3794A7AC-F975-4B82-9FCA-9C67ECE03726}"/>
          </ac:spMkLst>
        </pc:spChg>
        <pc:picChg chg="del">
          <ac:chgData name="Issam Toufik" userId="910a7b8e-d50d-42b5-8a90-c9aaeb763a91" providerId="ADAL" clId="{391A1B55-930B-4FA2-B614-13688894127B}" dt="2022-03-14T14:02:38.463" v="3109" actId="478"/>
          <ac:picMkLst>
            <pc:docMk/>
            <pc:sldMk cId="2755273992" sldId="985"/>
            <ac:picMk id="3" creationId="{0B568373-9E92-45E0-80E4-20C2CD7DD7EA}"/>
          </ac:picMkLst>
        </pc:picChg>
        <pc:picChg chg="del">
          <ac:chgData name="Issam Toufik" userId="910a7b8e-d50d-42b5-8a90-c9aaeb763a91" providerId="ADAL" clId="{391A1B55-930B-4FA2-B614-13688894127B}" dt="2022-03-14T14:02:38.463" v="3109" actId="478"/>
          <ac:picMkLst>
            <pc:docMk/>
            <pc:sldMk cId="2755273992" sldId="985"/>
            <ac:picMk id="6" creationId="{224DD8C3-D53F-446A-B161-88F65A82D000}"/>
          </ac:picMkLst>
        </pc:picChg>
      </pc:sldChg>
      <pc:sldChg chg="addSp delSp modSp add mod">
        <pc:chgData name="Issam Toufik" userId="910a7b8e-d50d-42b5-8a90-c9aaeb763a91" providerId="ADAL" clId="{391A1B55-930B-4FA2-B614-13688894127B}" dt="2022-03-14T21:14:45.747" v="3311" actId="14100"/>
        <pc:sldMkLst>
          <pc:docMk/>
          <pc:sldMk cId="3785499598" sldId="986"/>
        </pc:sldMkLst>
        <pc:graphicFrameChg chg="add mod">
          <ac:chgData name="Issam Toufik" userId="910a7b8e-d50d-42b5-8a90-c9aaeb763a91" providerId="ADAL" clId="{391A1B55-930B-4FA2-B614-13688894127B}" dt="2022-03-14T21:14:45.747" v="3311" actId="14100"/>
          <ac:graphicFrameMkLst>
            <pc:docMk/>
            <pc:sldMk cId="3785499598" sldId="986"/>
            <ac:graphicFrameMk id="4" creationId="{1E9A77BB-DFA0-40CA-9CA4-1518AD512003}"/>
          </ac:graphicFrameMkLst>
        </pc:graphicFrameChg>
        <pc:graphicFrameChg chg="del">
          <ac:chgData name="Issam Toufik" userId="910a7b8e-d50d-42b5-8a90-c9aaeb763a91" providerId="ADAL" clId="{391A1B55-930B-4FA2-B614-13688894127B}" dt="2022-03-14T21:11:43.330" v="3297" actId="478"/>
          <ac:graphicFrameMkLst>
            <pc:docMk/>
            <pc:sldMk cId="3785499598" sldId="986"/>
            <ac:graphicFrameMk id="6" creationId="{1E9A77BB-DFA0-40CA-9CA4-1518AD512003}"/>
          </ac:graphicFrameMkLst>
        </pc:graphicFrameChg>
      </pc:sldChg>
      <pc:sldChg chg="add del">
        <pc:chgData name="Issam Toufik" userId="910a7b8e-d50d-42b5-8a90-c9aaeb763a91" providerId="ADAL" clId="{391A1B55-930B-4FA2-B614-13688894127B}" dt="2022-03-14T21:11:47.942" v="3299"/>
        <pc:sldMkLst>
          <pc:docMk/>
          <pc:sldMk cId="1741502093" sldId="987"/>
        </pc:sldMkLst>
      </pc:sldChg>
      <pc:sldChg chg="modSp add mod">
        <pc:chgData name="Issam Toufik" userId="910a7b8e-d50d-42b5-8a90-c9aaeb763a91" providerId="ADAL" clId="{391A1B55-930B-4FA2-B614-13688894127B}" dt="2022-03-14T22:16:13.094" v="3493" actId="20577"/>
        <pc:sldMkLst>
          <pc:docMk/>
          <pc:sldMk cId="3231507871" sldId="987"/>
        </pc:sldMkLst>
        <pc:spChg chg="mod">
          <ac:chgData name="Issam Toufik" userId="910a7b8e-d50d-42b5-8a90-c9aaeb763a91" providerId="ADAL" clId="{391A1B55-930B-4FA2-B614-13688894127B}" dt="2022-03-14T22:16:13.094" v="3493" actId="20577"/>
          <ac:spMkLst>
            <pc:docMk/>
            <pc:sldMk cId="3231507871" sldId="987"/>
            <ac:spMk id="9" creationId="{D951B030-6B5D-464C-B39C-F1974F47177F}"/>
          </ac:spMkLst>
        </pc:spChg>
        <pc:spChg chg="mod">
          <ac:chgData name="Issam Toufik" userId="910a7b8e-d50d-42b5-8a90-c9aaeb763a91" providerId="ADAL" clId="{391A1B55-930B-4FA2-B614-13688894127B}" dt="2022-03-14T22:10:56.120" v="3377" actId="20577"/>
          <ac:spMkLst>
            <pc:docMk/>
            <pc:sldMk cId="3231507871" sldId="987"/>
            <ac:spMk id="7170" creationId="{3794A7AC-F975-4B82-9FCA-9C67ECE03726}"/>
          </ac:spMkLst>
        </pc:spChg>
      </pc:sldChg>
      <pc:sldMasterChg chg="modSp mod modSldLayout">
        <pc:chgData name="Issam Toufik" userId="910a7b8e-d50d-42b5-8a90-c9aaeb763a91" providerId="ADAL" clId="{391A1B55-930B-4FA2-B614-13688894127B}" dt="2022-03-14T08:47:32.973" v="1363" actId="20577"/>
        <pc:sldMasterMkLst>
          <pc:docMk/>
          <pc:sldMasterMk cId="0" sldId="2147485146"/>
        </pc:sldMasterMkLst>
        <pc:spChg chg="mod">
          <ac:chgData name="Issam Toufik" userId="910a7b8e-d50d-42b5-8a90-c9aaeb763a91" providerId="ADAL" clId="{391A1B55-930B-4FA2-B614-13688894127B}" dt="2022-03-14T08:47:32.973" v="1363" actId="20577"/>
          <ac:spMkLst>
            <pc:docMk/>
            <pc:sldMasterMk cId="0" sldId="2147485146"/>
            <ac:spMk id="9" creationId="{AA74F498-2A3A-4D48-8ADE-65A441209D9E}"/>
          </ac:spMkLst>
        </pc:spChg>
        <pc:sldLayoutChg chg="modSp mod">
          <pc:chgData name="Issam Toufik" userId="910a7b8e-d50d-42b5-8a90-c9aaeb763a91" providerId="ADAL" clId="{391A1B55-930B-4FA2-B614-13688894127B}" dt="2022-03-11T14:23:38.424" v="6" actId="20577"/>
          <pc:sldLayoutMkLst>
            <pc:docMk/>
            <pc:sldMasterMk cId="0" sldId="2147485146"/>
            <pc:sldLayoutMk cId="2685061498" sldId="2147485354"/>
          </pc:sldLayoutMkLst>
          <pc:spChg chg="mod">
            <ac:chgData name="Issam Toufik" userId="910a7b8e-d50d-42b5-8a90-c9aaeb763a91" providerId="ADAL" clId="{391A1B55-930B-4FA2-B614-13688894127B}" dt="2022-03-11T14:23:38.424" v="6"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391A1B55-930B-4FA2-B614-13688894127B}" dt="2022-03-11T14:24:09.153" v="15" actId="20577"/>
          <pc:sldLayoutMkLst>
            <pc:docMk/>
            <pc:sldMasterMk cId="0" sldId="2147485146"/>
            <pc:sldLayoutMk cId="1780556474" sldId="2147485357"/>
          </pc:sldLayoutMkLst>
          <pc:spChg chg="mod">
            <ac:chgData name="Issam Toufik" userId="910a7b8e-d50d-42b5-8a90-c9aaeb763a91" providerId="ADAL" clId="{391A1B55-930B-4FA2-B614-13688894127B}" dt="2022-03-11T14:24:09.153" v="15" actId="20577"/>
            <ac:spMkLst>
              <pc:docMk/>
              <pc:sldMasterMk cId="0" sldId="2147485146"/>
              <pc:sldLayoutMk cId="1780556474" sldId="2147485357"/>
              <ac:spMk id="4" creationId="{56195AB9-A673-4C24-8673-8DCA47EAC9C2}"/>
            </ac:spMkLst>
          </pc:spChg>
        </pc:sldLayoutChg>
      </pc:sldMasterChg>
    </pc:docChg>
  </pc:docChgLst>
  <pc:docChgLst>
    <pc:chgData name="Issam Toufik" userId="910a7b8e-d50d-42b5-8a90-c9aaeb763a91" providerId="ADAL" clId="{6FAFEABA-393D-46FA-B19D-470C9CADAEF7}"/>
    <pc:docChg chg="undo custSel delSld modSld modMainMaster">
      <pc:chgData name="Issam Toufik" userId="910a7b8e-d50d-42b5-8a90-c9aaeb763a91" providerId="ADAL" clId="{6FAFEABA-393D-46FA-B19D-470C9CADAEF7}" dt="2022-03-15T08:56:01.791" v="60" actId="20577"/>
      <pc:docMkLst>
        <pc:docMk/>
      </pc:docMkLst>
      <pc:sldChg chg="modSp mod">
        <pc:chgData name="Issam Toufik" userId="910a7b8e-d50d-42b5-8a90-c9aaeb763a91" providerId="ADAL" clId="{6FAFEABA-393D-46FA-B19D-470C9CADAEF7}" dt="2022-03-15T08:53:12.891" v="55" actId="6549"/>
        <pc:sldMkLst>
          <pc:docMk/>
          <pc:sldMk cId="3635160583" sldId="904"/>
        </pc:sldMkLst>
        <pc:spChg chg="mod">
          <ac:chgData name="Issam Toufik" userId="910a7b8e-d50d-42b5-8a90-c9aaeb763a91" providerId="ADAL" clId="{6FAFEABA-393D-46FA-B19D-470C9CADAEF7}" dt="2022-03-15T08:53:12.891" v="55" actId="6549"/>
          <ac:spMkLst>
            <pc:docMk/>
            <pc:sldMk cId="3635160583" sldId="904"/>
            <ac:spMk id="10" creationId="{9B6452F4-4B70-4043-84D7-85E2645E3804}"/>
          </ac:spMkLst>
        </pc:spChg>
      </pc:sldChg>
      <pc:sldChg chg="del">
        <pc:chgData name="Issam Toufik" userId="910a7b8e-d50d-42b5-8a90-c9aaeb763a91" providerId="ADAL" clId="{6FAFEABA-393D-46FA-B19D-470C9CADAEF7}" dt="2022-03-15T08:46:38.001" v="0" actId="47"/>
        <pc:sldMkLst>
          <pc:docMk/>
          <pc:sldMk cId="2324043057" sldId="928"/>
        </pc:sldMkLst>
      </pc:sldChg>
      <pc:sldChg chg="addSp delSp modSp mod">
        <pc:chgData name="Issam Toufik" userId="910a7b8e-d50d-42b5-8a90-c9aaeb763a91" providerId="ADAL" clId="{6FAFEABA-393D-46FA-B19D-470C9CADAEF7}" dt="2022-03-15T08:51:51.014" v="41" actId="1076"/>
        <pc:sldMkLst>
          <pc:docMk/>
          <pc:sldMk cId="1861913278" sldId="929"/>
        </pc:sldMkLst>
        <pc:spChg chg="mod">
          <ac:chgData name="Issam Toufik" userId="910a7b8e-d50d-42b5-8a90-c9aaeb763a91" providerId="ADAL" clId="{6FAFEABA-393D-46FA-B19D-470C9CADAEF7}" dt="2022-03-15T08:51:51.014" v="41" actId="1076"/>
          <ac:spMkLst>
            <pc:docMk/>
            <pc:sldMk cId="1861913278" sldId="929"/>
            <ac:spMk id="7" creationId="{DA386559-58A4-4D23-8469-9DE52B6EC65F}"/>
          </ac:spMkLst>
        </pc:spChg>
        <pc:graphicFrameChg chg="add del">
          <ac:chgData name="Issam Toufik" userId="910a7b8e-d50d-42b5-8a90-c9aaeb763a91" providerId="ADAL" clId="{6FAFEABA-393D-46FA-B19D-470C9CADAEF7}" dt="2022-03-15T08:51:39.506" v="15" actId="478"/>
          <ac:graphicFrameMkLst>
            <pc:docMk/>
            <pc:sldMk cId="1861913278" sldId="929"/>
            <ac:graphicFrameMk id="4" creationId="{38ADEE9C-5B3F-4076-A36D-2DE7207A13B4}"/>
          </ac:graphicFrameMkLst>
        </pc:graphicFrameChg>
        <pc:graphicFrameChg chg="add mod">
          <ac:chgData name="Issam Toufik" userId="910a7b8e-d50d-42b5-8a90-c9aaeb763a91" providerId="ADAL" clId="{6FAFEABA-393D-46FA-B19D-470C9CADAEF7}" dt="2022-03-15T08:48:22.987" v="4"/>
          <ac:graphicFrameMkLst>
            <pc:docMk/>
            <pc:sldMk cId="1861913278" sldId="929"/>
            <ac:graphicFrameMk id="6" creationId="{E49F2562-71B8-40E7-B4D8-C4DEBE4F0A50}"/>
          </ac:graphicFrameMkLst>
        </pc:graphicFrameChg>
        <pc:graphicFrameChg chg="add mod">
          <ac:chgData name="Issam Toufik" userId="910a7b8e-d50d-42b5-8a90-c9aaeb763a91" providerId="ADAL" clId="{6FAFEABA-393D-46FA-B19D-470C9CADAEF7}" dt="2022-03-15T08:51:45.833" v="40" actId="1036"/>
          <ac:graphicFrameMkLst>
            <pc:docMk/>
            <pc:sldMk cId="1861913278" sldId="929"/>
            <ac:graphicFrameMk id="8" creationId="{E49F2562-71B8-40E7-B4D8-C4DEBE4F0A50}"/>
          </ac:graphicFrameMkLst>
        </pc:graphicFrameChg>
      </pc:sldChg>
      <pc:sldChg chg="del">
        <pc:chgData name="Issam Toufik" userId="910a7b8e-d50d-42b5-8a90-c9aaeb763a91" providerId="ADAL" clId="{6FAFEABA-393D-46FA-B19D-470C9CADAEF7}" dt="2022-03-15T08:54:59.838" v="56" actId="47"/>
        <pc:sldMkLst>
          <pc:docMk/>
          <pc:sldMk cId="3159146105" sldId="978"/>
        </pc:sldMkLst>
      </pc:sldChg>
      <pc:sldMasterChg chg="modSldLayout">
        <pc:chgData name="Issam Toufik" userId="910a7b8e-d50d-42b5-8a90-c9aaeb763a91" providerId="ADAL" clId="{6FAFEABA-393D-46FA-B19D-470C9CADAEF7}" dt="2022-03-15T08:56:01.791" v="60" actId="20577"/>
        <pc:sldMasterMkLst>
          <pc:docMk/>
          <pc:sldMasterMk cId="0" sldId="2147485146"/>
        </pc:sldMasterMkLst>
        <pc:sldLayoutChg chg="modSp mod">
          <pc:chgData name="Issam Toufik" userId="910a7b8e-d50d-42b5-8a90-c9aaeb763a91" providerId="ADAL" clId="{6FAFEABA-393D-46FA-B19D-470C9CADAEF7}" dt="2022-03-15T08:56:01.791" v="60" actId="20577"/>
          <pc:sldLayoutMkLst>
            <pc:docMk/>
            <pc:sldMasterMk cId="0" sldId="2147485146"/>
            <pc:sldLayoutMk cId="1780556474" sldId="2147485357"/>
          </pc:sldLayoutMkLst>
          <pc:spChg chg="mod">
            <ac:chgData name="Issam Toufik" userId="910a7b8e-d50d-42b5-8a90-c9aaeb763a91" providerId="ADAL" clId="{6FAFEABA-393D-46FA-B19D-470C9CADAEF7}" dt="2022-03-15T08:56:01.791" v="60"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6FAFEABA-393D-46FA-B19D-470C9CADAEF7}" dt="2022-03-15T08:55:30.151" v="57"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381BF268-E8BA-4A2E-99E7-F6A9C28573D2}"/>
    <pc:docChg chg="undo redo custSel addSld modSld">
      <pc:chgData name="Issam Toufik" userId="910a7b8e-d50d-42b5-8a90-c9aaeb763a91" providerId="ADAL" clId="{381BF268-E8BA-4A2E-99E7-F6A9C28573D2}" dt="2021-12-12T13:44:28.338" v="614" actId="14100"/>
      <pc:docMkLst>
        <pc:docMk/>
      </pc:docMkLst>
      <pc:sldChg chg="modSp mod">
        <pc:chgData name="Issam Toufik" userId="910a7b8e-d50d-42b5-8a90-c9aaeb763a91" providerId="ADAL" clId="{381BF268-E8BA-4A2E-99E7-F6A9C28573D2}" dt="2021-12-12T12:41:06.507" v="21" actId="20577"/>
        <pc:sldMkLst>
          <pc:docMk/>
          <pc:sldMk cId="4253095189" sldId="392"/>
        </pc:sldMkLst>
        <pc:spChg chg="mod">
          <ac:chgData name="Issam Toufik" userId="910a7b8e-d50d-42b5-8a90-c9aaeb763a91" providerId="ADAL" clId="{381BF268-E8BA-4A2E-99E7-F6A9C28573D2}" dt="2021-12-12T12:41:06.507" v="21" actId="20577"/>
          <ac:spMkLst>
            <pc:docMk/>
            <pc:sldMk cId="4253095189" sldId="392"/>
            <ac:spMk id="46" creationId="{628F1A8E-6B41-4B18-BF3B-80B6AB863E31}"/>
          </ac:spMkLst>
        </pc:spChg>
      </pc:sldChg>
      <pc:sldChg chg="addSp delSp modSp mod">
        <pc:chgData name="Issam Toufik" userId="910a7b8e-d50d-42b5-8a90-c9aaeb763a91" providerId="ADAL" clId="{381BF268-E8BA-4A2E-99E7-F6A9C28573D2}" dt="2021-12-12T13:44:28.338" v="614" actId="14100"/>
        <pc:sldMkLst>
          <pc:docMk/>
          <pc:sldMk cId="860019791" sldId="904"/>
        </pc:sldMkLst>
        <pc:spChg chg="mod">
          <ac:chgData name="Issam Toufik" userId="910a7b8e-d50d-42b5-8a90-c9aaeb763a91" providerId="ADAL" clId="{381BF268-E8BA-4A2E-99E7-F6A9C28573D2}" dt="2021-12-12T13:38:55.952" v="390" actId="1038"/>
          <ac:spMkLst>
            <pc:docMk/>
            <pc:sldMk cId="860019791" sldId="904"/>
            <ac:spMk id="5" creationId="{64C62BF8-85CC-4E1E-82D8-B4BBDC7AB2E3}"/>
          </ac:spMkLst>
        </pc:spChg>
        <pc:spChg chg="add mod">
          <ac:chgData name="Issam Toufik" userId="910a7b8e-d50d-42b5-8a90-c9aaeb763a91" providerId="ADAL" clId="{381BF268-E8BA-4A2E-99E7-F6A9C28573D2}" dt="2021-12-12T13:42:20.266" v="443" actId="14100"/>
          <ac:spMkLst>
            <pc:docMk/>
            <pc:sldMk cId="860019791" sldId="904"/>
            <ac:spMk id="7" creationId="{F55A59D7-220B-4446-AF97-35E1FBF51225}"/>
          </ac:spMkLst>
        </pc:spChg>
        <pc:spChg chg="add del mod">
          <ac:chgData name="Issam Toufik" userId="910a7b8e-d50d-42b5-8a90-c9aaeb763a91" providerId="ADAL" clId="{381BF268-E8BA-4A2E-99E7-F6A9C28573D2}" dt="2021-12-12T13:38:17.507" v="346" actId="122"/>
          <ac:spMkLst>
            <pc:docMk/>
            <pc:sldMk cId="860019791" sldId="904"/>
            <ac:spMk id="8" creationId="{76AEEEBE-9532-4460-80F0-0E157B2F36FC}"/>
          </ac:spMkLst>
        </pc:spChg>
        <pc:spChg chg="add mod">
          <ac:chgData name="Issam Toufik" userId="910a7b8e-d50d-42b5-8a90-c9aaeb763a91" providerId="ADAL" clId="{381BF268-E8BA-4A2E-99E7-F6A9C28573D2}" dt="2021-12-12T13:44:28.338" v="614" actId="14100"/>
          <ac:spMkLst>
            <pc:docMk/>
            <pc:sldMk cId="860019791" sldId="904"/>
            <ac:spMk id="9" creationId="{4BEC5FFE-9EE3-4547-AC04-1005AF2E23C2}"/>
          </ac:spMkLst>
        </pc:spChg>
        <pc:spChg chg="del mod">
          <ac:chgData name="Issam Toufik" userId="910a7b8e-d50d-42b5-8a90-c9aaeb763a91" providerId="ADAL" clId="{381BF268-E8BA-4A2E-99E7-F6A9C28573D2}" dt="2021-12-12T13:44:06.813" v="588" actId="478"/>
          <ac:spMkLst>
            <pc:docMk/>
            <pc:sldMk cId="860019791" sldId="904"/>
            <ac:spMk id="12" creationId="{D30947BD-927F-435E-BE72-C344317A0734}"/>
          </ac:spMkLst>
        </pc:spChg>
        <pc:picChg chg="mod">
          <ac:chgData name="Issam Toufik" userId="910a7b8e-d50d-42b5-8a90-c9aaeb763a91" providerId="ADAL" clId="{381BF268-E8BA-4A2E-99E7-F6A9C28573D2}" dt="2021-12-12T13:38:55.952" v="390" actId="1038"/>
          <ac:picMkLst>
            <pc:docMk/>
            <pc:sldMk cId="860019791" sldId="904"/>
            <ac:picMk id="4" creationId="{60C48B5C-EFB9-4B2D-BDD3-D4985C454CAF}"/>
          </ac:picMkLst>
        </pc:picChg>
      </pc:sldChg>
      <pc:sldChg chg="addSp delSp modSp mod">
        <pc:chgData name="Issam Toufik" userId="910a7b8e-d50d-42b5-8a90-c9aaeb763a91" providerId="ADAL" clId="{381BF268-E8BA-4A2E-99E7-F6A9C28573D2}" dt="2021-12-12T13:24:50.713" v="296" actId="5793"/>
        <pc:sldMkLst>
          <pc:docMk/>
          <pc:sldMk cId="1843526106" sldId="936"/>
        </pc:sldMkLst>
        <pc:spChg chg="mod">
          <ac:chgData name="Issam Toufik" userId="910a7b8e-d50d-42b5-8a90-c9aaeb763a91" providerId="ADAL" clId="{381BF268-E8BA-4A2E-99E7-F6A9C28573D2}" dt="2021-12-12T12:42:03.046" v="22"/>
          <ac:spMkLst>
            <pc:docMk/>
            <pc:sldMk cId="1843526106" sldId="936"/>
            <ac:spMk id="2" creationId="{8778F1F2-3FFA-46D2-8AB8-0B59E8619C93}"/>
          </ac:spMkLst>
        </pc:spChg>
        <pc:spChg chg="add del mod">
          <ac:chgData name="Issam Toufik" userId="910a7b8e-d50d-42b5-8a90-c9aaeb763a91" providerId="ADAL" clId="{381BF268-E8BA-4A2E-99E7-F6A9C28573D2}" dt="2021-12-12T13:14:07.123" v="250" actId="478"/>
          <ac:spMkLst>
            <pc:docMk/>
            <pc:sldMk cId="1843526106" sldId="936"/>
            <ac:spMk id="3" creationId="{0F1A29C6-3672-4BEF-A843-37DFFCC06A3D}"/>
          </ac:spMkLst>
        </pc:spChg>
        <pc:spChg chg="add del mod">
          <ac:chgData name="Issam Toufik" userId="910a7b8e-d50d-42b5-8a90-c9aaeb763a91" providerId="ADAL" clId="{381BF268-E8BA-4A2E-99E7-F6A9C28573D2}" dt="2021-12-12T12:55:09.841" v="210" actId="478"/>
          <ac:spMkLst>
            <pc:docMk/>
            <pc:sldMk cId="1843526106" sldId="936"/>
            <ac:spMk id="4" creationId="{02CA7A2B-5D56-46A0-BE06-9CAF978DBB09}"/>
          </ac:spMkLst>
        </pc:spChg>
        <pc:spChg chg="add del mod">
          <ac:chgData name="Issam Toufik" userId="910a7b8e-d50d-42b5-8a90-c9aaeb763a91" providerId="ADAL" clId="{381BF268-E8BA-4A2E-99E7-F6A9C28573D2}" dt="2021-12-12T12:54:55.488" v="204" actId="478"/>
          <ac:spMkLst>
            <pc:docMk/>
            <pc:sldMk cId="1843526106" sldId="936"/>
            <ac:spMk id="5" creationId="{6DE5A601-E2C4-498A-B8EA-D63A0F14436A}"/>
          </ac:spMkLst>
        </pc:spChg>
        <pc:spChg chg="add mod">
          <ac:chgData name="Issam Toufik" userId="910a7b8e-d50d-42b5-8a90-c9aaeb763a91" providerId="ADAL" clId="{381BF268-E8BA-4A2E-99E7-F6A9C28573D2}" dt="2021-12-12T13:24:50.713" v="296" actId="5793"/>
          <ac:spMkLst>
            <pc:docMk/>
            <pc:sldMk cId="1843526106" sldId="936"/>
            <ac:spMk id="6" creationId="{37E7DCED-2DF5-4152-856B-AA17028D5025}"/>
          </ac:spMkLst>
        </pc:spChg>
        <pc:spChg chg="del">
          <ac:chgData name="Issam Toufik" userId="910a7b8e-d50d-42b5-8a90-c9aaeb763a91" providerId="ADAL" clId="{381BF268-E8BA-4A2E-99E7-F6A9C28573D2}" dt="2021-12-12T12:21:57.775" v="1" actId="478"/>
          <ac:spMkLst>
            <pc:docMk/>
            <pc:sldMk cId="1843526106" sldId="936"/>
            <ac:spMk id="35" creationId="{E0AC0957-6D1F-4736-AB78-5CB7E681B82A}"/>
          </ac:spMkLst>
        </pc:spChg>
        <pc:spChg chg="del">
          <ac:chgData name="Issam Toufik" userId="910a7b8e-d50d-42b5-8a90-c9aaeb763a91" providerId="ADAL" clId="{381BF268-E8BA-4A2E-99E7-F6A9C28573D2}" dt="2021-12-12T12:21:57.775" v="1" actId="478"/>
          <ac:spMkLst>
            <pc:docMk/>
            <pc:sldMk cId="1843526106" sldId="936"/>
            <ac:spMk id="40" creationId="{3458CEDC-4715-4C8D-9E6F-E2CE7BA5959B}"/>
          </ac:spMkLst>
        </pc:spChg>
        <pc:spChg chg="del">
          <ac:chgData name="Issam Toufik" userId="910a7b8e-d50d-42b5-8a90-c9aaeb763a91" providerId="ADAL" clId="{381BF268-E8BA-4A2E-99E7-F6A9C28573D2}" dt="2021-12-12T12:21:57.775" v="1" actId="478"/>
          <ac:spMkLst>
            <pc:docMk/>
            <pc:sldMk cId="1843526106" sldId="936"/>
            <ac:spMk id="41" creationId="{510E662C-ECED-468E-81AA-27AD420655F7}"/>
          </ac:spMkLst>
        </pc:spChg>
        <pc:graphicFrameChg chg="del">
          <ac:chgData name="Issam Toufik" userId="910a7b8e-d50d-42b5-8a90-c9aaeb763a91" providerId="ADAL" clId="{381BF268-E8BA-4A2E-99E7-F6A9C28573D2}" dt="2021-12-12T12:21:57.775" v="1" actId="478"/>
          <ac:graphicFrameMkLst>
            <pc:docMk/>
            <pc:sldMk cId="1843526106" sldId="936"/>
            <ac:graphicFrameMk id="34" creationId="{7E62A24D-3188-4D20-A484-B707528A81A1}"/>
          </ac:graphicFrameMkLst>
        </pc:graphicFrameChg>
        <pc:cxnChg chg="del">
          <ac:chgData name="Issam Toufik" userId="910a7b8e-d50d-42b5-8a90-c9aaeb763a91" providerId="ADAL" clId="{381BF268-E8BA-4A2E-99E7-F6A9C28573D2}" dt="2021-12-12T12:21:57.775" v="1" actId="478"/>
          <ac:cxnSpMkLst>
            <pc:docMk/>
            <pc:sldMk cId="1843526106" sldId="936"/>
            <ac:cxnSpMk id="43" creationId="{9AB4352D-43C0-4682-AF00-8C826F868E88}"/>
          </ac:cxnSpMkLst>
        </pc:cxnChg>
        <pc:cxnChg chg="del">
          <ac:chgData name="Issam Toufik" userId="910a7b8e-d50d-42b5-8a90-c9aaeb763a91" providerId="ADAL" clId="{381BF268-E8BA-4A2E-99E7-F6A9C28573D2}" dt="2021-12-12T12:21:57.775" v="1" actId="478"/>
          <ac:cxnSpMkLst>
            <pc:docMk/>
            <pc:sldMk cId="1843526106" sldId="936"/>
            <ac:cxnSpMk id="44" creationId="{26424D62-9165-468F-97D1-36941F65FAD7}"/>
          </ac:cxnSpMkLst>
        </pc:cxnChg>
      </pc:sldChg>
      <pc:sldChg chg="add">
        <pc:chgData name="Issam Toufik" userId="910a7b8e-d50d-42b5-8a90-c9aaeb763a91" providerId="ADAL" clId="{381BF268-E8BA-4A2E-99E7-F6A9C28573D2}" dt="2021-12-12T12:21:51.528" v="0" actId="2890"/>
        <pc:sldMkLst>
          <pc:docMk/>
          <pc:sldMk cId="433138379" sldId="965"/>
        </pc:sldMkLst>
      </pc:sldChg>
    </pc:docChg>
  </pc:docChgLst>
  <pc:docChgLst>
    <pc:chgData name="Issam Toufik" userId="910a7b8e-d50d-42b5-8a90-c9aaeb763a91" providerId="ADAL" clId="{43421D37-A973-48F2-8796-33DD5BDFFF29}"/>
    <pc:docChg chg="modSld">
      <pc:chgData name="Issam Toufik" userId="910a7b8e-d50d-42b5-8a90-c9aaeb763a91" providerId="ADAL" clId="{43421D37-A973-48F2-8796-33DD5BDFFF29}" dt="2022-06-04T09:10:36.302" v="2" actId="20577"/>
      <pc:docMkLst>
        <pc:docMk/>
      </pc:docMkLst>
      <pc:sldChg chg="modSp mod">
        <pc:chgData name="Issam Toufik" userId="910a7b8e-d50d-42b5-8a90-c9aaeb763a91" providerId="ADAL" clId="{43421D37-A973-48F2-8796-33DD5BDFFF29}" dt="2022-06-04T09:10:36.302" v="2" actId="20577"/>
        <pc:sldMkLst>
          <pc:docMk/>
          <pc:sldMk cId="4183504760" sldId="975"/>
        </pc:sldMkLst>
        <pc:spChg chg="mod">
          <ac:chgData name="Issam Toufik" userId="910a7b8e-d50d-42b5-8a90-c9aaeb763a91" providerId="ADAL" clId="{43421D37-A973-48F2-8796-33DD5BDFFF29}" dt="2022-06-04T09:10:36.302" v="2" actId="20577"/>
          <ac:spMkLst>
            <pc:docMk/>
            <pc:sldMk cId="4183504760" sldId="975"/>
            <ac:spMk id="4" creationId="{01C35609-F20A-44C2-821C-59570A0BBC4E}"/>
          </ac:spMkLst>
        </pc:spChg>
      </pc:sldChg>
    </pc:docChg>
  </pc:docChgLst>
  <pc:docChgLst>
    <pc:chgData name="Issam" userId="910a7b8e-d50d-42b5-8a90-c9aaeb763a91" providerId="ADAL" clId="{AA1E72FD-7FEC-4D8F-B68E-0A1436D47B1B}"/>
    <pc:docChg chg="undo redo custSel modSld">
      <pc:chgData name="Issam" userId="910a7b8e-d50d-42b5-8a90-c9aaeb763a91" providerId="ADAL" clId="{AA1E72FD-7FEC-4D8F-B68E-0A1436D47B1B}" dt="2022-03-21T07:58:10.694" v="125" actId="14100"/>
      <pc:docMkLst>
        <pc:docMk/>
      </pc:docMkLst>
      <pc:sldChg chg="addSp delSp modSp mod">
        <pc:chgData name="Issam" userId="910a7b8e-d50d-42b5-8a90-c9aaeb763a91" providerId="ADAL" clId="{AA1E72FD-7FEC-4D8F-B68E-0A1436D47B1B}" dt="2022-03-21T07:55:05.384" v="102" actId="27918"/>
        <pc:sldMkLst>
          <pc:docMk/>
          <pc:sldMk cId="1058135289" sldId="915"/>
        </pc:sldMkLst>
        <pc:spChg chg="del">
          <ac:chgData name="Issam" userId="910a7b8e-d50d-42b5-8a90-c9aaeb763a91" providerId="ADAL" clId="{AA1E72FD-7FEC-4D8F-B68E-0A1436D47B1B}" dt="2022-03-21T07:51:29.448" v="75" actId="478"/>
          <ac:spMkLst>
            <pc:docMk/>
            <pc:sldMk cId="1058135289" sldId="915"/>
            <ac:spMk id="10" creationId="{2EAE45A2-8A9D-48EF-BA1C-16D64CF8B56F}"/>
          </ac:spMkLst>
        </pc:spChg>
        <pc:graphicFrameChg chg="del">
          <ac:chgData name="Issam" userId="910a7b8e-d50d-42b5-8a90-c9aaeb763a91" providerId="ADAL" clId="{AA1E72FD-7FEC-4D8F-B68E-0A1436D47B1B}" dt="2022-03-21T07:54:50.821" v="99" actId="478"/>
          <ac:graphicFrameMkLst>
            <pc:docMk/>
            <pc:sldMk cId="1058135289" sldId="915"/>
            <ac:graphicFrameMk id="8" creationId="{F942CD68-0B13-4D77-A686-D3A57697E35D}"/>
          </ac:graphicFrameMkLst>
        </pc:graphicFrameChg>
        <pc:graphicFrameChg chg="add del mod">
          <ac:chgData name="Issam" userId="910a7b8e-d50d-42b5-8a90-c9aaeb763a91" providerId="ADAL" clId="{AA1E72FD-7FEC-4D8F-B68E-0A1436D47B1B}" dt="2022-03-21T07:52:42.837" v="76" actId="478"/>
          <ac:graphicFrameMkLst>
            <pc:docMk/>
            <pc:sldMk cId="1058135289" sldId="915"/>
            <ac:graphicFrameMk id="9" creationId="{F942CD68-0B13-4D77-A686-D3A57697E35D}"/>
          </ac:graphicFrameMkLst>
        </pc:graphicFrameChg>
        <pc:graphicFrameChg chg="add mod">
          <ac:chgData name="Issam" userId="910a7b8e-d50d-42b5-8a90-c9aaeb763a91" providerId="ADAL" clId="{AA1E72FD-7FEC-4D8F-B68E-0A1436D47B1B}" dt="2022-03-21T07:54:59.027" v="101" actId="14100"/>
          <ac:graphicFrameMkLst>
            <pc:docMk/>
            <pc:sldMk cId="1058135289" sldId="915"/>
            <ac:graphicFrameMk id="11" creationId="{F942CD68-0B13-4D77-A686-D3A57697E35D}"/>
          </ac:graphicFrameMkLst>
        </pc:graphicFrameChg>
      </pc:sldChg>
      <pc:sldChg chg="addSp delSp modSp mod">
        <pc:chgData name="Issam" userId="910a7b8e-d50d-42b5-8a90-c9aaeb763a91" providerId="ADAL" clId="{AA1E72FD-7FEC-4D8F-B68E-0A1436D47B1B}" dt="2022-03-21T07:48:24.119" v="53" actId="14100"/>
        <pc:sldMkLst>
          <pc:docMk/>
          <pc:sldMk cId="1861913278" sldId="929"/>
        </pc:sldMkLst>
        <pc:spChg chg="add del">
          <ac:chgData name="Issam" userId="910a7b8e-d50d-42b5-8a90-c9aaeb763a91" providerId="ADAL" clId="{AA1E72FD-7FEC-4D8F-B68E-0A1436D47B1B}" dt="2022-03-21T07:48:19.136" v="51" actId="478"/>
          <ac:spMkLst>
            <pc:docMk/>
            <pc:sldMk cId="1861913278" sldId="929"/>
            <ac:spMk id="7" creationId="{DA386559-58A4-4D23-8469-9DE52B6EC65F}"/>
          </ac:spMkLst>
        </pc:spChg>
        <pc:graphicFrameChg chg="add mod">
          <ac:chgData name="Issam" userId="910a7b8e-d50d-42b5-8a90-c9aaeb763a91" providerId="ADAL" clId="{AA1E72FD-7FEC-4D8F-B68E-0A1436D47B1B}" dt="2022-03-21T07:48:24.119" v="53" actId="14100"/>
          <ac:graphicFrameMkLst>
            <pc:docMk/>
            <pc:sldMk cId="1861913278" sldId="929"/>
            <ac:graphicFrameMk id="6" creationId="{E49F2562-71B8-40E7-B4D8-C4DEBE4F0A50}"/>
          </ac:graphicFrameMkLst>
        </pc:graphicFrameChg>
        <pc:graphicFrameChg chg="add del">
          <ac:chgData name="Issam" userId="910a7b8e-d50d-42b5-8a90-c9aaeb763a91" providerId="ADAL" clId="{AA1E72FD-7FEC-4D8F-B68E-0A1436D47B1B}" dt="2022-03-21T07:48:16.992" v="46" actId="478"/>
          <ac:graphicFrameMkLst>
            <pc:docMk/>
            <pc:sldMk cId="1861913278" sldId="929"/>
            <ac:graphicFrameMk id="8" creationId="{E49F2562-71B8-40E7-B4D8-C4DEBE4F0A50}"/>
          </ac:graphicFrameMkLst>
        </pc:graphicFrameChg>
      </pc:sldChg>
      <pc:sldChg chg="addSp delSp modSp mod">
        <pc:chgData name="Issam" userId="910a7b8e-d50d-42b5-8a90-c9aaeb763a91" providerId="ADAL" clId="{AA1E72FD-7FEC-4D8F-B68E-0A1436D47B1B}" dt="2022-03-21T07:58:10.694" v="125" actId="14100"/>
        <pc:sldMkLst>
          <pc:docMk/>
          <pc:sldMk cId="779374631" sldId="931"/>
        </pc:sldMkLst>
        <pc:spChg chg="del">
          <ac:chgData name="Issam" userId="910a7b8e-d50d-42b5-8a90-c9aaeb763a91" providerId="ADAL" clId="{AA1E72FD-7FEC-4D8F-B68E-0A1436D47B1B}" dt="2022-03-21T07:58:03.785" v="124" actId="478"/>
          <ac:spMkLst>
            <pc:docMk/>
            <pc:sldMk cId="779374631" sldId="931"/>
            <ac:spMk id="8" creationId="{E0FE59CB-6691-4383-95DE-72AAB2720D94}"/>
          </ac:spMkLst>
        </pc:spChg>
        <pc:graphicFrameChg chg="del">
          <ac:chgData name="Issam" userId="910a7b8e-d50d-42b5-8a90-c9aaeb763a91" providerId="ADAL" clId="{AA1E72FD-7FEC-4D8F-B68E-0A1436D47B1B}" dt="2022-03-21T07:58:00.229" v="123" actId="478"/>
          <ac:graphicFrameMkLst>
            <pc:docMk/>
            <pc:sldMk cId="779374631" sldId="931"/>
            <ac:graphicFrameMk id="5" creationId="{AA4AC9EE-8872-41FF-AA76-12DA548B02F1}"/>
          </ac:graphicFrameMkLst>
        </pc:graphicFrameChg>
        <pc:graphicFrameChg chg="add mod">
          <ac:chgData name="Issam" userId="910a7b8e-d50d-42b5-8a90-c9aaeb763a91" providerId="ADAL" clId="{AA1E72FD-7FEC-4D8F-B68E-0A1436D47B1B}" dt="2022-03-21T07:58:10.694" v="125" actId="14100"/>
          <ac:graphicFrameMkLst>
            <pc:docMk/>
            <pc:sldMk cId="779374631" sldId="931"/>
            <ac:graphicFrameMk id="6" creationId="{AA4AC9EE-8872-41FF-AA76-12DA548B02F1}"/>
          </ac:graphicFrameMkLst>
        </pc:graphicFrameChg>
      </pc:sldChg>
      <pc:sldChg chg="addSp delSp modSp mod">
        <pc:chgData name="Issam" userId="910a7b8e-d50d-42b5-8a90-c9aaeb763a91" providerId="ADAL" clId="{AA1E72FD-7FEC-4D8F-B68E-0A1436D47B1B}" dt="2022-03-21T07:56:24.463" v="110" actId="1076"/>
        <pc:sldMkLst>
          <pc:docMk/>
          <pc:sldMk cId="3755902826" sldId="961"/>
        </pc:sldMkLst>
        <pc:spChg chg="del">
          <ac:chgData name="Issam" userId="910a7b8e-d50d-42b5-8a90-c9aaeb763a91" providerId="ADAL" clId="{AA1E72FD-7FEC-4D8F-B68E-0A1436D47B1B}" dt="2022-03-21T07:56:16.880" v="109" actId="478"/>
          <ac:spMkLst>
            <pc:docMk/>
            <pc:sldMk cId="3755902826" sldId="961"/>
            <ac:spMk id="8" creationId="{21B59EDA-C045-4369-A5D1-C34195E5456C}"/>
          </ac:spMkLst>
        </pc:spChg>
        <pc:graphicFrameChg chg="add mod">
          <ac:chgData name="Issam" userId="910a7b8e-d50d-42b5-8a90-c9aaeb763a91" providerId="ADAL" clId="{AA1E72FD-7FEC-4D8F-B68E-0A1436D47B1B}" dt="2022-03-21T07:56:24.463" v="110" actId="1076"/>
          <ac:graphicFrameMkLst>
            <pc:docMk/>
            <pc:sldMk cId="3755902826" sldId="961"/>
            <ac:graphicFrameMk id="5" creationId="{3C0C1278-C59B-4EB6-84C3-40DAA8C9D434}"/>
          </ac:graphicFrameMkLst>
        </pc:graphicFrameChg>
        <pc:graphicFrameChg chg="del">
          <ac:chgData name="Issam" userId="910a7b8e-d50d-42b5-8a90-c9aaeb763a91" providerId="ADAL" clId="{AA1E72FD-7FEC-4D8F-B68E-0A1436D47B1B}" dt="2022-03-21T07:56:10.482" v="107" actId="478"/>
          <ac:graphicFrameMkLst>
            <pc:docMk/>
            <pc:sldMk cId="3755902826" sldId="961"/>
            <ac:graphicFrameMk id="7" creationId="{3C0C1278-C59B-4EB6-84C3-40DAA8C9D434}"/>
          </ac:graphicFrameMkLst>
        </pc:graphicFrameChg>
      </pc:sldChg>
      <pc:sldChg chg="addSp delSp modSp mod">
        <pc:chgData name="Issam" userId="910a7b8e-d50d-42b5-8a90-c9aaeb763a91" providerId="ADAL" clId="{AA1E72FD-7FEC-4D8F-B68E-0A1436D47B1B}" dt="2022-03-21T07:57:08.862" v="117" actId="478"/>
        <pc:sldMkLst>
          <pc:docMk/>
          <pc:sldMk cId="2346672909" sldId="962"/>
        </pc:sldMkLst>
        <pc:spChg chg="del">
          <ac:chgData name="Issam" userId="910a7b8e-d50d-42b5-8a90-c9aaeb763a91" providerId="ADAL" clId="{AA1E72FD-7FEC-4D8F-B68E-0A1436D47B1B}" dt="2022-03-21T07:57:08.862" v="117" actId="478"/>
          <ac:spMkLst>
            <pc:docMk/>
            <pc:sldMk cId="2346672909" sldId="962"/>
            <ac:spMk id="8" creationId="{3F64204D-D5A9-4417-B409-C5252A45241A}"/>
          </ac:spMkLst>
        </pc:spChg>
        <pc:graphicFrameChg chg="del">
          <ac:chgData name="Issam" userId="910a7b8e-d50d-42b5-8a90-c9aaeb763a91" providerId="ADAL" clId="{AA1E72FD-7FEC-4D8F-B68E-0A1436D47B1B}" dt="2022-03-21T07:56:59.083" v="115" actId="478"/>
          <ac:graphicFrameMkLst>
            <pc:docMk/>
            <pc:sldMk cId="2346672909" sldId="962"/>
            <ac:graphicFrameMk id="4" creationId="{F1B4023B-8479-4372-A903-BBC90C5F1199}"/>
          </ac:graphicFrameMkLst>
        </pc:graphicFrameChg>
        <pc:graphicFrameChg chg="add mod">
          <ac:chgData name="Issam" userId="910a7b8e-d50d-42b5-8a90-c9aaeb763a91" providerId="ADAL" clId="{AA1E72FD-7FEC-4D8F-B68E-0A1436D47B1B}" dt="2022-03-21T07:57:05.027" v="116" actId="14100"/>
          <ac:graphicFrameMkLst>
            <pc:docMk/>
            <pc:sldMk cId="2346672909" sldId="962"/>
            <ac:graphicFrameMk id="5" creationId="{F1B4023B-8479-4372-A903-BBC90C5F1199}"/>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March2022%20-%20Copy.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March2022%20-%20Copy.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March2022%20-%20Copy.xlsx" TargetMode="External"/><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strRef>
              <c:f>CRs!$B$2:$K$2</c:f>
              <c:strCache>
                <c:ptCount val="10"/>
                <c:pt idx="0">
                  <c:v>2013</c:v>
                </c:pt>
                <c:pt idx="1">
                  <c:v>2014</c:v>
                </c:pt>
                <c:pt idx="2">
                  <c:v>2015</c:v>
                </c:pt>
                <c:pt idx="3">
                  <c:v>2016</c:v>
                </c:pt>
                <c:pt idx="4">
                  <c:v>2017</c:v>
                </c:pt>
                <c:pt idx="5">
                  <c:v>2018</c:v>
                </c:pt>
                <c:pt idx="6">
                  <c:v>2019</c:v>
                </c:pt>
                <c:pt idx="7">
                  <c:v>2020</c:v>
                </c:pt>
                <c:pt idx="8">
                  <c:v>2021</c:v>
                </c:pt>
                <c:pt idx="9">
                  <c:v>2022*</c:v>
                </c:pt>
              </c:strCache>
            </c:strRef>
          </c:cat>
          <c:val>
            <c:numRef>
              <c:f>CRs!$B$19:$K$19</c:f>
              <c:numCache>
                <c:formatCode>0</c:formatCode>
                <c:ptCount val="10"/>
                <c:pt idx="0">
                  <c:v>8022</c:v>
                </c:pt>
                <c:pt idx="1">
                  <c:v>8430</c:v>
                </c:pt>
                <c:pt idx="2">
                  <c:v>7964</c:v>
                </c:pt>
                <c:pt idx="3">
                  <c:v>9683</c:v>
                </c:pt>
                <c:pt idx="4">
                  <c:v>9121</c:v>
                </c:pt>
                <c:pt idx="5">
                  <c:v>11887</c:v>
                </c:pt>
                <c:pt idx="6">
                  <c:v>14467</c:v>
                </c:pt>
                <c:pt idx="7">
                  <c:v>14907.333333333334</c:v>
                </c:pt>
                <c:pt idx="8">
                  <c:v>15649</c:v>
                </c:pt>
                <c:pt idx="9">
                  <c:v>15628</c:v>
                </c:pt>
              </c:numCache>
            </c:numRef>
          </c:val>
          <c:smooth val="0"/>
          <c:extLst>
            <c:ext xmlns:c16="http://schemas.microsoft.com/office/drawing/2014/chart" uri="{C3380CC4-5D6E-409C-BE32-E72D297353CC}">
              <c16:uniqueId val="{00000002-8E99-4A2D-9C18-B9EC65DBCAE7}"/>
            </c:ext>
          </c:extLst>
        </c:ser>
        <c:dLbls>
          <c:dLblPos val="ctr"/>
          <c:showLegendKey val="0"/>
          <c:showVal val="1"/>
          <c:showCatName val="0"/>
          <c:showSerName val="0"/>
          <c:showPercent val="0"/>
          <c:showBubbleSize val="0"/>
        </c:dLbls>
        <c:marker val="1"/>
        <c:smooth val="0"/>
        <c:axId val="646001040"/>
        <c:axId val="646002024"/>
      </c:lineChart>
      <c:catAx>
        <c:axId val="64600104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646002024"/>
        <c:crosses val="autoZero"/>
        <c:auto val="1"/>
        <c:lblAlgn val="ctr"/>
        <c:lblOffset val="100"/>
        <c:noMultiLvlLbl val="0"/>
      </c:catAx>
      <c:valAx>
        <c:axId val="646002024"/>
        <c:scaling>
          <c:orientation val="minMax"/>
        </c:scaling>
        <c:delete val="1"/>
        <c:axPos val="l"/>
        <c:numFmt formatCode="0" sourceLinked="1"/>
        <c:majorTickMark val="none"/>
        <c:minorTickMark val="none"/>
        <c:tickLblPos val="nextTo"/>
        <c:crossAx val="646001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rgbClr val="92D050"/>
      </a:solidFill>
      <a:round/>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 - CT</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specs'!$F$6</c:f>
              <c:strCache>
                <c:ptCount val="1"/>
                <c:pt idx="0">
                  <c:v>TSG93e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specs'!$F$7:$F$17</c:f>
              <c:numCache>
                <c:formatCode>General</c:formatCode>
                <c:ptCount val="11"/>
                <c:pt idx="1">
                  <c:v>0</c:v>
                </c:pt>
                <c:pt idx="2">
                  <c:v>0</c:v>
                </c:pt>
                <c:pt idx="3">
                  <c:v>0</c:v>
                </c:pt>
                <c:pt idx="4">
                  <c:v>0</c:v>
                </c:pt>
                <c:pt idx="5">
                  <c:v>1</c:v>
                </c:pt>
                <c:pt idx="6">
                  <c:v>2</c:v>
                </c:pt>
                <c:pt idx="7">
                  <c:v>14</c:v>
                </c:pt>
                <c:pt idx="8">
                  <c:v>52</c:v>
                </c:pt>
                <c:pt idx="9">
                  <c:v>95</c:v>
                </c:pt>
                <c:pt idx="10">
                  <c:v>0</c:v>
                </c:pt>
              </c:numCache>
            </c:numRef>
          </c:val>
          <c:extLst>
            <c:ext xmlns:c16="http://schemas.microsoft.com/office/drawing/2014/chart" uri="{C3380CC4-5D6E-409C-BE32-E72D297353CC}">
              <c16:uniqueId val="{00000000-4C0B-4860-B674-13DD59C1BD33}"/>
            </c:ext>
          </c:extLst>
        </c:ser>
        <c:ser>
          <c:idx val="1"/>
          <c:order val="1"/>
          <c:tx>
            <c:strRef>
              <c:f>'affected specs'!$G$6</c:f>
              <c:strCache>
                <c:ptCount val="1"/>
                <c:pt idx="0">
                  <c:v>TSG94e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specs'!$G$7:$G$17</c:f>
              <c:numCache>
                <c:formatCode>General</c:formatCode>
                <c:ptCount val="11"/>
                <c:pt idx="5">
                  <c:v>3</c:v>
                </c:pt>
                <c:pt idx="6">
                  <c:v>6</c:v>
                </c:pt>
                <c:pt idx="7">
                  <c:v>14</c:v>
                </c:pt>
                <c:pt idx="8">
                  <c:v>46</c:v>
                </c:pt>
                <c:pt idx="9">
                  <c:v>110</c:v>
                </c:pt>
                <c:pt idx="10">
                  <c:v>0</c:v>
                </c:pt>
              </c:numCache>
            </c:numRef>
          </c:val>
          <c:extLst>
            <c:ext xmlns:c16="http://schemas.microsoft.com/office/drawing/2014/chart" uri="{C3380CC4-5D6E-409C-BE32-E72D297353CC}">
              <c16:uniqueId val="{00000001-4C0B-4860-B674-13DD59C1BD33}"/>
            </c:ext>
          </c:extLst>
        </c:ser>
        <c:ser>
          <c:idx val="2"/>
          <c:order val="2"/>
          <c:tx>
            <c:strRef>
              <c:f>'affected specs'!$H$6</c:f>
              <c:strCache>
                <c:ptCount val="1"/>
                <c:pt idx="0">
                  <c:v>TSG95e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specs'!$H$7:$H$17</c:f>
              <c:numCache>
                <c:formatCode>General</c:formatCode>
                <c:ptCount val="11"/>
                <c:pt idx="6">
                  <c:v>2</c:v>
                </c:pt>
                <c:pt idx="7">
                  <c:v>10</c:v>
                </c:pt>
                <c:pt idx="8">
                  <c:v>50</c:v>
                </c:pt>
                <c:pt idx="9">
                  <c:v>138</c:v>
                </c:pt>
                <c:pt idx="10">
                  <c:v>0</c:v>
                </c:pt>
              </c:numCache>
            </c:numRef>
          </c:val>
          <c:extLst>
            <c:ext xmlns:c16="http://schemas.microsoft.com/office/drawing/2014/chart" uri="{C3380CC4-5D6E-409C-BE32-E72D297353CC}">
              <c16:uniqueId val="{00000002-4C0B-4860-B674-13DD59C1BD33}"/>
            </c:ext>
          </c:extLst>
        </c:ser>
        <c:ser>
          <c:idx val="3"/>
          <c:order val="3"/>
          <c:tx>
            <c:strRef>
              <c:f>'affected specs'!$I$6</c:f>
              <c:strCache>
                <c:ptCount val="1"/>
                <c:pt idx="0">
                  <c:v>TSG96</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specs'!$I$7:$I$17</c:f>
              <c:numCache>
                <c:formatCode>General</c:formatCode>
                <c:ptCount val="11"/>
                <c:pt idx="6">
                  <c:v>4</c:v>
                </c:pt>
                <c:pt idx="7">
                  <c:v>14</c:v>
                </c:pt>
                <c:pt idx="8">
                  <c:v>38</c:v>
                </c:pt>
                <c:pt idx="9">
                  <c:v>117</c:v>
                </c:pt>
                <c:pt idx="10">
                  <c:v>0</c:v>
                </c:pt>
              </c:numCache>
            </c:numRef>
          </c:val>
          <c:extLst>
            <c:ext xmlns:c16="http://schemas.microsoft.com/office/drawing/2014/chart" uri="{C3380CC4-5D6E-409C-BE32-E72D297353CC}">
              <c16:uniqueId val="{00000003-4C0B-4860-B674-13DD59C1BD33}"/>
            </c:ext>
          </c:extLst>
        </c:ser>
        <c:dLbls>
          <c:dLblPos val="in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a:t>
            </a:r>
            <a:r>
              <a:rPr lang="en-GB" baseline="0"/>
              <a:t> </a:t>
            </a:r>
            <a:r>
              <a:rPr lang="en-GB"/>
              <a:t>- RAN</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specs'!$V$6</c:f>
              <c:strCache>
                <c:ptCount val="1"/>
                <c:pt idx="0">
                  <c:v>TSG93e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specs'!$R$7:$R$17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specs'!$V$7:$V$17</c:f>
              <c:numCache>
                <c:formatCode>General</c:formatCode>
                <c:ptCount val="11"/>
                <c:pt idx="1">
                  <c:v>0</c:v>
                </c:pt>
                <c:pt idx="2">
                  <c:v>1</c:v>
                </c:pt>
                <c:pt idx="3">
                  <c:v>1</c:v>
                </c:pt>
                <c:pt idx="4">
                  <c:v>1</c:v>
                </c:pt>
                <c:pt idx="5">
                  <c:v>4</c:v>
                </c:pt>
                <c:pt idx="6">
                  <c:v>5</c:v>
                </c:pt>
                <c:pt idx="7">
                  <c:v>45</c:v>
                </c:pt>
                <c:pt idx="8">
                  <c:v>92</c:v>
                </c:pt>
                <c:pt idx="9">
                  <c:v>31</c:v>
                </c:pt>
                <c:pt idx="10">
                  <c:v>0</c:v>
                </c:pt>
              </c:numCache>
            </c:numRef>
          </c:val>
          <c:extLst>
            <c:ext xmlns:c16="http://schemas.microsoft.com/office/drawing/2014/chart" uri="{C3380CC4-5D6E-409C-BE32-E72D297353CC}">
              <c16:uniqueId val="{00000000-38B1-4CF6-8B0E-8B71EB6CFE1B}"/>
            </c:ext>
          </c:extLst>
        </c:ser>
        <c:ser>
          <c:idx val="1"/>
          <c:order val="1"/>
          <c:tx>
            <c:strRef>
              <c:f>'affected specs'!$W$6</c:f>
              <c:strCache>
                <c:ptCount val="1"/>
                <c:pt idx="0">
                  <c:v>TSG94e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specs'!$R$7:$R$17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specs'!$W$7:$W$17</c:f>
              <c:numCache>
                <c:formatCode>General</c:formatCode>
                <c:ptCount val="11"/>
                <c:pt idx="2">
                  <c:v>1</c:v>
                </c:pt>
                <c:pt idx="3">
                  <c:v>1</c:v>
                </c:pt>
                <c:pt idx="4">
                  <c:v>1</c:v>
                </c:pt>
                <c:pt idx="5">
                  <c:v>5</c:v>
                </c:pt>
                <c:pt idx="6">
                  <c:v>12</c:v>
                </c:pt>
                <c:pt idx="7">
                  <c:v>50</c:v>
                </c:pt>
                <c:pt idx="8">
                  <c:v>94</c:v>
                </c:pt>
                <c:pt idx="9">
                  <c:v>32</c:v>
                </c:pt>
                <c:pt idx="10">
                  <c:v>0</c:v>
                </c:pt>
              </c:numCache>
            </c:numRef>
          </c:val>
          <c:extLst>
            <c:ext xmlns:c16="http://schemas.microsoft.com/office/drawing/2014/chart" uri="{C3380CC4-5D6E-409C-BE32-E72D297353CC}">
              <c16:uniqueId val="{00000001-38B1-4CF6-8B0E-8B71EB6CFE1B}"/>
            </c:ext>
          </c:extLst>
        </c:ser>
        <c:ser>
          <c:idx val="2"/>
          <c:order val="2"/>
          <c:tx>
            <c:strRef>
              <c:f>'affected specs'!$X$6</c:f>
              <c:strCache>
                <c:ptCount val="1"/>
                <c:pt idx="0">
                  <c:v>TSG95e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specs'!$R$7:$R$17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specs'!$X$7:$X$17</c:f>
              <c:numCache>
                <c:formatCode>General</c:formatCode>
                <c:ptCount val="11"/>
                <c:pt idx="5">
                  <c:v>2</c:v>
                </c:pt>
                <c:pt idx="6">
                  <c:v>4</c:v>
                </c:pt>
                <c:pt idx="7">
                  <c:v>37</c:v>
                </c:pt>
                <c:pt idx="8">
                  <c:v>71</c:v>
                </c:pt>
                <c:pt idx="9">
                  <c:v>91</c:v>
                </c:pt>
                <c:pt idx="10">
                  <c:v>0</c:v>
                </c:pt>
              </c:numCache>
            </c:numRef>
          </c:val>
          <c:extLst>
            <c:ext xmlns:c16="http://schemas.microsoft.com/office/drawing/2014/chart" uri="{C3380CC4-5D6E-409C-BE32-E72D297353CC}">
              <c16:uniqueId val="{00000002-38B1-4CF6-8B0E-8B71EB6CFE1B}"/>
            </c:ext>
          </c:extLst>
        </c:ser>
        <c:ser>
          <c:idx val="3"/>
          <c:order val="3"/>
          <c:tx>
            <c:strRef>
              <c:f>'affected specs'!$Y$6</c:f>
              <c:strCache>
                <c:ptCount val="1"/>
                <c:pt idx="0">
                  <c:v>TSG96</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specs'!$R$7:$R$17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specs'!$Y$7:$Y$17</c:f>
              <c:numCache>
                <c:formatCode>General</c:formatCode>
                <c:ptCount val="11"/>
                <c:pt idx="0">
                  <c:v>1</c:v>
                </c:pt>
                <c:pt idx="1">
                  <c:v>1</c:v>
                </c:pt>
                <c:pt idx="2">
                  <c:v>1</c:v>
                </c:pt>
                <c:pt idx="3">
                  <c:v>1</c:v>
                </c:pt>
                <c:pt idx="4">
                  <c:v>1</c:v>
                </c:pt>
                <c:pt idx="5">
                  <c:v>2</c:v>
                </c:pt>
                <c:pt idx="6">
                  <c:v>5</c:v>
                </c:pt>
                <c:pt idx="7">
                  <c:v>30</c:v>
                </c:pt>
                <c:pt idx="8">
                  <c:v>75</c:v>
                </c:pt>
                <c:pt idx="9">
                  <c:v>99</c:v>
                </c:pt>
                <c:pt idx="10">
                  <c:v>1</c:v>
                </c:pt>
              </c:numCache>
            </c:numRef>
          </c:val>
          <c:extLst>
            <c:ext xmlns:c16="http://schemas.microsoft.com/office/drawing/2014/chart" uri="{C3380CC4-5D6E-409C-BE32-E72D297353CC}">
              <c16:uniqueId val="{00000003-38B1-4CF6-8B0E-8B71EB6CFE1B}"/>
            </c:ext>
          </c:extLst>
        </c:ser>
        <c:dLbls>
          <c:dLblPos val="in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sz="1800" b="1" i="0" baseline="0">
                <a:effectLst/>
              </a:rPr>
              <a:t>Specs affected per release </a:t>
            </a:r>
            <a:br>
              <a:rPr lang="en-GB" sz="1800" b="1" i="0" baseline="0">
                <a:effectLst/>
              </a:rPr>
            </a:br>
            <a:r>
              <a:rPr lang="en-GB" sz="1800" b="1" i="0" baseline="0">
                <a:effectLst/>
              </a:rPr>
              <a:t>per TSG cycle - SA</a:t>
            </a:r>
            <a:endParaRPr lang="en-GB">
              <a:effectLst/>
            </a:endParaRP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specs'!$N$6</c:f>
              <c:strCache>
                <c:ptCount val="1"/>
                <c:pt idx="0">
                  <c:v>TSG93e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specs'!$J$7:$J$18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specs'!$N$7:$N$18</c:f>
              <c:numCache>
                <c:formatCode>General</c:formatCode>
                <c:ptCount val="12"/>
                <c:pt idx="1">
                  <c:v>0</c:v>
                </c:pt>
                <c:pt idx="2">
                  <c:v>0</c:v>
                </c:pt>
                <c:pt idx="3">
                  <c:v>0</c:v>
                </c:pt>
                <c:pt idx="4">
                  <c:v>3</c:v>
                </c:pt>
                <c:pt idx="5">
                  <c:v>3</c:v>
                </c:pt>
                <c:pt idx="6">
                  <c:v>3</c:v>
                </c:pt>
                <c:pt idx="7">
                  <c:v>9</c:v>
                </c:pt>
                <c:pt idx="8">
                  <c:v>38</c:v>
                </c:pt>
                <c:pt idx="9">
                  <c:v>65</c:v>
                </c:pt>
                <c:pt idx="10">
                  <c:v>12</c:v>
                </c:pt>
                <c:pt idx="11">
                  <c:v>0</c:v>
                </c:pt>
              </c:numCache>
            </c:numRef>
          </c:val>
          <c:extLst>
            <c:ext xmlns:c16="http://schemas.microsoft.com/office/drawing/2014/chart" uri="{C3380CC4-5D6E-409C-BE32-E72D297353CC}">
              <c16:uniqueId val="{00000000-168A-49FA-841F-0065FDD445FA}"/>
            </c:ext>
          </c:extLst>
        </c:ser>
        <c:ser>
          <c:idx val="1"/>
          <c:order val="1"/>
          <c:tx>
            <c:strRef>
              <c:f>'affected specs'!$O$6</c:f>
              <c:strCache>
                <c:ptCount val="1"/>
                <c:pt idx="0">
                  <c:v>TSG94e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specs'!$J$7:$J$18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specs'!$O$7:$O$18</c:f>
              <c:numCache>
                <c:formatCode>General</c:formatCode>
                <c:ptCount val="12"/>
                <c:pt idx="4">
                  <c:v>4</c:v>
                </c:pt>
                <c:pt idx="5">
                  <c:v>4</c:v>
                </c:pt>
                <c:pt idx="6">
                  <c:v>6</c:v>
                </c:pt>
                <c:pt idx="7">
                  <c:v>12</c:v>
                </c:pt>
                <c:pt idx="8">
                  <c:v>47</c:v>
                </c:pt>
                <c:pt idx="9">
                  <c:v>94</c:v>
                </c:pt>
                <c:pt idx="10">
                  <c:v>23</c:v>
                </c:pt>
                <c:pt idx="11">
                  <c:v>0</c:v>
                </c:pt>
              </c:numCache>
            </c:numRef>
          </c:val>
          <c:extLst>
            <c:ext xmlns:c16="http://schemas.microsoft.com/office/drawing/2014/chart" uri="{C3380CC4-5D6E-409C-BE32-E72D297353CC}">
              <c16:uniqueId val="{00000001-168A-49FA-841F-0065FDD445FA}"/>
            </c:ext>
          </c:extLst>
        </c:ser>
        <c:ser>
          <c:idx val="2"/>
          <c:order val="2"/>
          <c:tx>
            <c:strRef>
              <c:f>'affected specs'!$P$6</c:f>
              <c:strCache>
                <c:ptCount val="1"/>
                <c:pt idx="0">
                  <c:v>TSG95e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specs'!$J$7:$J$18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specs'!$P$7:$P$18</c:f>
              <c:numCache>
                <c:formatCode>General</c:formatCode>
                <c:ptCount val="12"/>
                <c:pt idx="3">
                  <c:v>1</c:v>
                </c:pt>
                <c:pt idx="7">
                  <c:v>3</c:v>
                </c:pt>
                <c:pt idx="8">
                  <c:v>21</c:v>
                </c:pt>
                <c:pt idx="9">
                  <c:v>69</c:v>
                </c:pt>
                <c:pt idx="10">
                  <c:v>9</c:v>
                </c:pt>
                <c:pt idx="11">
                  <c:v>0</c:v>
                </c:pt>
              </c:numCache>
            </c:numRef>
          </c:val>
          <c:extLst>
            <c:ext xmlns:c16="http://schemas.microsoft.com/office/drawing/2014/chart" uri="{C3380CC4-5D6E-409C-BE32-E72D297353CC}">
              <c16:uniqueId val="{00000002-168A-49FA-841F-0065FDD445FA}"/>
            </c:ext>
          </c:extLst>
        </c:ser>
        <c:ser>
          <c:idx val="3"/>
          <c:order val="3"/>
          <c:tx>
            <c:strRef>
              <c:f>'affected specs'!$Q$6</c:f>
              <c:strCache>
                <c:ptCount val="1"/>
                <c:pt idx="0">
                  <c:v>TSG96</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specs'!$J$7:$J$18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specs'!$Q$7:$Q$18</c:f>
              <c:numCache>
                <c:formatCode>General</c:formatCode>
                <c:ptCount val="12"/>
                <c:pt idx="7">
                  <c:v>5</c:v>
                </c:pt>
                <c:pt idx="8">
                  <c:v>34</c:v>
                </c:pt>
                <c:pt idx="9">
                  <c:v>84</c:v>
                </c:pt>
                <c:pt idx="10">
                  <c:v>15</c:v>
                </c:pt>
                <c:pt idx="11">
                  <c:v>1</c:v>
                </c:pt>
              </c:numCache>
            </c:numRef>
          </c:val>
          <c:extLst>
            <c:ext xmlns:c16="http://schemas.microsoft.com/office/drawing/2014/chart" uri="{C3380CC4-5D6E-409C-BE32-E72D297353CC}">
              <c16:uniqueId val="{00000003-168A-49FA-841F-0065FDD445FA}"/>
            </c:ext>
          </c:extLst>
        </c:ser>
        <c:dLbls>
          <c:dLblPos val="in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535547527502E-2"/>
          <c:y val="3.2565487293156267E-2"/>
          <c:w val="0.96999252814843928"/>
          <c:h val="0.95936913324553108"/>
        </c:manualLayout>
      </c:layout>
      <c:ofPieChart>
        <c:ofPieType val="pie"/>
        <c:varyColors val="1"/>
        <c:ser>
          <c:idx val="0"/>
          <c:order val="0"/>
          <c:dPt>
            <c:idx val="0"/>
            <c:bubble3D val="0"/>
            <c:spPr>
              <a:solidFill>
                <a:schemeClr val="accent1"/>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DC71-43EE-B442-2B8FB259E67B}"/>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DC71-43EE-B442-2B8FB259E67B}"/>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DC71-43EE-B442-2B8FB259E67B}"/>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DC71-43EE-B442-2B8FB259E67B}"/>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9-DC71-43EE-B442-2B8FB259E67B}"/>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B-DC71-43EE-B442-2B8FB259E67B}"/>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D-DC71-43EE-B442-2B8FB259E67B}"/>
              </c:ext>
            </c:extLst>
          </c:dPt>
          <c:dPt>
            <c:idx val="7"/>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F-DC71-43EE-B442-2B8FB259E67B}"/>
              </c:ext>
            </c:extLst>
          </c:dPt>
          <c:dLbls>
            <c:dLbl>
              <c:idx val="0"/>
              <c:layout>
                <c:manualLayout>
                  <c:x val="5.2858486439195093E-2"/>
                  <c:y val="-9.0108996792067658E-2"/>
                </c:manualLayout>
              </c:layout>
              <c:tx>
                <c:rich>
                  <a:bodyPr/>
                  <a:lstStyle/>
                  <a:p>
                    <a:r>
                      <a:rPr lang="en-US" b="1">
                        <a:solidFill>
                          <a:schemeClr val="bg1"/>
                        </a:solidFill>
                      </a:rPr>
                      <a:t>Region 1 (</a:t>
                    </a:r>
                    <a:fld id="{34B0DB55-75AE-410E-ADD7-FDB05C3329DE}" type="CATEGORYNAME">
                      <a:rPr lang="en-US" b="1">
                        <a:solidFill>
                          <a:schemeClr val="bg1"/>
                        </a:solidFill>
                      </a:rPr>
                      <a:pPr/>
                      <a:t>[CATEGORY NAME]</a:t>
                    </a:fld>
                    <a:r>
                      <a:rPr lang="en-US" b="1" baseline="0">
                        <a:solidFill>
                          <a:schemeClr val="bg1"/>
                        </a:solidFill>
                      </a:rPr>
                      <a:t>)</a:t>
                    </a:r>
                  </a:p>
                  <a:p>
                    <a:fld id="{CF876258-FFC3-4DC5-9111-4F91B5A4299A}" type="VALUE">
                      <a:rPr lang="en-US" b="1" baseline="0">
                        <a:solidFill>
                          <a:schemeClr val="bg1"/>
                        </a:solidFill>
                      </a:rPr>
                      <a:pPr/>
                      <a:t>[VALUE]</a:t>
                    </a:fld>
                    <a:endParaRPr lang="en-GB"/>
                  </a:p>
                </c:rich>
              </c:tx>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C71-43EE-B442-2B8FB259E67B}"/>
                </c:ext>
              </c:extLst>
            </c:dLbl>
            <c:dLbl>
              <c:idx val="1"/>
              <c:layout>
                <c:manualLayout>
                  <c:x val="-7.0470034995625541E-2"/>
                  <c:y val="1.6203703703703703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r>
                      <a:rPr lang="en-US" sz="1000" b="1">
                        <a:solidFill>
                          <a:schemeClr val="accent1">
                            <a:lumMod val="75000"/>
                          </a:schemeClr>
                        </a:solidFill>
                      </a:rPr>
                      <a:t>Region 2 (</a:t>
                    </a:r>
                    <a:fld id="{775D86FB-3E57-4DD1-99DD-8D6EDE77AF28}" type="CATEGORYNAME">
                      <a:rPr lang="en-US" sz="1000" b="1">
                        <a:solidFill>
                          <a:schemeClr val="accent1">
                            <a:lumMod val="75000"/>
                          </a:schemeClr>
                        </a:solidFill>
                      </a:rPr>
                      <a:pPr>
                        <a:defRPr sz="1000" b="1">
                          <a:solidFill>
                            <a:schemeClr val="accent1">
                              <a:lumMod val="75000"/>
                            </a:schemeClr>
                          </a:solidFill>
                        </a:defRPr>
                      </a:pPr>
                      <a:t>[CATEGORY NAME]</a:t>
                    </a:fld>
                    <a:r>
                      <a:rPr lang="en-US" sz="1000" b="1" baseline="0">
                        <a:solidFill>
                          <a:schemeClr val="accent1">
                            <a:lumMod val="75000"/>
                          </a:schemeClr>
                        </a:solidFill>
                      </a:rPr>
                      <a:t>)</a:t>
                    </a:r>
                  </a:p>
                  <a:p>
                    <a:pPr>
                      <a:defRPr sz="1000" b="1">
                        <a:solidFill>
                          <a:schemeClr val="accent1">
                            <a:lumMod val="75000"/>
                          </a:schemeClr>
                        </a:solidFill>
                      </a:defRPr>
                    </a:pPr>
                    <a:fld id="{11C1C7BD-D54E-411B-B9E8-2FCCC37DD884}" type="VALUE">
                      <a:rPr lang="en-US" sz="1000" b="1" baseline="0">
                        <a:solidFill>
                          <a:schemeClr val="accent1">
                            <a:lumMod val="75000"/>
                          </a:schemeClr>
                        </a:solidFill>
                      </a:rPr>
                      <a:pPr>
                        <a:defRPr sz="1000" b="1">
                          <a:solidFill>
                            <a:schemeClr val="accent1">
                              <a:lumMod val="75000"/>
                            </a:schemeClr>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C71-43EE-B442-2B8FB259E67B}"/>
                </c:ext>
              </c:extLst>
            </c:dLbl>
            <c:dLbl>
              <c:idx val="2"/>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BAE12745-4DB6-41DF-B7A3-22A30FD50321}" type="CATEGORYNAME">
                      <a:rPr lang="en-US" sz="1000" b="1">
                        <a:solidFill>
                          <a:schemeClr val="bg1"/>
                        </a:solidFill>
                      </a:rPr>
                      <a:pPr>
                        <a:defRPr sz="1000" b="1">
                          <a:solidFill>
                            <a:schemeClr val="bg1"/>
                          </a:solidFill>
                        </a:defRPr>
                      </a:pPr>
                      <a:t>[CATEGORY NAME]</a:t>
                    </a:fld>
                    <a:endParaRPr lang="en-US" sz="1000" b="1">
                      <a:solidFill>
                        <a:schemeClr val="bg1"/>
                      </a:solidFill>
                    </a:endParaRPr>
                  </a:p>
                  <a:p>
                    <a:pPr>
                      <a:defRPr sz="1000" b="1">
                        <a:solidFill>
                          <a:schemeClr val="bg1"/>
                        </a:solidFill>
                      </a:defRPr>
                    </a:pPr>
                    <a:fld id="{D81F4CA8-A4DA-4C87-9481-7FFE0724676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DC71-43EE-B442-2B8FB259E67B}"/>
                </c:ext>
              </c:extLst>
            </c:dLbl>
            <c:dLbl>
              <c:idx val="3"/>
              <c:layout>
                <c:manualLayout>
                  <c:x val="3.6660323709536209E-2"/>
                  <c:y val="9.0011665208514762E-3"/>
                </c:manualLayout>
              </c:layout>
              <c:tx>
                <c:rich>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fld id="{7CB1F9C7-F433-4F20-9AD9-8EAA9498B838}" type="CATEGORYNAME">
                      <a:rPr lang="en-US" sz="1000" b="1">
                        <a:solidFill>
                          <a:srgbClr val="FFCC00"/>
                        </a:solidFill>
                      </a:rPr>
                      <a:pPr>
                        <a:defRPr sz="1000" b="1">
                          <a:solidFill>
                            <a:srgbClr val="FFCC00"/>
                          </a:solidFill>
                        </a:defRPr>
                      </a:pPr>
                      <a:t>[CATEGORY NAME]</a:t>
                    </a:fld>
                    <a:endParaRPr lang="en-US" sz="1000" b="1" baseline="0">
                      <a:solidFill>
                        <a:srgbClr val="FFCC00"/>
                      </a:solidFill>
                    </a:endParaRPr>
                  </a:p>
                  <a:p>
                    <a:pPr>
                      <a:defRPr sz="1000" b="1">
                        <a:solidFill>
                          <a:srgbClr val="FFCC00"/>
                        </a:solidFill>
                      </a:defRPr>
                    </a:pPr>
                    <a:fld id="{D991190B-5A78-46AA-8BE6-FEF01659D099}" type="VALUE">
                      <a:rPr lang="en-US" sz="1000" b="1" baseline="0">
                        <a:solidFill>
                          <a:srgbClr val="FFCC00"/>
                        </a:solidFill>
                      </a:rPr>
                      <a:pPr>
                        <a:defRPr sz="1000" b="1">
                          <a:solidFill>
                            <a:srgbClr val="FFCC00"/>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DC71-43EE-B442-2B8FB259E67B}"/>
                </c:ext>
              </c:extLst>
            </c:dLbl>
            <c:dLbl>
              <c:idx val="4"/>
              <c:layout>
                <c:manualLayout>
                  <c:x val="9.3728783902012253E-2"/>
                  <c:y val="0.16749999999999995"/>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D55E45A6-BE35-40D4-898F-A645D7B0A4AF}"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87273A7A-D5C0-4142-8EC1-3C99EA8B36A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DC71-43EE-B442-2B8FB259E67B}"/>
                </c:ext>
              </c:extLst>
            </c:dLbl>
            <c:dLbl>
              <c:idx val="5"/>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7AA84F4D-EC1B-438F-8BCF-A3713B03CEC3}"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DF4030AC-9457-4490-9DBC-EC1C18E6DA5D}"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DC71-43EE-B442-2B8FB259E67B}"/>
                </c:ext>
              </c:extLst>
            </c:dLbl>
            <c:dLbl>
              <c:idx val="6"/>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3ECE1150-4E0F-4D6E-B4A0-30AD95F3E044}"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CE3ABE0A-E709-488F-97D7-8F7425BD6198}"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DC71-43EE-B442-2B8FB259E67B}"/>
                </c:ext>
              </c:extLst>
            </c:dLbl>
            <c:dLbl>
              <c:idx val="7"/>
              <c:layout>
                <c:manualLayout>
                  <c:x val="-0.14809973753280845"/>
                  <c:y val="1.8518518518518517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a:solidFill>
                          <a:schemeClr val="bg1"/>
                        </a:solidFill>
                      </a:rPr>
                      <a:t>Region 3</a:t>
                    </a:r>
                  </a:p>
                  <a:p>
                    <a:pPr>
                      <a:defRPr sz="1000" b="1">
                        <a:solidFill>
                          <a:schemeClr val="bg1"/>
                        </a:solidFill>
                      </a:defRPr>
                    </a:pPr>
                    <a:fld id="{0E1AD653-6114-4439-BCD0-4BE95381F133}"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DC71-43EE-B442-2B8FB259E67B}"/>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1"/>
            <c:showSerName val="0"/>
            <c:showPercent val="0"/>
            <c:showBubbleSize val="0"/>
            <c:showLeaderLines val="0"/>
            <c:extLst>
              <c:ext xmlns:c15="http://schemas.microsoft.com/office/drawing/2012/chart" uri="{CE6537A1-D6FC-4f65-9D91-7224C49458BB}"/>
            </c:extLst>
          </c:dLbls>
          <c:cat>
            <c:strRef>
              <c:f>Membership!$C$4:$C$10</c:f>
              <c:strCache>
                <c:ptCount val="7"/>
                <c:pt idx="0">
                  <c:v>ETSI</c:v>
                </c:pt>
                <c:pt idx="1">
                  <c:v>ATIS</c:v>
                </c:pt>
                <c:pt idx="2">
                  <c:v>ARIB</c:v>
                </c:pt>
                <c:pt idx="3">
                  <c:v>TTC</c:v>
                </c:pt>
                <c:pt idx="4">
                  <c:v>CCSA</c:v>
                </c:pt>
                <c:pt idx="5">
                  <c:v>TTA</c:v>
                </c:pt>
                <c:pt idx="6">
                  <c:v>TSDSI</c:v>
                </c:pt>
              </c:strCache>
            </c:strRef>
          </c:cat>
          <c:val>
            <c:numRef>
              <c:f>Membership!$D$4:$D$10</c:f>
              <c:numCache>
                <c:formatCode>General</c:formatCode>
                <c:ptCount val="7"/>
                <c:pt idx="0">
                  <c:v>441</c:v>
                </c:pt>
                <c:pt idx="1">
                  <c:v>64</c:v>
                </c:pt>
                <c:pt idx="2">
                  <c:v>31</c:v>
                </c:pt>
                <c:pt idx="3">
                  <c:v>11</c:v>
                </c:pt>
                <c:pt idx="4">
                  <c:v>154</c:v>
                </c:pt>
                <c:pt idx="5">
                  <c:v>26</c:v>
                </c:pt>
                <c:pt idx="6">
                  <c:v>55</c:v>
                </c:pt>
              </c:numCache>
            </c:numRef>
          </c:val>
          <c:extLst>
            <c:ext xmlns:c16="http://schemas.microsoft.com/office/drawing/2014/chart" uri="{C3380CC4-5D6E-409C-BE32-E72D297353CC}">
              <c16:uniqueId val="{00000010-DC71-43EE-B442-2B8FB259E67B}"/>
            </c:ext>
          </c:extLst>
        </c:ser>
        <c:dLbls>
          <c:dLblPos val="inEnd"/>
          <c:showLegendKey val="0"/>
          <c:showVal val="0"/>
          <c:showCatName val="0"/>
          <c:showSerName val="0"/>
          <c:showPercent val="1"/>
          <c:showBubbleSize val="0"/>
          <c:showLeaderLines val="0"/>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92D050">
                <a:alpha val="85000"/>
              </a:srgb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Membership!$F$23:$F$37</c:f>
              <c:strCache>
                <c:ptCount val="15"/>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strCache>
            </c:strRef>
          </c:cat>
          <c:val>
            <c:numRef>
              <c:f>Membership!$G$23:$G$37</c:f>
              <c:numCache>
                <c:formatCode>General</c:formatCode>
                <c:ptCount val="15"/>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782</c:v>
                </c:pt>
              </c:numCache>
            </c:numRef>
          </c:val>
          <c:extLst>
            <c:ext xmlns:c16="http://schemas.microsoft.com/office/drawing/2014/chart" uri="{C3380CC4-5D6E-409C-BE32-E72D297353CC}">
              <c16:uniqueId val="{00000000-6BA5-4D62-A752-5C48611B434E}"/>
            </c:ext>
          </c:extLst>
        </c:ser>
        <c:dLbls>
          <c:dLblPos val="inEnd"/>
          <c:showLegendKey val="0"/>
          <c:showVal val="1"/>
          <c:showCatName val="0"/>
          <c:showSerName val="0"/>
          <c:showPercent val="0"/>
          <c:showBubbleSize val="0"/>
        </c:dLbls>
        <c:gapWidth val="65"/>
        <c:axId val="633628216"/>
        <c:axId val="633627888"/>
      </c:barChart>
      <c:catAx>
        <c:axId val="63362821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33627888"/>
        <c:crosses val="autoZero"/>
        <c:auto val="1"/>
        <c:lblAlgn val="ctr"/>
        <c:lblOffset val="100"/>
        <c:noMultiLvlLbl val="0"/>
      </c:catAx>
      <c:valAx>
        <c:axId val="63362788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33628216"/>
        <c:crosses val="autoZero"/>
        <c:crossBetween val="between"/>
      </c:valAx>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'CR by WG FF'!$B$84</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'CR by WG FF'!$A$85:$A$109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FF'!$B$85:$B$109</c:f>
              <c:numCache>
                <c:formatCode>General</c:formatCode>
                <c:ptCount val="25"/>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pt idx="24">
                  <c:v>1197.25</c:v>
                </c:pt>
              </c:numCache>
            </c:numRef>
          </c:val>
          <c:smooth val="0"/>
          <c:extLst>
            <c:ext xmlns:c16="http://schemas.microsoft.com/office/drawing/2014/chart" uri="{C3380CC4-5D6E-409C-BE32-E72D297353CC}">
              <c16:uniqueId val="{00000000-5764-4119-859B-42E50B6D9A37}"/>
            </c:ext>
          </c:extLst>
        </c:ser>
        <c:ser>
          <c:idx val="1"/>
          <c:order val="1"/>
          <c:tx>
            <c:strRef>
              <c:f>'CR by WG FF'!$C$84</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'CR by WG FF'!$A$85:$A$109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FF'!$C$85:$C$109</c:f>
              <c:numCache>
                <c:formatCode>General</c:formatCode>
                <c:ptCount val="25"/>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pt idx="24">
                  <c:v>1905</c:v>
                </c:pt>
              </c:numCache>
            </c:numRef>
          </c:val>
          <c:smooth val="0"/>
          <c:extLst>
            <c:ext xmlns:c16="http://schemas.microsoft.com/office/drawing/2014/chart" uri="{C3380CC4-5D6E-409C-BE32-E72D297353CC}">
              <c16:uniqueId val="{00000001-5764-4119-859B-42E50B6D9A37}"/>
            </c:ext>
          </c:extLst>
        </c:ser>
        <c:ser>
          <c:idx val="2"/>
          <c:order val="2"/>
          <c:tx>
            <c:strRef>
              <c:f>'CR by WG FF'!$D$84</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'CR by WG FF'!$A$85:$A$109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FF'!$D$85:$D$109</c:f>
              <c:numCache>
                <c:formatCode>General</c:formatCode>
                <c:ptCount val="25"/>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789</c:v>
                </c:pt>
                <c:pt idx="24">
                  <c:v>772.5</c:v>
                </c:pt>
              </c:numCache>
            </c:numRef>
          </c:val>
          <c:smooth val="0"/>
          <c:extLst>
            <c:ext xmlns:c16="http://schemas.microsoft.com/office/drawing/2014/chart" uri="{C3380CC4-5D6E-409C-BE32-E72D297353CC}">
              <c16:uniqueId val="{00000002-5764-4119-859B-42E50B6D9A37}"/>
            </c:ext>
          </c:extLst>
        </c:ser>
        <c:ser>
          <c:idx val="3"/>
          <c:order val="3"/>
          <c:tx>
            <c:strRef>
              <c:f>'CR by WG FF'!$E$84</c:f>
              <c:strCache>
                <c:ptCount val="1"/>
                <c:pt idx="0">
                  <c:v>Total</c:v>
                </c:pt>
              </c:strCache>
            </c:strRef>
          </c:tx>
          <c:spPr>
            <a:ln w="28575" cap="rnd">
              <a:solidFill>
                <a:schemeClr val="tx1"/>
              </a:solidFill>
              <a:round/>
            </a:ln>
            <a:effectLst/>
          </c:spPr>
          <c:marker>
            <c:symbol val="circle"/>
            <c:size val="5"/>
            <c:spPr>
              <a:solidFill>
                <a:schemeClr val="tx1"/>
              </a:solidFill>
              <a:ln w="9525">
                <a:solidFill>
                  <a:schemeClr val="tx1"/>
                </a:solidFill>
              </a:ln>
              <a:effectLst/>
            </c:spPr>
          </c:marker>
          <c:cat>
            <c:strRef>
              <c:f>'CR by WG FF'!$A$85:$A$109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FF'!$E$85:$E$109</c:f>
              <c:numCache>
                <c:formatCode>General</c:formatCode>
                <c:ptCount val="25"/>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3907.25</c:v>
                </c:pt>
                <c:pt idx="24">
                  <c:v>3874.75</c:v>
                </c:pt>
              </c:numCache>
            </c:numRef>
          </c:val>
          <c:smooth val="0"/>
          <c:extLst>
            <c:ext xmlns:c16="http://schemas.microsoft.com/office/drawing/2014/chart" uri="{C3380CC4-5D6E-409C-BE32-E72D297353CC}">
              <c16:uniqueId val="{00000003-5764-4119-859B-42E50B6D9A37}"/>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'CR by WG FF'!$B$34</c:f>
              <c:strCache>
                <c:ptCount val="1"/>
                <c:pt idx="0">
                  <c:v>C1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'CR by WG FF'!$A$35:$A$59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FF'!$B$35:$B$59</c:f>
              <c:numCache>
                <c:formatCode>General</c:formatCode>
                <c:ptCount val="25"/>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pt idx="24">
                  <c:v>425.5</c:v>
                </c:pt>
              </c:numCache>
            </c:numRef>
          </c:val>
          <c:smooth val="0"/>
          <c:extLst>
            <c:ext xmlns:c16="http://schemas.microsoft.com/office/drawing/2014/chart" uri="{C3380CC4-5D6E-409C-BE32-E72D297353CC}">
              <c16:uniqueId val="{00000000-9810-4A8E-90EF-69DB88C35CD3}"/>
            </c:ext>
          </c:extLst>
        </c:ser>
        <c:ser>
          <c:idx val="1"/>
          <c:order val="1"/>
          <c:tx>
            <c:strRef>
              <c:f>'CR by WG FF'!$C$34</c:f>
              <c:strCache>
                <c:ptCount val="1"/>
                <c:pt idx="0">
                  <c:v>C3</c:v>
                </c:pt>
              </c:strCache>
            </c:strRef>
          </c:tx>
          <c:spPr>
            <a:ln w="28575" cap="rnd">
              <a:solidFill>
                <a:srgbClr val="FFFF00"/>
              </a:solidFill>
              <a:round/>
            </a:ln>
            <a:effectLst/>
          </c:spPr>
          <c:marker>
            <c:symbol val="circle"/>
            <c:size val="5"/>
            <c:spPr>
              <a:solidFill>
                <a:srgbClr val="FFFF00"/>
              </a:solidFill>
              <a:ln w="9525">
                <a:solidFill>
                  <a:srgbClr val="FFFF00"/>
                </a:solidFill>
              </a:ln>
              <a:effectLst/>
            </c:spPr>
          </c:marker>
          <c:cat>
            <c:strRef>
              <c:f>'CR by WG FF'!$A$35:$A$59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FF'!$C$35:$C$59</c:f>
              <c:numCache>
                <c:formatCode>General</c:formatCode>
                <c:ptCount val="25"/>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pt idx="24">
                  <c:v>362.25</c:v>
                </c:pt>
              </c:numCache>
            </c:numRef>
          </c:val>
          <c:smooth val="0"/>
          <c:extLst>
            <c:ext xmlns:c16="http://schemas.microsoft.com/office/drawing/2014/chart" uri="{C3380CC4-5D6E-409C-BE32-E72D297353CC}">
              <c16:uniqueId val="{00000001-9810-4A8E-90EF-69DB88C35CD3}"/>
            </c:ext>
          </c:extLst>
        </c:ser>
        <c:ser>
          <c:idx val="2"/>
          <c:order val="2"/>
          <c:tx>
            <c:strRef>
              <c:f>'CR by WG FF'!$D$34</c:f>
              <c:strCache>
                <c:ptCount val="1"/>
                <c:pt idx="0">
                  <c:v>C4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'CR by WG FF'!$A$35:$A$59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FF'!$D$35:$D$59</c:f>
              <c:numCache>
                <c:formatCode>General</c:formatCode>
                <c:ptCount val="25"/>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pt idx="24">
                  <c:v>382.75</c:v>
                </c:pt>
              </c:numCache>
            </c:numRef>
          </c:val>
          <c:smooth val="0"/>
          <c:extLst>
            <c:ext xmlns:c16="http://schemas.microsoft.com/office/drawing/2014/chart" uri="{C3380CC4-5D6E-409C-BE32-E72D297353CC}">
              <c16:uniqueId val="{00000002-9810-4A8E-90EF-69DB88C35CD3}"/>
            </c:ext>
          </c:extLst>
        </c:ser>
        <c:ser>
          <c:idx val="3"/>
          <c:order val="3"/>
          <c:tx>
            <c:strRef>
              <c:f>'CR by WG FF'!$E$34</c:f>
              <c:strCache>
                <c:ptCount val="1"/>
                <c:pt idx="0">
                  <c:v>C6</c:v>
                </c:pt>
              </c:strCache>
            </c:strRef>
          </c:tx>
          <c:spPr>
            <a:ln w="28575" cap="rnd">
              <a:solidFill>
                <a:srgbClr val="7030A0"/>
              </a:solidFill>
              <a:round/>
            </a:ln>
            <a:effectLst/>
          </c:spPr>
          <c:marker>
            <c:symbol val="circle"/>
            <c:size val="5"/>
            <c:spPr>
              <a:solidFill>
                <a:srgbClr val="7030A0"/>
              </a:solidFill>
              <a:ln w="9525">
                <a:solidFill>
                  <a:srgbClr val="7030A0"/>
                </a:solidFill>
              </a:ln>
              <a:effectLst/>
            </c:spPr>
          </c:marker>
          <c:cat>
            <c:strRef>
              <c:f>'CR by WG FF'!$A$35:$A$59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FF'!$E$35:$E$59</c:f>
              <c:numCache>
                <c:formatCode>General</c:formatCode>
                <c:ptCount val="25"/>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pt idx="24">
                  <c:v>26.75</c:v>
                </c:pt>
              </c:numCache>
            </c:numRef>
          </c:val>
          <c:smooth val="0"/>
          <c:extLst>
            <c:ext xmlns:c16="http://schemas.microsoft.com/office/drawing/2014/chart" uri="{C3380CC4-5D6E-409C-BE32-E72D297353CC}">
              <c16:uniqueId val="{00000003-9810-4A8E-90EF-69DB88C35CD3}"/>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'CR by WG FF'!$G$34</c:f>
              <c:strCache>
                <c:ptCount val="1"/>
                <c:pt idx="0">
                  <c:v>R1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'CR by WG FF'!$F$35:$F$59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FF'!$G$35:$G$59</c:f>
              <c:numCache>
                <c:formatCode>General</c:formatCode>
                <c:ptCount val="25"/>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pt idx="24">
                  <c:v>83</c:v>
                </c:pt>
              </c:numCache>
            </c:numRef>
          </c:val>
          <c:smooth val="0"/>
          <c:extLst>
            <c:ext xmlns:c16="http://schemas.microsoft.com/office/drawing/2014/chart" uri="{C3380CC4-5D6E-409C-BE32-E72D297353CC}">
              <c16:uniqueId val="{00000000-5847-4ACD-85F1-157C2E297558}"/>
            </c:ext>
          </c:extLst>
        </c:ser>
        <c:ser>
          <c:idx val="1"/>
          <c:order val="1"/>
          <c:tx>
            <c:strRef>
              <c:f>'CR by WG FF'!$H$34</c:f>
              <c:strCache>
                <c:ptCount val="1"/>
                <c:pt idx="0">
                  <c:v>R2</c:v>
                </c:pt>
              </c:strCache>
            </c:strRef>
          </c:tx>
          <c:spPr>
            <a:ln w="28575" cap="rnd">
              <a:solidFill>
                <a:srgbClr val="FFC000"/>
              </a:solidFill>
              <a:round/>
            </a:ln>
            <a:effectLst/>
          </c:spPr>
          <c:marker>
            <c:symbol val="circle"/>
            <c:size val="5"/>
            <c:spPr>
              <a:solidFill>
                <a:srgbClr val="FFC000"/>
              </a:solidFill>
              <a:ln w="9525">
                <a:solidFill>
                  <a:srgbClr val="FFC000"/>
                </a:solidFill>
              </a:ln>
              <a:effectLst/>
            </c:spPr>
          </c:marker>
          <c:cat>
            <c:strRef>
              <c:f>'CR by WG FF'!$F$35:$F$59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FF'!$H$35:$H$59</c:f>
              <c:numCache>
                <c:formatCode>General</c:formatCode>
                <c:ptCount val="25"/>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pt idx="24">
                  <c:v>153</c:v>
                </c:pt>
              </c:numCache>
            </c:numRef>
          </c:val>
          <c:smooth val="0"/>
          <c:extLst>
            <c:ext xmlns:c16="http://schemas.microsoft.com/office/drawing/2014/chart" uri="{C3380CC4-5D6E-409C-BE32-E72D297353CC}">
              <c16:uniqueId val="{00000001-5847-4ACD-85F1-157C2E297558}"/>
            </c:ext>
          </c:extLst>
        </c:ser>
        <c:ser>
          <c:idx val="2"/>
          <c:order val="2"/>
          <c:tx>
            <c:strRef>
              <c:f>'CR by WG FF'!$I$34</c:f>
              <c:strCache>
                <c:ptCount val="1"/>
                <c:pt idx="0">
                  <c:v>R3</c:v>
                </c:pt>
              </c:strCache>
            </c:strRef>
          </c:tx>
          <c:spPr>
            <a:ln w="28575" cap="rnd">
              <a:solidFill>
                <a:srgbClr val="FFFF00"/>
              </a:solidFill>
              <a:round/>
            </a:ln>
            <a:effectLst/>
          </c:spPr>
          <c:marker>
            <c:symbol val="circle"/>
            <c:size val="5"/>
            <c:spPr>
              <a:solidFill>
                <a:srgbClr val="FFFF00"/>
              </a:solidFill>
              <a:ln w="9525">
                <a:solidFill>
                  <a:srgbClr val="FFFF00"/>
                </a:solidFill>
              </a:ln>
              <a:effectLst/>
            </c:spPr>
          </c:marker>
          <c:cat>
            <c:strRef>
              <c:f>'CR by WG FF'!$F$35:$F$59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FF'!$I$35:$I$59</c:f>
              <c:numCache>
                <c:formatCode>General</c:formatCode>
                <c:ptCount val="25"/>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pt idx="24">
                  <c:v>84.75</c:v>
                </c:pt>
              </c:numCache>
            </c:numRef>
          </c:val>
          <c:smooth val="0"/>
          <c:extLst>
            <c:ext xmlns:c16="http://schemas.microsoft.com/office/drawing/2014/chart" uri="{C3380CC4-5D6E-409C-BE32-E72D297353CC}">
              <c16:uniqueId val="{00000002-5847-4ACD-85F1-157C2E297558}"/>
            </c:ext>
          </c:extLst>
        </c:ser>
        <c:ser>
          <c:idx val="3"/>
          <c:order val="3"/>
          <c:tx>
            <c:strRef>
              <c:f>'CR by WG FF'!$J$34</c:f>
              <c:strCache>
                <c:ptCount val="1"/>
                <c:pt idx="0">
                  <c:v>R4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'CR by WG FF'!$F$35:$F$59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FF'!$J$35:$J$59</c:f>
              <c:numCache>
                <c:formatCode>General</c:formatCode>
                <c:ptCount val="25"/>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pt idx="24">
                  <c:v>348</c:v>
                </c:pt>
              </c:numCache>
            </c:numRef>
          </c:val>
          <c:smooth val="0"/>
          <c:extLst>
            <c:ext xmlns:c16="http://schemas.microsoft.com/office/drawing/2014/chart" uri="{C3380CC4-5D6E-409C-BE32-E72D297353CC}">
              <c16:uniqueId val="{00000003-5847-4ACD-85F1-157C2E297558}"/>
            </c:ext>
          </c:extLst>
        </c:ser>
        <c:ser>
          <c:idx val="4"/>
          <c:order val="4"/>
          <c:tx>
            <c:strRef>
              <c:f>'CR by WG FF'!$K$34</c:f>
              <c:strCache>
                <c:ptCount val="1"/>
                <c:pt idx="0">
                  <c:v>R5</c:v>
                </c:pt>
              </c:strCache>
            </c:strRef>
          </c:tx>
          <c:spPr>
            <a:ln w="28575" cap="rnd">
              <a:solidFill>
                <a:srgbClr val="0070C0"/>
              </a:solidFill>
              <a:round/>
            </a:ln>
            <a:effectLst/>
          </c:spPr>
          <c:marker>
            <c:symbol val="circle"/>
            <c:size val="5"/>
            <c:spPr>
              <a:solidFill>
                <a:srgbClr val="0070C0"/>
              </a:solidFill>
              <a:ln w="9525">
                <a:solidFill>
                  <a:srgbClr val="0070C0"/>
                </a:solidFill>
              </a:ln>
              <a:effectLst/>
            </c:spPr>
          </c:marker>
          <c:cat>
            <c:strRef>
              <c:f>'CR by WG FF'!$F$35:$F$59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FF'!$K$35:$K$59</c:f>
              <c:numCache>
                <c:formatCode>General</c:formatCode>
                <c:ptCount val="25"/>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pt idx="24">
                  <c:v>1236.25</c:v>
                </c:pt>
              </c:numCache>
            </c:numRef>
          </c:val>
          <c:smooth val="0"/>
          <c:extLst>
            <c:ext xmlns:c16="http://schemas.microsoft.com/office/drawing/2014/chart" uri="{C3380CC4-5D6E-409C-BE32-E72D297353CC}">
              <c16:uniqueId val="{00000004-5847-4ACD-85F1-157C2E297558}"/>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'CR by WG FF'!$O$34</c:f>
              <c:strCache>
                <c:ptCount val="1"/>
                <c:pt idx="0">
                  <c:v>S1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'CR by WG FF'!$N$35:$N$59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FF'!$O$35:$O$59</c:f>
              <c:numCache>
                <c:formatCode>General</c:formatCode>
                <c:ptCount val="25"/>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61</c:v>
                </c:pt>
                <c:pt idx="24">
                  <c:v>58.5</c:v>
                </c:pt>
              </c:numCache>
            </c:numRef>
          </c:val>
          <c:smooth val="0"/>
          <c:extLst>
            <c:ext xmlns:c16="http://schemas.microsoft.com/office/drawing/2014/chart" uri="{C3380CC4-5D6E-409C-BE32-E72D297353CC}">
              <c16:uniqueId val="{00000000-A50F-4930-AE28-6BDD45498199}"/>
            </c:ext>
          </c:extLst>
        </c:ser>
        <c:ser>
          <c:idx val="1"/>
          <c:order val="1"/>
          <c:tx>
            <c:strRef>
              <c:f>'CR by WG FF'!$P$34</c:f>
              <c:strCache>
                <c:ptCount val="1"/>
                <c:pt idx="0">
                  <c:v>S2</c:v>
                </c:pt>
              </c:strCache>
            </c:strRef>
          </c:tx>
          <c:spPr>
            <a:ln w="28575" cap="rnd">
              <a:solidFill>
                <a:srgbClr val="FFC000"/>
              </a:solidFill>
              <a:round/>
            </a:ln>
            <a:effectLst/>
          </c:spPr>
          <c:marker>
            <c:symbol val="circle"/>
            <c:size val="5"/>
            <c:spPr>
              <a:solidFill>
                <a:srgbClr val="FFC000"/>
              </a:solidFill>
              <a:ln w="9525">
                <a:solidFill>
                  <a:srgbClr val="FFC000"/>
                </a:solidFill>
              </a:ln>
              <a:effectLst/>
            </c:spPr>
          </c:marker>
          <c:cat>
            <c:strRef>
              <c:f>'CR by WG FF'!$N$35:$N$59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FF'!$P$35:$P$59</c:f>
              <c:numCache>
                <c:formatCode>General</c:formatCode>
                <c:ptCount val="25"/>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pt idx="24">
                  <c:v>369.25</c:v>
                </c:pt>
              </c:numCache>
            </c:numRef>
          </c:val>
          <c:smooth val="0"/>
          <c:extLst>
            <c:ext xmlns:c16="http://schemas.microsoft.com/office/drawing/2014/chart" uri="{C3380CC4-5D6E-409C-BE32-E72D297353CC}">
              <c16:uniqueId val="{00000001-A50F-4930-AE28-6BDD45498199}"/>
            </c:ext>
          </c:extLst>
        </c:ser>
        <c:ser>
          <c:idx val="2"/>
          <c:order val="2"/>
          <c:tx>
            <c:strRef>
              <c:f>'CR by WG FF'!$Q$34</c:f>
              <c:strCache>
                <c:ptCount val="1"/>
                <c:pt idx="0">
                  <c:v>S3</c:v>
                </c:pt>
              </c:strCache>
            </c:strRef>
          </c:tx>
          <c:spPr>
            <a:ln w="28575" cap="rnd">
              <a:solidFill>
                <a:srgbClr val="FFFF00"/>
              </a:solidFill>
              <a:round/>
            </a:ln>
            <a:effectLst/>
          </c:spPr>
          <c:marker>
            <c:symbol val="circle"/>
            <c:size val="5"/>
            <c:spPr>
              <a:solidFill>
                <a:srgbClr val="FFFF00"/>
              </a:solidFill>
              <a:ln w="9525">
                <a:solidFill>
                  <a:srgbClr val="FFFF00"/>
                </a:solidFill>
              </a:ln>
              <a:effectLst/>
            </c:spPr>
          </c:marker>
          <c:cat>
            <c:strRef>
              <c:f>'CR by WG FF'!$N$35:$N$59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FF'!$Q$35:$Q$59</c:f>
              <c:numCache>
                <c:formatCode>General</c:formatCode>
                <c:ptCount val="25"/>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pt idx="24">
                  <c:v>108.5</c:v>
                </c:pt>
              </c:numCache>
            </c:numRef>
          </c:val>
          <c:smooth val="0"/>
          <c:extLst>
            <c:ext xmlns:c16="http://schemas.microsoft.com/office/drawing/2014/chart" uri="{C3380CC4-5D6E-409C-BE32-E72D297353CC}">
              <c16:uniqueId val="{00000002-A50F-4930-AE28-6BDD45498199}"/>
            </c:ext>
          </c:extLst>
        </c:ser>
        <c:ser>
          <c:idx val="3"/>
          <c:order val="3"/>
          <c:tx>
            <c:strRef>
              <c:f>'CR by WG FF'!$R$34</c:f>
              <c:strCache>
                <c:ptCount val="1"/>
                <c:pt idx="0">
                  <c:v>S4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'CR by WG FF'!$N$35:$N$59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FF'!$R$35:$R$59</c:f>
              <c:numCache>
                <c:formatCode>General</c:formatCode>
                <c:ptCount val="25"/>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pt idx="24">
                  <c:v>21.25</c:v>
                </c:pt>
              </c:numCache>
            </c:numRef>
          </c:val>
          <c:smooth val="0"/>
          <c:extLst>
            <c:ext xmlns:c16="http://schemas.microsoft.com/office/drawing/2014/chart" uri="{C3380CC4-5D6E-409C-BE32-E72D297353CC}">
              <c16:uniqueId val="{00000003-A50F-4930-AE28-6BDD45498199}"/>
            </c:ext>
          </c:extLst>
        </c:ser>
        <c:ser>
          <c:idx val="4"/>
          <c:order val="4"/>
          <c:tx>
            <c:strRef>
              <c:f>'CR by WG FF'!$S$34</c:f>
              <c:strCache>
                <c:ptCount val="1"/>
                <c:pt idx="0">
                  <c:v>S5</c:v>
                </c:pt>
              </c:strCache>
            </c:strRef>
          </c:tx>
          <c:spPr>
            <a:ln w="28575" cap="rnd">
              <a:solidFill>
                <a:srgbClr val="0070C0"/>
              </a:solidFill>
              <a:round/>
            </a:ln>
            <a:effectLst/>
          </c:spPr>
          <c:marker>
            <c:symbol val="circle"/>
            <c:size val="5"/>
            <c:spPr>
              <a:solidFill>
                <a:srgbClr val="0070C0"/>
              </a:solidFill>
              <a:ln w="9525">
                <a:solidFill>
                  <a:srgbClr val="0070C0"/>
                </a:solidFill>
              </a:ln>
              <a:effectLst/>
            </c:spPr>
          </c:marker>
          <c:cat>
            <c:strRef>
              <c:f>'CR by WG FF'!$N$35:$N$59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FF'!$S$35:$S$59</c:f>
              <c:numCache>
                <c:formatCode>General</c:formatCode>
                <c:ptCount val="25"/>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pt idx="24">
                  <c:v>153</c:v>
                </c:pt>
              </c:numCache>
            </c:numRef>
          </c:val>
          <c:smooth val="0"/>
          <c:extLst>
            <c:ext xmlns:c16="http://schemas.microsoft.com/office/drawing/2014/chart" uri="{C3380CC4-5D6E-409C-BE32-E72D297353CC}">
              <c16:uniqueId val="{00000004-A50F-4930-AE28-6BDD45498199}"/>
            </c:ext>
          </c:extLst>
        </c:ser>
        <c:ser>
          <c:idx val="5"/>
          <c:order val="5"/>
          <c:tx>
            <c:strRef>
              <c:f>'CR by WG FF'!$T$34</c:f>
              <c:strCache>
                <c:ptCount val="1"/>
                <c:pt idx="0">
                  <c:v>S6</c:v>
                </c:pt>
              </c:strCache>
            </c:strRef>
          </c:tx>
          <c:spPr>
            <a:ln w="28575" cap="rnd">
              <a:solidFill>
                <a:srgbClr val="7030A0"/>
              </a:solidFill>
              <a:round/>
            </a:ln>
            <a:effectLst/>
          </c:spPr>
          <c:marker>
            <c:symbol val="circle"/>
            <c:size val="5"/>
            <c:spPr>
              <a:solidFill>
                <a:srgbClr val="7030A0"/>
              </a:solidFill>
              <a:ln w="9525">
                <a:solidFill>
                  <a:srgbClr val="7030A0"/>
                </a:solidFill>
              </a:ln>
              <a:effectLst/>
            </c:spPr>
          </c:marker>
          <c:cat>
            <c:strRef>
              <c:f>'CR by WG FF'!$N$35:$N$59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FF'!$T$35:$T$59</c:f>
              <c:numCache>
                <c:formatCode>General</c:formatCode>
                <c:ptCount val="25"/>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pt idx="24">
                  <c:v>62</c:v>
                </c:pt>
              </c:numCache>
            </c:numRef>
          </c:val>
          <c:smooth val="0"/>
          <c:extLst>
            <c:ext xmlns:c16="http://schemas.microsoft.com/office/drawing/2014/chart" uri="{C3380CC4-5D6E-409C-BE32-E72D297353CC}">
              <c16:uniqueId val="{00000005-A50F-4930-AE28-6BDD45498199}"/>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TSG96 - </a:t>
            </a:r>
            <a:r>
              <a:rPr lang="en-GB" dirty="0"/>
              <a:t>Agreed CRs per</a:t>
            </a:r>
            <a:r>
              <a:rPr lang="en-GB" baseline="0" dirty="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1431</c:v>
                </c:pt>
              </c:numCache>
            </c:numRef>
          </c:val>
          <c:extLst>
            <c:ext xmlns:c16="http://schemas.microsoft.com/office/drawing/2014/chart" uri="{C3380CC4-5D6E-409C-BE32-E72D297353CC}">
              <c16:uniqueId val="{00000000-DD95-46F4-A119-32F5ADAF6EDE}"/>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1835</c:v>
                </c:pt>
              </c:numCache>
            </c:numRef>
          </c:val>
          <c:extLst>
            <c:ext xmlns:c16="http://schemas.microsoft.com/office/drawing/2014/chart" uri="{C3380CC4-5D6E-409C-BE32-E72D297353CC}">
              <c16:uniqueId val="{00000001-DD95-46F4-A119-32F5ADAF6EDE}"/>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648</c:v>
                </c:pt>
              </c:numCache>
            </c:numRef>
          </c:val>
          <c:extLst>
            <c:ext xmlns:c16="http://schemas.microsoft.com/office/drawing/2014/chart" uri="{C3380CC4-5D6E-409C-BE32-E72D297353CC}">
              <c16:uniqueId val="{00000002-DD95-46F4-A119-32F5ADAF6EDE}"/>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tx1">
          <a:lumMod val="15000"/>
          <a:lumOff val="85000"/>
        </a:schemeClr>
      </a:solid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TSG96 - Agreed</a:t>
            </a:r>
            <a:r>
              <a:rPr lang="en-GB" baseline="0" dirty="0"/>
              <a:t> CRs - CT WG </a:t>
            </a:r>
            <a:endParaRPr lang="en-GB"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agreedCRs!$B$4</c:f>
              <c:strCache>
                <c:ptCount val="1"/>
                <c:pt idx="0">
                  <c:v>CT1</c:v>
                </c:pt>
              </c:strCache>
            </c:strRef>
          </c:tx>
          <c:spPr>
            <a:solidFill>
              <a:srgbClr val="FF0000"/>
            </a:solidFill>
            <a:ln>
              <a:noFill/>
            </a:ln>
            <a:effectLst/>
          </c:spPr>
          <c:invertIfNegative val="0"/>
          <c:dPt>
            <c:idx val="0"/>
            <c:invertIfNegative val="0"/>
            <c:bubble3D val="0"/>
            <c:spPr>
              <a:solidFill>
                <a:srgbClr val="FF0000"/>
              </a:solidFill>
              <a:ln>
                <a:solidFill>
                  <a:srgbClr val="FF0000"/>
                </a:solidFill>
              </a:ln>
              <a:effectLst/>
            </c:spPr>
            <c:extLst>
              <c:ext xmlns:c16="http://schemas.microsoft.com/office/drawing/2014/chart" uri="{C3380CC4-5D6E-409C-BE32-E72D297353CC}">
                <c16:uniqueId val="{00000005-3287-4921-8597-4BD50095E238}"/>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542</c:v>
                </c:pt>
              </c:numCache>
            </c:numRef>
          </c:val>
          <c:extLst>
            <c:ext xmlns:c16="http://schemas.microsoft.com/office/drawing/2014/chart" uri="{C3380CC4-5D6E-409C-BE32-E72D297353CC}">
              <c16:uniqueId val="{00000000-3287-4921-8597-4BD50095E238}"/>
            </c:ext>
          </c:extLst>
        </c:ser>
        <c:ser>
          <c:idx val="1"/>
          <c:order val="1"/>
          <c:tx>
            <c:strRef>
              <c:f>agreedCRs!$B$5</c:f>
              <c:strCache>
                <c:ptCount val="1"/>
                <c:pt idx="0">
                  <c:v>CT3</c:v>
                </c:pt>
              </c:strCache>
            </c:strRef>
          </c:tx>
          <c:spPr>
            <a:solidFill>
              <a:srgbClr val="FFFF00"/>
            </a:solidFill>
            <a:ln>
              <a:solidFill>
                <a:srgbClr val="FFFF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512</c:v>
                </c:pt>
              </c:numCache>
            </c:numRef>
          </c:val>
          <c:extLst>
            <c:ext xmlns:c16="http://schemas.microsoft.com/office/drawing/2014/chart" uri="{C3380CC4-5D6E-409C-BE32-E72D297353CC}">
              <c16:uniqueId val="{00000001-3287-4921-8597-4BD50095E238}"/>
            </c:ext>
          </c:extLst>
        </c:ser>
        <c:ser>
          <c:idx val="2"/>
          <c:order val="2"/>
          <c:tx>
            <c:strRef>
              <c:f>agreedCRs!$B$6</c:f>
              <c:strCache>
                <c:ptCount val="1"/>
                <c:pt idx="0">
                  <c:v>CT4</c:v>
                </c:pt>
              </c:strCache>
            </c:strRef>
          </c:tx>
          <c:spPr>
            <a:solidFill>
              <a:srgbClr val="00B050"/>
            </a:solidFill>
            <a:ln>
              <a:solidFill>
                <a:srgbClr val="00B05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354</c:v>
                </c:pt>
              </c:numCache>
            </c:numRef>
          </c:val>
          <c:extLst>
            <c:ext xmlns:c16="http://schemas.microsoft.com/office/drawing/2014/chart" uri="{C3380CC4-5D6E-409C-BE32-E72D297353CC}">
              <c16:uniqueId val="{00000002-3287-4921-8597-4BD50095E238}"/>
            </c:ext>
          </c:extLst>
        </c:ser>
        <c:ser>
          <c:idx val="3"/>
          <c:order val="3"/>
          <c:tx>
            <c:strRef>
              <c:f>agreedCRs!$B$7</c:f>
              <c:strCache>
                <c:ptCount val="1"/>
                <c:pt idx="0">
                  <c:v>CT6</c:v>
                </c:pt>
              </c:strCache>
            </c:strRef>
          </c:tx>
          <c:spPr>
            <a:solidFill>
              <a:srgbClr val="7030A0"/>
            </a:solidFill>
            <a:ln>
              <a:solidFill>
                <a:srgbClr val="7030A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23</c:v>
                </c:pt>
              </c:numCache>
            </c:numRef>
          </c:val>
          <c:extLst>
            <c:ext xmlns:c16="http://schemas.microsoft.com/office/drawing/2014/chart" uri="{C3380CC4-5D6E-409C-BE32-E72D297353CC}">
              <c16:uniqueId val="{00000003-3287-4921-8597-4BD50095E238}"/>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bg2"/>
      </a:solid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TSG96 - </a:t>
            </a:r>
            <a:r>
              <a:rPr lang="en-GB" dirty="0"/>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rgbClr val="FF0000"/>
            </a:solidFill>
            <a:ln>
              <a:solidFill>
                <a:srgbClr val="FF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70</c:v>
                </c:pt>
              </c:numCache>
            </c:numRef>
          </c:val>
          <c:extLst>
            <c:ext xmlns:c16="http://schemas.microsoft.com/office/drawing/2014/chart" uri="{C3380CC4-5D6E-409C-BE32-E72D297353CC}">
              <c16:uniqueId val="{00000000-F613-4989-9074-0C72BB4BF67D}"/>
            </c:ext>
          </c:extLst>
        </c:ser>
        <c:ser>
          <c:idx val="1"/>
          <c:order val="1"/>
          <c:tx>
            <c:strRef>
              <c:f>agreedCRs!$B$11</c:f>
              <c:strCache>
                <c:ptCount val="1"/>
                <c:pt idx="0">
                  <c:v>RAN2</c:v>
                </c:pt>
              </c:strCache>
            </c:strRef>
          </c:tx>
          <c:spPr>
            <a:solidFill>
              <a:srgbClr val="FFC000"/>
            </a:solidFill>
            <a:ln>
              <a:solidFill>
                <a:srgbClr val="FFC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217</c:v>
                </c:pt>
              </c:numCache>
            </c:numRef>
          </c:val>
          <c:extLst>
            <c:ext xmlns:c16="http://schemas.microsoft.com/office/drawing/2014/chart" uri="{C3380CC4-5D6E-409C-BE32-E72D297353CC}">
              <c16:uniqueId val="{00000001-F613-4989-9074-0C72BB4BF67D}"/>
            </c:ext>
          </c:extLst>
        </c:ser>
        <c:ser>
          <c:idx val="2"/>
          <c:order val="2"/>
          <c:tx>
            <c:strRef>
              <c:f>agreedCRs!$B$12</c:f>
              <c:strCache>
                <c:ptCount val="1"/>
                <c:pt idx="0">
                  <c:v>RAN3</c:v>
                </c:pt>
              </c:strCache>
            </c:strRef>
          </c:tx>
          <c:spPr>
            <a:solidFill>
              <a:srgbClr val="FFFF00"/>
            </a:solidFill>
            <a:ln>
              <a:solidFill>
                <a:srgbClr val="FFFF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208</c:v>
                </c:pt>
              </c:numCache>
            </c:numRef>
          </c:val>
          <c:extLst>
            <c:ext xmlns:c16="http://schemas.microsoft.com/office/drawing/2014/chart" uri="{C3380CC4-5D6E-409C-BE32-E72D297353CC}">
              <c16:uniqueId val="{00000002-F613-4989-9074-0C72BB4BF67D}"/>
            </c:ext>
          </c:extLst>
        </c:ser>
        <c:ser>
          <c:idx val="3"/>
          <c:order val="3"/>
          <c:tx>
            <c:strRef>
              <c:f>agreedCRs!$B$13</c:f>
              <c:strCache>
                <c:ptCount val="1"/>
                <c:pt idx="0">
                  <c:v>RAN4</c:v>
                </c:pt>
              </c:strCache>
            </c:strRef>
          </c:tx>
          <c:spPr>
            <a:solidFill>
              <a:srgbClr val="00B050"/>
            </a:solidFill>
            <a:ln>
              <a:solidFill>
                <a:srgbClr val="00B05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354</c:v>
                </c:pt>
              </c:numCache>
            </c:numRef>
          </c:val>
          <c:extLst>
            <c:ext xmlns:c16="http://schemas.microsoft.com/office/drawing/2014/chart" uri="{C3380CC4-5D6E-409C-BE32-E72D297353CC}">
              <c16:uniqueId val="{00000003-F613-4989-9074-0C72BB4BF67D}"/>
            </c:ext>
          </c:extLst>
        </c:ser>
        <c:ser>
          <c:idx val="4"/>
          <c:order val="4"/>
          <c:tx>
            <c:strRef>
              <c:f>agreedCRs!$B$14</c:f>
              <c:strCache>
                <c:ptCount val="1"/>
                <c:pt idx="0">
                  <c:v>RAN5</c:v>
                </c:pt>
              </c:strCache>
            </c:strRef>
          </c:tx>
          <c:spPr>
            <a:solidFill>
              <a:srgbClr val="0070C0"/>
            </a:solidFill>
            <a:ln>
              <a:solidFill>
                <a:srgbClr val="0070C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986</c:v>
                </c:pt>
              </c:numCache>
            </c:numRef>
          </c:val>
          <c:extLst>
            <c:ext xmlns:c16="http://schemas.microsoft.com/office/drawing/2014/chart" uri="{C3380CC4-5D6E-409C-BE32-E72D297353CC}">
              <c16:uniqueId val="{00000004-F613-4989-9074-0C72BB4BF67D}"/>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bg2"/>
      </a:solid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TSG96 - </a:t>
            </a:r>
            <a:r>
              <a:rPr lang="en-GB" dirty="0"/>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rgbClr val="FF0000"/>
            </a:solidFill>
            <a:ln>
              <a:solidFill>
                <a:srgbClr val="FF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17</c:v>
                </c:pt>
              </c:numCache>
            </c:numRef>
          </c:val>
          <c:extLst>
            <c:ext xmlns:c16="http://schemas.microsoft.com/office/drawing/2014/chart" uri="{C3380CC4-5D6E-409C-BE32-E72D297353CC}">
              <c16:uniqueId val="{00000000-3DBD-4337-A18E-FF775C2F1111}"/>
            </c:ext>
          </c:extLst>
        </c:ser>
        <c:ser>
          <c:idx val="1"/>
          <c:order val="1"/>
          <c:tx>
            <c:strRef>
              <c:f>agreedCRs!$B$18</c:f>
              <c:strCache>
                <c:ptCount val="1"/>
                <c:pt idx="0">
                  <c:v>SA2</c:v>
                </c:pt>
              </c:strCache>
            </c:strRef>
          </c:tx>
          <c:spPr>
            <a:solidFill>
              <a:srgbClr val="FFC000"/>
            </a:solidFill>
            <a:ln>
              <a:solidFill>
                <a:srgbClr val="FFC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179</c:v>
                </c:pt>
              </c:numCache>
            </c:numRef>
          </c:val>
          <c:extLst>
            <c:ext xmlns:c16="http://schemas.microsoft.com/office/drawing/2014/chart" uri="{C3380CC4-5D6E-409C-BE32-E72D297353CC}">
              <c16:uniqueId val="{00000001-3DBD-4337-A18E-FF775C2F1111}"/>
            </c:ext>
          </c:extLst>
        </c:ser>
        <c:ser>
          <c:idx val="2"/>
          <c:order val="2"/>
          <c:tx>
            <c:strRef>
              <c:f>agreedCRs!$B$19</c:f>
              <c:strCache>
                <c:ptCount val="1"/>
                <c:pt idx="0">
                  <c:v>SA3</c:v>
                </c:pt>
              </c:strCache>
            </c:strRef>
          </c:tx>
          <c:spPr>
            <a:solidFill>
              <a:srgbClr val="FFFF00"/>
            </a:solidFill>
            <a:ln>
              <a:solidFill>
                <a:srgbClr val="FFFF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57</c:v>
                </c:pt>
              </c:numCache>
            </c:numRef>
          </c:val>
          <c:extLst>
            <c:ext xmlns:c16="http://schemas.microsoft.com/office/drawing/2014/chart" uri="{C3380CC4-5D6E-409C-BE32-E72D297353CC}">
              <c16:uniqueId val="{00000002-3DBD-4337-A18E-FF775C2F1111}"/>
            </c:ext>
          </c:extLst>
        </c:ser>
        <c:ser>
          <c:idx val="3"/>
          <c:order val="3"/>
          <c:tx>
            <c:strRef>
              <c:f>agreedCRs!$B$20</c:f>
              <c:strCache>
                <c:ptCount val="1"/>
                <c:pt idx="0">
                  <c:v>SA3-LI</c:v>
                </c:pt>
              </c:strCache>
            </c:strRef>
          </c:tx>
          <c:spPr>
            <a:solidFill>
              <a:srgbClr val="FFFF99"/>
            </a:solidFill>
            <a:ln>
              <a:solidFill>
                <a:srgbClr val="FFFF99"/>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25</c:v>
                </c:pt>
              </c:numCache>
            </c:numRef>
          </c:val>
          <c:extLst>
            <c:ext xmlns:c16="http://schemas.microsoft.com/office/drawing/2014/chart" uri="{C3380CC4-5D6E-409C-BE32-E72D297353CC}">
              <c16:uniqueId val="{00000003-3DBD-4337-A18E-FF775C2F1111}"/>
            </c:ext>
          </c:extLst>
        </c:ser>
        <c:ser>
          <c:idx val="4"/>
          <c:order val="4"/>
          <c:tx>
            <c:strRef>
              <c:f>agreedCRs!$B$21</c:f>
              <c:strCache>
                <c:ptCount val="1"/>
                <c:pt idx="0">
                  <c:v>SA4</c:v>
                </c:pt>
              </c:strCache>
            </c:strRef>
          </c:tx>
          <c:spPr>
            <a:solidFill>
              <a:srgbClr val="00B050"/>
            </a:solidFill>
            <a:ln>
              <a:solidFill>
                <a:srgbClr val="00B05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29</c:v>
                </c:pt>
              </c:numCache>
            </c:numRef>
          </c:val>
          <c:extLst>
            <c:ext xmlns:c16="http://schemas.microsoft.com/office/drawing/2014/chart" uri="{C3380CC4-5D6E-409C-BE32-E72D297353CC}">
              <c16:uniqueId val="{00000004-3DBD-4337-A18E-FF775C2F1111}"/>
            </c:ext>
          </c:extLst>
        </c:ser>
        <c:ser>
          <c:idx val="5"/>
          <c:order val="5"/>
          <c:tx>
            <c:strRef>
              <c:f>agreedCRs!$B$22</c:f>
              <c:strCache>
                <c:ptCount val="1"/>
                <c:pt idx="0">
                  <c:v>SA5</c:v>
                </c:pt>
              </c:strCache>
            </c:strRef>
          </c:tx>
          <c:spPr>
            <a:solidFill>
              <a:srgbClr val="0070C0"/>
            </a:solidFill>
            <a:ln>
              <a:solidFill>
                <a:srgbClr val="0070C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249</c:v>
                </c:pt>
              </c:numCache>
            </c:numRef>
          </c:val>
          <c:extLst>
            <c:ext xmlns:c16="http://schemas.microsoft.com/office/drawing/2014/chart" uri="{C3380CC4-5D6E-409C-BE32-E72D297353CC}">
              <c16:uniqueId val="{00000005-3DBD-4337-A18E-FF775C2F1111}"/>
            </c:ext>
          </c:extLst>
        </c:ser>
        <c:ser>
          <c:idx val="6"/>
          <c:order val="6"/>
          <c:tx>
            <c:strRef>
              <c:f>agreedCRs!$B$23</c:f>
              <c:strCache>
                <c:ptCount val="1"/>
                <c:pt idx="0">
                  <c:v>SA6</c:v>
                </c:pt>
              </c:strCache>
            </c:strRef>
          </c:tx>
          <c:spPr>
            <a:solidFill>
              <a:srgbClr val="7030A0"/>
            </a:solidFill>
            <a:ln>
              <a:solidFill>
                <a:srgbClr val="7030A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92</c:v>
                </c:pt>
              </c:numCache>
            </c:numRef>
          </c:val>
          <c:extLst>
            <c:ext xmlns:c16="http://schemas.microsoft.com/office/drawing/2014/chart" uri="{C3380CC4-5D6E-409C-BE32-E72D297353CC}">
              <c16:uniqueId val="{00000006-3DBD-4337-A18E-FF775C2F1111}"/>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bg2"/>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0.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4.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16</a:t>
            </a:fld>
            <a:endParaRPr lang="en-GB" altLang="en-US"/>
          </a:p>
        </p:txBody>
      </p:sp>
    </p:spTree>
    <p:extLst>
      <p:ext uri="{BB962C8B-B14F-4D97-AF65-F5344CB8AC3E}">
        <p14:creationId xmlns:p14="http://schemas.microsoft.com/office/powerpoint/2010/main" val="210005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19</a:t>
            </a:fld>
            <a:endParaRPr lang="en-GB" altLang="en-US"/>
          </a:p>
        </p:txBody>
      </p:sp>
    </p:spTree>
    <p:extLst>
      <p:ext uri="{BB962C8B-B14F-4D97-AF65-F5344CB8AC3E}">
        <p14:creationId xmlns:p14="http://schemas.microsoft.com/office/powerpoint/2010/main" val="776010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23</a:t>
            </a:fld>
            <a:endParaRPr lang="en-GB" altLang="en-US"/>
          </a:p>
        </p:txBody>
      </p:sp>
    </p:spTree>
    <p:extLst>
      <p:ext uri="{BB962C8B-B14F-4D97-AF65-F5344CB8AC3E}">
        <p14:creationId xmlns:p14="http://schemas.microsoft.com/office/powerpoint/2010/main" val="631027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24</a:t>
            </a:fld>
            <a:endParaRPr lang="en-GB" altLang="en-US"/>
          </a:p>
        </p:txBody>
      </p:sp>
    </p:spTree>
    <p:extLst>
      <p:ext uri="{BB962C8B-B14F-4D97-AF65-F5344CB8AC3E}">
        <p14:creationId xmlns:p14="http://schemas.microsoft.com/office/powerpoint/2010/main" val="239475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25</a:t>
            </a:fld>
            <a:endParaRPr lang="en-GB" altLang="en-US"/>
          </a:p>
        </p:txBody>
      </p:sp>
    </p:spTree>
    <p:extLst>
      <p:ext uri="{BB962C8B-B14F-4D97-AF65-F5344CB8AC3E}">
        <p14:creationId xmlns:p14="http://schemas.microsoft.com/office/powerpoint/2010/main" val="33829305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26</a:t>
            </a:fld>
            <a:endParaRPr lang="en-GB" altLang="en-US"/>
          </a:p>
        </p:txBody>
      </p:sp>
    </p:spTree>
    <p:extLst>
      <p:ext uri="{BB962C8B-B14F-4D97-AF65-F5344CB8AC3E}">
        <p14:creationId xmlns:p14="http://schemas.microsoft.com/office/powerpoint/2010/main" val="17527326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27</a:t>
            </a:fld>
            <a:endParaRPr lang="en-GB" altLang="en-US"/>
          </a:p>
        </p:txBody>
      </p:sp>
    </p:spTree>
    <p:extLst>
      <p:ext uri="{BB962C8B-B14F-4D97-AF65-F5344CB8AC3E}">
        <p14:creationId xmlns:p14="http://schemas.microsoft.com/office/powerpoint/2010/main" val="3465500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Text Box 14">
            <a:extLst>
              <a:ext uri="{FF2B5EF4-FFF2-40B4-BE49-F238E27FC236}">
                <a16:creationId xmlns:a16="http://schemas.microsoft.com/office/drawing/2014/main" id="{3E03DD56-0E53-4387-BFF7-F1E7D686993F}"/>
              </a:ext>
            </a:extLst>
          </p:cNvPr>
          <p:cNvSpPr txBox="1">
            <a:spLocks noChangeArrowheads="1"/>
          </p:cNvSpPr>
          <p:nvPr userDrawn="1"/>
        </p:nvSpPr>
        <p:spPr bwMode="auto">
          <a:xfrm>
            <a:off x="8985293" y="106829"/>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kern="1200" dirty="0">
                <a:solidFill>
                  <a:schemeClr val="tx1"/>
                </a:solidFill>
                <a:latin typeface="Arial" panose="020B0604020202020204" pitchFamily="34" charset="0"/>
                <a:ea typeface="+mn-ea"/>
                <a:cs typeface="Arial" panose="020B0604020202020204" pitchFamily="34" charset="0"/>
              </a:rPr>
              <a:t>CP-221011, RP-221035, SP-220649</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SA#96</a:t>
            </a:r>
          </a:p>
          <a:p>
            <a:pPr eaLnBrk="1" hangingPunct="1">
              <a:defRPr/>
            </a:pPr>
            <a:r>
              <a:rPr lang="en-US" sz="1200" b="1" kern="1200" dirty="0">
                <a:solidFill>
                  <a:schemeClr val="tx1"/>
                </a:solidFill>
                <a:latin typeface="Arial "/>
                <a:ea typeface="+mn-ea"/>
                <a:cs typeface="Arial" panose="020B0604020202020204" pitchFamily="34" charset="0"/>
              </a:rPr>
              <a:t>Budapest, Hungary, 06 - 10 June 2022</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GB" sz="1200" b="1" kern="1200" dirty="0">
                <a:solidFill>
                  <a:schemeClr val="tx1"/>
                </a:solidFill>
                <a:latin typeface="Arial" panose="020B0604020202020204" pitchFamily="34" charset="0"/>
                <a:ea typeface="+mn-ea"/>
                <a:cs typeface="Arial" panose="020B0604020202020204" pitchFamily="34" charset="0"/>
              </a:rPr>
              <a:t>CP-221011, RP-221035, SP-220649</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hyperlink" Target="mailto:kevin.flynn@3gpp.org"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tohru.3gpp.org/"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s://portal.3gpp.org/desktopmodules/Release/ReleaseDetails.aspx?releaseId=193" TargetMode="External"/><Relationship Id="rId3" Type="http://schemas.openxmlformats.org/officeDocument/2006/relationships/hyperlink" Target="https://www.3gpp.org/ftp/tsg_sa/TSG_SA/TSGS_96_Budapest_2022_06/Docs/SP-220382.zip" TargetMode="External"/><Relationship Id="rId7" Type="http://schemas.openxmlformats.org/officeDocument/2006/relationships/hyperlink" Target="https://www.3gpp.org/ftp/tsg_sa/TSG_SA/TSGS_96_Budapest_2022_06/Docs/SP-220383.zip"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portal.3gpp.org/desktopmodules/WorkItem/WorkItemDetails.aspx?workitemId=850047" TargetMode="External"/><Relationship Id="rId5" Type="http://schemas.openxmlformats.org/officeDocument/2006/relationships/hyperlink" Target="https://portal.3gpp.org/desktopmodules/Specifications/SpecificationDetails.aspx?specificationId=555" TargetMode="External"/><Relationship Id="rId4" Type="http://schemas.openxmlformats.org/officeDocument/2006/relationships/hyperlink" Target="https://portal.3gpp.org/desktopmodules/Release/ReleaseDetails.aspx?releaseId=192" TargetMode="External"/><Relationship Id="rId9" Type="http://schemas.openxmlformats.org/officeDocument/2006/relationships/hyperlink" Target="https://portal.3gpp.org/desktopmodules/WorkItem/WorkItemDetails.aspx?workitemId=920042"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mailto:3gppMembership@etsi.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a:latin typeface="Century Gothic" panose="020B0502020202020204" pitchFamily="34" charset="0"/>
              </a:rPr>
              <a:t>MCC Support </a:t>
            </a:r>
            <a:r>
              <a:rPr lang="en-GB" altLang="en-US" sz="5400" dirty="0">
                <a:latin typeface="Century Gothic" panose="020B0502020202020204" pitchFamily="34" charset="0"/>
              </a:rPr>
              <a:t>Team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173163" y="4497388"/>
            <a:ext cx="8342312"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Issam Toufik, </a:t>
            </a:r>
          </a:p>
          <a:p>
            <a:pPr marL="0" indent="0">
              <a:spcBef>
                <a:spcPts val="0"/>
              </a:spcBef>
              <a:buFontTx/>
              <a:buNone/>
              <a:defRPr/>
            </a:pPr>
            <a:r>
              <a:rPr lang="en-GB" sz="2000" dirty="0">
                <a:solidFill>
                  <a:schemeClr val="accent2">
                    <a:lumMod val="75000"/>
                  </a:schemeClr>
                </a:solidFill>
                <a:latin typeface="Century Gothic" panose="020B0502020202020204" pitchFamily="34" charset="0"/>
              </a:rPr>
              <a:t>Director, 3GPP Mobile Competence Centre</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TSG#96</a:t>
            </a:r>
            <a:endParaRPr lang="en-GB" dirty="0"/>
          </a:p>
        </p:txBody>
      </p:sp>
      <p:graphicFrame>
        <p:nvGraphicFramePr>
          <p:cNvPr id="4" name="Chart 3">
            <a:extLst>
              <a:ext uri="{FF2B5EF4-FFF2-40B4-BE49-F238E27FC236}">
                <a16:creationId xmlns:a16="http://schemas.microsoft.com/office/drawing/2014/main" id="{3C0C1278-C59B-4EB6-84C3-40DAA8C9D434}"/>
              </a:ext>
            </a:extLst>
          </p:cNvPr>
          <p:cNvGraphicFramePr>
            <a:graphicFrameLocks/>
          </p:cNvGraphicFramePr>
          <p:nvPr>
            <p:extLst>
              <p:ext uri="{D42A27DB-BD31-4B8C-83A1-F6EECF244321}">
                <p14:modId xmlns:p14="http://schemas.microsoft.com/office/powerpoint/2010/main" val="2408923718"/>
              </p:ext>
            </p:extLst>
          </p:nvPr>
        </p:nvGraphicFramePr>
        <p:xfrm>
          <a:off x="2663592" y="2116371"/>
          <a:ext cx="6864816" cy="410154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5590282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TSG#96 (CT)</a:t>
            </a:r>
            <a:endParaRPr lang="en-GB" dirty="0"/>
          </a:p>
        </p:txBody>
      </p:sp>
      <p:graphicFrame>
        <p:nvGraphicFramePr>
          <p:cNvPr id="6" name="Chart 5">
            <a:extLst>
              <a:ext uri="{FF2B5EF4-FFF2-40B4-BE49-F238E27FC236}">
                <a16:creationId xmlns:a16="http://schemas.microsoft.com/office/drawing/2014/main" id="{C75AA21A-B498-436D-A32D-648C6528F8CA}"/>
              </a:ext>
            </a:extLst>
          </p:cNvPr>
          <p:cNvGraphicFramePr>
            <a:graphicFrameLocks/>
          </p:cNvGraphicFramePr>
          <p:nvPr>
            <p:extLst>
              <p:ext uri="{D42A27DB-BD31-4B8C-83A1-F6EECF244321}">
                <p14:modId xmlns:p14="http://schemas.microsoft.com/office/powerpoint/2010/main" val="2284711928"/>
              </p:ext>
            </p:extLst>
          </p:nvPr>
        </p:nvGraphicFramePr>
        <p:xfrm>
          <a:off x="2663592" y="2116370"/>
          <a:ext cx="6864816" cy="410154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116630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TSG#96 (RAN)</a:t>
            </a:r>
            <a:endParaRPr lang="en-GB" dirty="0"/>
          </a:p>
        </p:txBody>
      </p:sp>
      <p:graphicFrame>
        <p:nvGraphicFramePr>
          <p:cNvPr id="4" name="Chart 3">
            <a:extLst>
              <a:ext uri="{FF2B5EF4-FFF2-40B4-BE49-F238E27FC236}">
                <a16:creationId xmlns:a16="http://schemas.microsoft.com/office/drawing/2014/main" id="{EAD63818-3D3F-4459-B47C-B5E42F80FBFB}"/>
              </a:ext>
            </a:extLst>
          </p:cNvPr>
          <p:cNvGraphicFramePr>
            <a:graphicFrameLocks/>
          </p:cNvGraphicFramePr>
          <p:nvPr>
            <p:extLst>
              <p:ext uri="{D42A27DB-BD31-4B8C-83A1-F6EECF244321}">
                <p14:modId xmlns:p14="http://schemas.microsoft.com/office/powerpoint/2010/main" val="2950561324"/>
              </p:ext>
            </p:extLst>
          </p:nvPr>
        </p:nvGraphicFramePr>
        <p:xfrm>
          <a:off x="2663592" y="2116370"/>
          <a:ext cx="6864816" cy="410154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4667290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TSG#96 (SA)</a:t>
            </a:r>
            <a:endParaRPr lang="en-GB" dirty="0"/>
          </a:p>
        </p:txBody>
      </p:sp>
      <p:graphicFrame>
        <p:nvGraphicFramePr>
          <p:cNvPr id="6" name="Chart 5">
            <a:extLst>
              <a:ext uri="{FF2B5EF4-FFF2-40B4-BE49-F238E27FC236}">
                <a16:creationId xmlns:a16="http://schemas.microsoft.com/office/drawing/2014/main" id="{0CD68829-0E7E-4475-B9D5-CE34F4A6C03F}"/>
              </a:ext>
            </a:extLst>
          </p:cNvPr>
          <p:cNvGraphicFramePr>
            <a:graphicFrameLocks/>
          </p:cNvGraphicFramePr>
          <p:nvPr>
            <p:extLst>
              <p:ext uri="{D42A27DB-BD31-4B8C-83A1-F6EECF244321}">
                <p14:modId xmlns:p14="http://schemas.microsoft.com/office/powerpoint/2010/main" val="2236379179"/>
              </p:ext>
            </p:extLst>
          </p:nvPr>
        </p:nvGraphicFramePr>
        <p:xfrm>
          <a:off x="2663592" y="2116370"/>
          <a:ext cx="6864816" cy="410154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4298477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graphicFrame>
        <p:nvGraphicFramePr>
          <p:cNvPr id="6" name="Chart 5">
            <a:extLst>
              <a:ext uri="{FF2B5EF4-FFF2-40B4-BE49-F238E27FC236}">
                <a16:creationId xmlns:a16="http://schemas.microsoft.com/office/drawing/2014/main" id="{8C9EBB9C-EEE8-44F8-89CA-F2B6900B28F2}"/>
              </a:ext>
            </a:extLst>
          </p:cNvPr>
          <p:cNvGraphicFramePr>
            <a:graphicFrameLocks/>
          </p:cNvGraphicFramePr>
          <p:nvPr>
            <p:extLst>
              <p:ext uri="{D42A27DB-BD31-4B8C-83A1-F6EECF244321}">
                <p14:modId xmlns:p14="http://schemas.microsoft.com/office/powerpoint/2010/main" val="657217216"/>
              </p:ext>
            </p:extLst>
          </p:nvPr>
        </p:nvGraphicFramePr>
        <p:xfrm>
          <a:off x="443753" y="1828206"/>
          <a:ext cx="11251423" cy="44279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604302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graphicFrame>
        <p:nvGraphicFramePr>
          <p:cNvPr id="5" name="Chart 4">
            <a:extLst>
              <a:ext uri="{FF2B5EF4-FFF2-40B4-BE49-F238E27FC236}">
                <a16:creationId xmlns:a16="http://schemas.microsoft.com/office/drawing/2014/main" id="{EF12EDD1-730F-465A-93AB-2314EF9C7662}"/>
              </a:ext>
            </a:extLst>
          </p:cNvPr>
          <p:cNvGraphicFramePr>
            <a:graphicFrameLocks/>
          </p:cNvGraphicFramePr>
          <p:nvPr>
            <p:extLst>
              <p:ext uri="{D42A27DB-BD31-4B8C-83A1-F6EECF244321}">
                <p14:modId xmlns:p14="http://schemas.microsoft.com/office/powerpoint/2010/main" val="2005013660"/>
              </p:ext>
            </p:extLst>
          </p:nvPr>
        </p:nvGraphicFramePr>
        <p:xfrm>
          <a:off x="443752" y="1828206"/>
          <a:ext cx="11251423" cy="44279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7937463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graphicFrame>
        <p:nvGraphicFramePr>
          <p:cNvPr id="5" name="Chart 4">
            <a:extLst>
              <a:ext uri="{FF2B5EF4-FFF2-40B4-BE49-F238E27FC236}">
                <a16:creationId xmlns:a16="http://schemas.microsoft.com/office/drawing/2014/main" id="{78978A29-A8B1-4CBE-BDEB-EB6D04B8D6AB}"/>
              </a:ext>
            </a:extLst>
          </p:cNvPr>
          <p:cNvGraphicFramePr>
            <a:graphicFrameLocks/>
          </p:cNvGraphicFramePr>
          <p:nvPr>
            <p:extLst>
              <p:ext uri="{D42A27DB-BD31-4B8C-83A1-F6EECF244321}">
                <p14:modId xmlns:p14="http://schemas.microsoft.com/office/powerpoint/2010/main" val="2520117712"/>
              </p:ext>
            </p:extLst>
          </p:nvPr>
        </p:nvGraphicFramePr>
        <p:xfrm>
          <a:off x="443752" y="1828205"/>
          <a:ext cx="11251423" cy="44279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0751194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189658" y="5471159"/>
            <a:ext cx="43305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Total membership = 782 </a:t>
            </a:r>
            <a:r>
              <a:rPr lang="en-US" sz="2400" i="1" dirty="0">
                <a:solidFill>
                  <a:srgbClr val="969696"/>
                </a:solidFill>
              </a:rPr>
              <a:t>(773)</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189657" y="5873112"/>
            <a:ext cx="41666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Guests =     13  </a:t>
            </a:r>
            <a:r>
              <a:rPr lang="en-US" sz="2400" i="1" dirty="0">
                <a:solidFill>
                  <a:srgbClr val="969696"/>
                </a:solidFill>
              </a:rPr>
              <a:t>(8)</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2851402" y="5389281"/>
            <a:ext cx="304630" cy="931146"/>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3177424" y="5391206"/>
            <a:ext cx="1670729" cy="931146"/>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Europe</a:t>
              </a:r>
              <a:endParaRPr lang="en-GB"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b="1" dirty="0">
                  <a:solidFill>
                    <a:schemeClr val="tx1"/>
                  </a:solidFill>
                </a:rPr>
                <a:t>North America</a:t>
              </a:r>
              <a:endParaRPr lang="en-GB"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Asia</a:t>
              </a:r>
              <a:endParaRPr lang="en-GB"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extLst>
              <p:ext uri="{D42A27DB-BD31-4B8C-83A1-F6EECF244321}">
                <p14:modId xmlns:p14="http://schemas.microsoft.com/office/powerpoint/2010/main" val="3631174649"/>
              </p:ext>
            </p:extLst>
          </p:nvPr>
        </p:nvGraphicFramePr>
        <p:xfrm>
          <a:off x="1801092" y="2840643"/>
          <a:ext cx="1984524" cy="1709436"/>
        </p:xfrm>
        <a:graphic>
          <a:graphicData uri="http://schemas.openxmlformats.org/drawingml/2006/table">
            <a:tbl>
              <a:tblPr>
                <a:tableStyleId>{5C22544A-7EE6-4342-B048-85BDC9FD1C3A}</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190500">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TSG#96</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TSG#95e</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a:effectLst/>
                        </a:rPr>
                        <a:t>ETSI</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rgbClr val="FF0000"/>
                          </a:solidFill>
                          <a:effectLst/>
                          <a:latin typeface="Arial" panose="020B0604020202020204" pitchFamily="34" charset="0"/>
                        </a:rPr>
                        <a:t>441</a:t>
                      </a:r>
                    </a:p>
                  </a:txBody>
                  <a:tcPr marL="0" marR="0" marT="0" marB="0" anchor="b"/>
                </a:tc>
                <a:tc>
                  <a:txBody>
                    <a:bodyPr/>
                    <a:lstStyle/>
                    <a:p>
                      <a:pPr algn="r" fontAlgn="b"/>
                      <a:r>
                        <a:rPr lang="en-GB" sz="1000" b="0" i="0" u="none" strike="noStrike" dirty="0">
                          <a:solidFill>
                            <a:schemeClr val="tx2"/>
                          </a:solidFill>
                          <a:effectLst/>
                          <a:latin typeface="Arial" panose="020B0604020202020204" pitchFamily="34" charset="0"/>
                        </a:rPr>
                        <a:t>442</a:t>
                      </a:r>
                    </a:p>
                  </a:txBody>
                  <a:tcPr marL="0" marR="0" marT="0"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marL="0" algn="r" defTabSz="914400" rtl="0" eaLnBrk="1" fontAlgn="b" latinLnBrk="0" hangingPunct="1"/>
                      <a:r>
                        <a:rPr lang="en-GB" sz="1000" b="0" i="0" u="none" strike="noStrike" kern="1200" dirty="0">
                          <a:solidFill>
                            <a:srgbClr val="00B050"/>
                          </a:solidFill>
                          <a:effectLst/>
                          <a:latin typeface="Arial" panose="020B0604020202020204" pitchFamily="34" charset="0"/>
                          <a:ea typeface="+mn-ea"/>
                          <a:cs typeface="+mn-cs"/>
                        </a:rPr>
                        <a:t>64</a:t>
                      </a:r>
                    </a:p>
                  </a:txBody>
                  <a:tcPr marL="0" marR="0" marT="0" marB="0" anchor="b"/>
                </a:tc>
                <a:tc>
                  <a:txBody>
                    <a:bodyPr/>
                    <a:lstStyle/>
                    <a:p>
                      <a:pPr algn="r" fontAlgn="b"/>
                      <a:r>
                        <a:rPr lang="en-GB" sz="1000" b="0" i="0" u="none" strike="noStrike" dirty="0">
                          <a:solidFill>
                            <a:schemeClr val="tx2"/>
                          </a:solidFill>
                          <a:effectLst/>
                          <a:latin typeface="Arial" panose="020B0604020202020204" pitchFamily="34" charset="0"/>
                        </a:rPr>
                        <a:t>62</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marL="0" algn="r" defTabSz="914400" rtl="0" eaLnBrk="1" fontAlgn="b" latinLnBrk="0" hangingPunct="1"/>
                      <a:r>
                        <a:rPr lang="en-GB" sz="1000" b="0" i="0" u="none" strike="noStrike" kern="1200" dirty="0">
                          <a:solidFill>
                            <a:srgbClr val="00B050"/>
                          </a:solidFill>
                          <a:effectLst/>
                          <a:latin typeface="Arial" panose="020B0604020202020204" pitchFamily="34" charset="0"/>
                          <a:ea typeface="+mn-ea"/>
                          <a:cs typeface="+mn-cs"/>
                        </a:rPr>
                        <a:t>31</a:t>
                      </a:r>
                    </a:p>
                  </a:txBody>
                  <a:tcPr marL="0" marR="0" marT="0" marB="0" anchor="b"/>
                </a:tc>
                <a:tc>
                  <a:txBody>
                    <a:bodyPr/>
                    <a:lstStyle/>
                    <a:p>
                      <a:pPr marL="0" algn="r" defTabSz="914400" rtl="0" eaLnBrk="1" fontAlgn="b" latinLnBrk="0" hangingPunct="1"/>
                      <a:r>
                        <a:rPr lang="en-GB" sz="1000" b="0" i="0" u="none" strike="noStrike" kern="1200" dirty="0">
                          <a:solidFill>
                            <a:schemeClr val="tx2"/>
                          </a:solidFill>
                          <a:effectLst/>
                          <a:latin typeface="Arial" panose="020B0604020202020204" pitchFamily="34" charset="0"/>
                          <a:ea typeface="+mn-ea"/>
                          <a:cs typeface="+mn-cs"/>
                        </a:rPr>
                        <a:t>29</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marL="0" algn="r" defTabSz="914400" rtl="0" eaLnBrk="1" fontAlgn="b" latinLnBrk="0" hangingPunct="1"/>
                      <a:r>
                        <a:rPr lang="en-GB" sz="1000" b="0" i="0" u="none" strike="noStrike" kern="1200" dirty="0">
                          <a:solidFill>
                            <a:srgbClr val="00B050"/>
                          </a:solidFill>
                          <a:effectLst/>
                          <a:latin typeface="Arial" panose="020B0604020202020204" pitchFamily="34" charset="0"/>
                          <a:ea typeface="+mn-ea"/>
                          <a:cs typeface="+mn-cs"/>
                        </a:rPr>
                        <a:t>11</a:t>
                      </a:r>
                    </a:p>
                  </a:txBody>
                  <a:tcPr marL="0" marR="0" marT="0" marB="0" anchor="b"/>
                </a:tc>
                <a:tc>
                  <a:txBody>
                    <a:bodyPr/>
                    <a:lstStyle/>
                    <a:p>
                      <a:pPr algn="r" fontAlgn="b"/>
                      <a:r>
                        <a:rPr lang="en-GB" sz="1000" b="0" i="0" u="none" strike="noStrike" dirty="0">
                          <a:solidFill>
                            <a:schemeClr val="tx2"/>
                          </a:solidFill>
                          <a:effectLst/>
                          <a:latin typeface="Arial" panose="020B0604020202020204" pitchFamily="34" charset="0"/>
                        </a:rPr>
                        <a:t>10</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marL="0" algn="r" defTabSz="914400" rtl="0" eaLnBrk="1" fontAlgn="b" latinLnBrk="0" hangingPunct="1"/>
                      <a:r>
                        <a:rPr lang="en-GB" sz="1000" b="0" i="0" u="none" strike="noStrike" kern="1200" dirty="0">
                          <a:solidFill>
                            <a:srgbClr val="00B050"/>
                          </a:solidFill>
                          <a:effectLst/>
                          <a:latin typeface="Arial" panose="020B0604020202020204" pitchFamily="34" charset="0"/>
                          <a:ea typeface="+mn-ea"/>
                          <a:cs typeface="+mn-cs"/>
                        </a:rPr>
                        <a:t>154</a:t>
                      </a:r>
                    </a:p>
                  </a:txBody>
                  <a:tcPr marL="0" marR="0" marT="0" marB="0" anchor="b"/>
                </a:tc>
                <a:tc>
                  <a:txBody>
                    <a:bodyPr/>
                    <a:lstStyle/>
                    <a:p>
                      <a:pPr algn="r" fontAlgn="b"/>
                      <a:r>
                        <a:rPr lang="en-GB" sz="1000" b="0" i="0" u="none" strike="noStrike" dirty="0">
                          <a:solidFill>
                            <a:schemeClr val="tx2"/>
                          </a:solidFill>
                          <a:effectLst/>
                          <a:latin typeface="Arial" panose="020B0604020202020204" pitchFamily="34" charset="0"/>
                        </a:rPr>
                        <a:t>149</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a:effectLst/>
                        </a:rPr>
                        <a:t>TTA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2"/>
                          </a:solidFill>
                          <a:effectLst/>
                          <a:latin typeface="Arial" panose="020B0604020202020204" pitchFamily="34" charset="0"/>
                        </a:rPr>
                        <a:t>26</a:t>
                      </a:r>
                    </a:p>
                  </a:txBody>
                  <a:tcPr marL="0" marR="0" marT="0" marB="0" anchor="b"/>
                </a:tc>
                <a:tc>
                  <a:txBody>
                    <a:bodyPr/>
                    <a:lstStyle/>
                    <a:p>
                      <a:pPr algn="r" fontAlgn="b"/>
                      <a:r>
                        <a:rPr lang="en-GB" sz="1000" b="0" i="0" u="none" strike="noStrike" dirty="0">
                          <a:solidFill>
                            <a:schemeClr val="tx2"/>
                          </a:solidFill>
                          <a:effectLst/>
                          <a:latin typeface="Arial" panose="020B0604020202020204" pitchFamily="34" charset="0"/>
                        </a:rPr>
                        <a:t>26</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a:effectLst/>
                        </a:rPr>
                        <a:t>TSDSI</a:t>
                      </a:r>
                      <a:endParaRPr lang="en-GB" sz="1000" b="0" i="0" u="none" strike="noStrike">
                        <a:solidFill>
                          <a:srgbClr val="000000"/>
                        </a:solidFill>
                        <a:effectLst/>
                        <a:latin typeface="Arial" panose="020B0604020202020204" pitchFamily="34" charset="0"/>
                      </a:endParaRPr>
                    </a:p>
                  </a:txBody>
                  <a:tcPr marL="9525" marR="9525" marT="9525" marB="0" anchor="b"/>
                </a:tc>
                <a:tc>
                  <a:txBody>
                    <a:bodyPr/>
                    <a:lstStyle/>
                    <a:p>
                      <a:pPr algn="r" fontAlgn="b"/>
                      <a:r>
                        <a:rPr lang="en-GB" sz="1000" b="0" i="0" u="none" strike="noStrike" dirty="0">
                          <a:solidFill>
                            <a:schemeClr val="tx2"/>
                          </a:solidFill>
                          <a:effectLst/>
                          <a:latin typeface="Arial" panose="020B0604020202020204" pitchFamily="34" charset="0"/>
                        </a:rPr>
                        <a:t>55</a:t>
                      </a:r>
                    </a:p>
                  </a:txBody>
                  <a:tcPr marL="0" marR="0" marT="0" marB="0" anchor="b"/>
                </a:tc>
                <a:tc>
                  <a:txBody>
                    <a:bodyPr/>
                    <a:lstStyle/>
                    <a:p>
                      <a:pPr algn="r" fontAlgn="b"/>
                      <a:r>
                        <a:rPr lang="en-GB" sz="1000" b="0" i="0" u="none" strike="noStrike" dirty="0">
                          <a:solidFill>
                            <a:schemeClr val="tx2"/>
                          </a:solidFill>
                          <a:effectLst/>
                          <a:latin typeface="Arial" panose="020B0604020202020204" pitchFamily="34" charset="0"/>
                        </a:rPr>
                        <a:t>55</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solidFill>
                            <a:srgbClr val="00B050"/>
                          </a:solidFill>
                          <a:effectLst/>
                          <a:latin typeface="Arial" panose="020B0604020202020204" pitchFamily="34" charset="0"/>
                        </a:rPr>
                        <a:t>782</a:t>
                      </a:r>
                    </a:p>
                  </a:txBody>
                  <a:tcPr marL="9525" marR="9525" marT="9525" marB="0" anchor="b"/>
                </a:tc>
                <a:tc>
                  <a:txBody>
                    <a:bodyPr/>
                    <a:lstStyle/>
                    <a:p>
                      <a:pPr algn="r" fontAlgn="b"/>
                      <a:r>
                        <a:rPr lang="en-GB" sz="1000" b="1" i="0" u="none" strike="noStrike" dirty="0">
                          <a:solidFill>
                            <a:schemeClr val="tx2"/>
                          </a:solidFill>
                          <a:effectLst/>
                          <a:latin typeface="Arial" panose="020B0604020202020204" pitchFamily="34" charset="0"/>
                        </a:rPr>
                        <a:t>773</a:t>
                      </a:r>
                    </a:p>
                  </a:txBody>
                  <a:tcPr marL="9525" marR="9525" marT="9525"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graphicFrame>
        <p:nvGraphicFramePr>
          <p:cNvPr id="15" name="Chart 14">
            <a:extLst>
              <a:ext uri="{FF2B5EF4-FFF2-40B4-BE49-F238E27FC236}">
                <a16:creationId xmlns:a16="http://schemas.microsoft.com/office/drawing/2014/main" id="{D5C2584B-6B4F-4C60-AF3F-32823695614E}"/>
              </a:ext>
            </a:extLst>
          </p:cNvPr>
          <p:cNvGraphicFramePr>
            <a:graphicFrameLocks/>
          </p:cNvGraphicFramePr>
          <p:nvPr>
            <p:extLst>
              <p:ext uri="{D42A27DB-BD31-4B8C-83A1-F6EECF244321}">
                <p14:modId xmlns:p14="http://schemas.microsoft.com/office/powerpoint/2010/main" val="3888179096"/>
              </p:ext>
            </p:extLst>
          </p:nvPr>
        </p:nvGraphicFramePr>
        <p:xfrm>
          <a:off x="4858989" y="2020280"/>
          <a:ext cx="6006353" cy="364415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0807443"/>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5">
            <a:extLst>
              <a:ext uri="{FF2B5EF4-FFF2-40B4-BE49-F238E27FC236}">
                <a16:creationId xmlns:a16="http://schemas.microsoft.com/office/drawing/2014/main" id="{4B9CE80D-5524-4DD8-8F1B-AF41A10241C9}"/>
              </a:ext>
            </a:extLst>
          </p:cNvPr>
          <p:cNvSpPr txBox="1">
            <a:spLocks noChangeArrowheads="1"/>
          </p:cNvSpPr>
          <p:nvPr/>
        </p:nvSpPr>
        <p:spPr bwMode="auto">
          <a:xfrm>
            <a:off x="1937274" y="3569406"/>
            <a:ext cx="18453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is more than 750</a:t>
            </a:r>
            <a:endParaRPr lang="en-GB" altLang="en-US" sz="1500" dirty="0">
              <a:solidFill>
                <a:srgbClr val="FF0000"/>
              </a:solidFill>
              <a:latin typeface="Arial" panose="020B0604020202020204" pitchFamily="34" charset="0"/>
            </a:endParaRPr>
          </a:p>
        </p:txBody>
      </p:sp>
      <p:sp>
        <p:nvSpPr>
          <p:cNvPr id="2" name="Title 1">
            <a:extLst>
              <a:ext uri="{FF2B5EF4-FFF2-40B4-BE49-F238E27FC236}">
                <a16:creationId xmlns:a16="http://schemas.microsoft.com/office/drawing/2014/main" id="{09A44471-C3AE-4ED3-970D-763374514734}"/>
              </a:ext>
            </a:extLst>
          </p:cNvPr>
          <p:cNvSpPr>
            <a:spLocks noGrp="1"/>
          </p:cNvSpPr>
          <p:nvPr>
            <p:ph type="title"/>
          </p:nvPr>
        </p:nvSpPr>
        <p:spPr/>
        <p:txBody>
          <a:bodyPr/>
          <a:lstStyle/>
          <a:p>
            <a:r>
              <a:rPr lang="en-US" altLang="en-US" dirty="0"/>
              <a:t>3GPP Membership</a:t>
            </a:r>
            <a:endParaRPr lang="en-GB" dirty="0"/>
          </a:p>
        </p:txBody>
      </p:sp>
      <p:graphicFrame>
        <p:nvGraphicFramePr>
          <p:cNvPr id="6" name="Chart 5">
            <a:extLst>
              <a:ext uri="{FF2B5EF4-FFF2-40B4-BE49-F238E27FC236}">
                <a16:creationId xmlns:a16="http://schemas.microsoft.com/office/drawing/2014/main" id="{50D6E7A3-CD2F-4F6E-8725-F90691A0B7FC}"/>
              </a:ext>
            </a:extLst>
          </p:cNvPr>
          <p:cNvGraphicFramePr>
            <a:graphicFrameLocks/>
          </p:cNvGraphicFramePr>
          <p:nvPr>
            <p:extLst>
              <p:ext uri="{D42A27DB-BD31-4B8C-83A1-F6EECF244321}">
                <p14:modId xmlns:p14="http://schemas.microsoft.com/office/powerpoint/2010/main" val="1072939552"/>
              </p:ext>
            </p:extLst>
          </p:nvPr>
        </p:nvGraphicFramePr>
        <p:xfrm>
          <a:off x="4212291" y="2164344"/>
          <a:ext cx="5827059" cy="385706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09539322"/>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110C2B4-BB85-45D8-AECB-220C0BDB7EDF}"/>
              </a:ext>
            </a:extLst>
          </p:cNvPr>
          <p:cNvPicPr>
            <a:picLocks noChangeAspect="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75000"/>
                    </a14:imgEffect>
                  </a14:imgLayer>
                </a14:imgProps>
              </a:ext>
              <a:ext uri="{28A0092B-C50C-407E-A947-70E740481C1C}">
                <a14:useLocalDpi xmlns:a14="http://schemas.microsoft.com/office/drawing/2010/main" val="0"/>
              </a:ext>
            </a:extLst>
          </a:blip>
          <a:stretch>
            <a:fillRect/>
          </a:stretch>
        </p:blipFill>
        <p:spPr>
          <a:xfrm>
            <a:off x="6179128" y="1886399"/>
            <a:ext cx="2059709" cy="1152364"/>
          </a:xfrm>
          <a:prstGeom prst="rect">
            <a:avLst/>
          </a:prstGeom>
          <a:noFill/>
          <a:ln>
            <a:noFill/>
          </a:ln>
        </p:spPr>
      </p:pic>
      <p:graphicFrame>
        <p:nvGraphicFramePr>
          <p:cNvPr id="6" name="Table 5">
            <a:extLst>
              <a:ext uri="{FF2B5EF4-FFF2-40B4-BE49-F238E27FC236}">
                <a16:creationId xmlns:a16="http://schemas.microsoft.com/office/drawing/2014/main" id="{0B94C614-AC31-4B32-888B-69807045C9DF}"/>
              </a:ext>
            </a:extLst>
          </p:cNvPr>
          <p:cNvGraphicFramePr>
            <a:graphicFrameLocks noGrp="1"/>
          </p:cNvGraphicFramePr>
          <p:nvPr>
            <p:extLst>
              <p:ext uri="{D42A27DB-BD31-4B8C-83A1-F6EECF244321}">
                <p14:modId xmlns:p14="http://schemas.microsoft.com/office/powerpoint/2010/main" val="2669742251"/>
              </p:ext>
            </p:extLst>
          </p:nvPr>
        </p:nvGraphicFramePr>
        <p:xfrm>
          <a:off x="4261712" y="3038764"/>
          <a:ext cx="5885181" cy="3160575"/>
        </p:xfrm>
        <a:graphic>
          <a:graphicData uri="http://schemas.openxmlformats.org/drawingml/2006/table">
            <a:tbl>
              <a:tblPr/>
              <a:tblGrid>
                <a:gridCol w="1961727">
                  <a:extLst>
                    <a:ext uri="{9D8B030D-6E8A-4147-A177-3AD203B41FA5}">
                      <a16:colId xmlns:a16="http://schemas.microsoft.com/office/drawing/2014/main" val="781406044"/>
                    </a:ext>
                  </a:extLst>
                </a:gridCol>
                <a:gridCol w="1961727">
                  <a:extLst>
                    <a:ext uri="{9D8B030D-6E8A-4147-A177-3AD203B41FA5}">
                      <a16:colId xmlns:a16="http://schemas.microsoft.com/office/drawing/2014/main" val="2774809029"/>
                    </a:ext>
                  </a:extLst>
                </a:gridCol>
                <a:gridCol w="1961727">
                  <a:extLst>
                    <a:ext uri="{9D8B030D-6E8A-4147-A177-3AD203B41FA5}">
                      <a16:colId xmlns:a16="http://schemas.microsoft.com/office/drawing/2014/main" val="444990690"/>
                    </a:ext>
                  </a:extLst>
                </a:gridCol>
              </a:tblGrid>
              <a:tr h="210705">
                <a:tc>
                  <a:txBody>
                    <a:bodyPr/>
                    <a:lstStyle/>
                    <a:p>
                      <a:pPr algn="ctr" fontAlgn="b"/>
                      <a:r>
                        <a:rPr lang="en-GB" sz="1050" b="1" kern="1200" dirty="0">
                          <a:solidFill>
                            <a:srgbClr val="000000"/>
                          </a:solidFill>
                          <a:latin typeface="+mj-lt"/>
                          <a:cs typeface="Times New Roman" panose="02020603050405020304" pitchFamily="18" charset="0"/>
                        </a:rPr>
                        <a:t>AUSTRALIA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n-lt"/>
                          <a:ea typeface="+mn-ea"/>
                          <a:cs typeface="Times New Roman" panose="02020603050405020304" pitchFamily="18" charset="0"/>
                        </a:rPr>
                        <a:t>INDIA</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RUSSIAN FEDERATION</a:t>
                      </a:r>
                    </a:p>
                  </a:txBody>
                  <a:tcPr marL="7620" marR="7620" marT="7620" marB="0" anchor="ctr">
                    <a:lnL>
                      <a:noFill/>
                    </a:lnL>
                    <a:lnR>
                      <a:noFill/>
                    </a:lnR>
                    <a:lnT>
                      <a:noFill/>
                    </a:lnT>
                    <a:lnB>
                      <a:noFill/>
                    </a:lnB>
                  </a:tcPr>
                </a:tc>
                <a:extLst>
                  <a:ext uri="{0D108BD9-81ED-4DB2-BD59-A6C34878D82A}">
                    <a16:rowId xmlns:a16="http://schemas.microsoft.com/office/drawing/2014/main" val="1755680640"/>
                  </a:ext>
                </a:extLst>
              </a:tr>
              <a:tr h="210705">
                <a:tc>
                  <a:txBody>
                    <a:bodyPr/>
                    <a:lstStyle/>
                    <a:p>
                      <a:pPr algn="ctr" fontAlgn="b"/>
                      <a:r>
                        <a:rPr lang="en-GB" sz="1050" b="1" kern="1200" dirty="0">
                          <a:solidFill>
                            <a:srgbClr val="000000"/>
                          </a:solidFill>
                          <a:latin typeface="+mj-lt"/>
                          <a:cs typeface="Times New Roman" panose="02020603050405020304" pitchFamily="18" charset="0"/>
                        </a:rPr>
                        <a:t>AUSTRIA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INDONESIA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SAUDI ARABIA</a:t>
                      </a:r>
                    </a:p>
                  </a:txBody>
                  <a:tcPr marL="7620" marR="7620" marT="7620" marB="0" anchor="ctr">
                    <a:lnL>
                      <a:noFill/>
                    </a:lnL>
                    <a:lnR>
                      <a:noFill/>
                    </a:lnR>
                    <a:lnT>
                      <a:noFill/>
                    </a:lnT>
                    <a:lnB>
                      <a:noFill/>
                    </a:lnB>
                  </a:tcPr>
                </a:tc>
                <a:extLst>
                  <a:ext uri="{0D108BD9-81ED-4DB2-BD59-A6C34878D82A}">
                    <a16:rowId xmlns:a16="http://schemas.microsoft.com/office/drawing/2014/main" val="2291790081"/>
                  </a:ext>
                </a:extLst>
              </a:tr>
              <a:tr h="210705">
                <a:tc>
                  <a:txBody>
                    <a:bodyPr/>
                    <a:lstStyle/>
                    <a:p>
                      <a:pPr algn="ctr" fontAlgn="b"/>
                      <a:r>
                        <a:rPr lang="en-GB" sz="1050" b="1" kern="1200" dirty="0">
                          <a:solidFill>
                            <a:srgbClr val="000000"/>
                          </a:solidFill>
                          <a:latin typeface="+mj-lt"/>
                          <a:cs typeface="Times New Roman" panose="02020603050405020304" pitchFamily="18" charset="0"/>
                        </a:rPr>
                        <a:t>BELGIUM</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IRELAND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SERBIA</a:t>
                      </a:r>
                    </a:p>
                  </a:txBody>
                  <a:tcPr marL="7620" marR="7620" marT="7620" marB="0" anchor="ctr">
                    <a:lnL>
                      <a:noFill/>
                    </a:lnL>
                    <a:lnR>
                      <a:noFill/>
                    </a:lnR>
                    <a:lnT>
                      <a:noFill/>
                    </a:lnT>
                    <a:lnB>
                      <a:noFill/>
                    </a:lnB>
                  </a:tcPr>
                </a:tc>
                <a:extLst>
                  <a:ext uri="{0D108BD9-81ED-4DB2-BD59-A6C34878D82A}">
                    <a16:rowId xmlns:a16="http://schemas.microsoft.com/office/drawing/2014/main" val="2114916828"/>
                  </a:ext>
                </a:extLst>
              </a:tr>
              <a:tr h="210705">
                <a:tc>
                  <a:txBody>
                    <a:bodyPr/>
                    <a:lstStyle/>
                    <a:p>
                      <a:pPr algn="ctr" fontAlgn="b"/>
                      <a:r>
                        <a:rPr lang="en-GB" sz="1050" b="1" kern="1200" dirty="0">
                          <a:solidFill>
                            <a:srgbClr val="000000"/>
                          </a:solidFill>
                          <a:latin typeface="+mj-lt"/>
                          <a:cs typeface="Times New Roman" panose="02020603050405020304" pitchFamily="18" charset="0"/>
                        </a:rPr>
                        <a:t>BOTSWANA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ISRAEL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ea typeface="+mn-ea"/>
                          <a:cs typeface="Times New Roman" panose="02020603050405020304" pitchFamily="18" charset="0"/>
                        </a:rPr>
                        <a:t>SINGAPORE</a:t>
                      </a:r>
                    </a:p>
                  </a:txBody>
                  <a:tcPr marL="7620" marR="7620" marT="7620" marB="0" anchor="ctr">
                    <a:lnL>
                      <a:noFill/>
                    </a:lnL>
                    <a:lnR>
                      <a:noFill/>
                    </a:lnR>
                    <a:lnT>
                      <a:noFill/>
                    </a:lnT>
                    <a:lnB>
                      <a:noFill/>
                    </a:lnB>
                  </a:tcPr>
                </a:tc>
                <a:extLst>
                  <a:ext uri="{0D108BD9-81ED-4DB2-BD59-A6C34878D82A}">
                    <a16:rowId xmlns:a16="http://schemas.microsoft.com/office/drawing/2014/main" val="1133027770"/>
                  </a:ext>
                </a:extLst>
              </a:tr>
              <a:tr h="210705">
                <a:tc>
                  <a:txBody>
                    <a:bodyPr/>
                    <a:lstStyle/>
                    <a:p>
                      <a:pPr algn="ctr" fontAlgn="b"/>
                      <a:r>
                        <a:rPr lang="en-GB" sz="1050" b="1" kern="1200" dirty="0">
                          <a:solidFill>
                            <a:srgbClr val="000000"/>
                          </a:solidFill>
                          <a:latin typeface="+mj-lt"/>
                          <a:cs typeface="Times New Roman" panose="02020603050405020304" pitchFamily="18" charset="0"/>
                        </a:rPr>
                        <a:t>BULGARIA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ITALY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SLOVAKIA</a:t>
                      </a:r>
                    </a:p>
                  </a:txBody>
                  <a:tcPr marL="7620" marR="7620" marT="7620" marB="0" anchor="ctr">
                    <a:lnL>
                      <a:noFill/>
                    </a:lnL>
                    <a:lnR>
                      <a:noFill/>
                    </a:lnR>
                    <a:lnT>
                      <a:noFill/>
                    </a:lnT>
                    <a:lnB>
                      <a:noFill/>
                    </a:lnB>
                  </a:tcPr>
                </a:tc>
                <a:extLst>
                  <a:ext uri="{0D108BD9-81ED-4DB2-BD59-A6C34878D82A}">
                    <a16:rowId xmlns:a16="http://schemas.microsoft.com/office/drawing/2014/main" val="2585832974"/>
                  </a:ext>
                </a:extLst>
              </a:tr>
              <a:tr h="210705">
                <a:tc>
                  <a:txBody>
                    <a:bodyPr/>
                    <a:lstStyle/>
                    <a:p>
                      <a:pPr algn="ctr" fontAlgn="b"/>
                      <a:r>
                        <a:rPr lang="en-GB" sz="1050" b="1" kern="1200" dirty="0">
                          <a:solidFill>
                            <a:srgbClr val="000000"/>
                          </a:solidFill>
                          <a:latin typeface="+mj-lt"/>
                          <a:cs typeface="Times New Roman" panose="02020603050405020304" pitchFamily="18" charset="0"/>
                        </a:rPr>
                        <a:t>CANADA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JAPAN</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SLOVENIA</a:t>
                      </a:r>
                    </a:p>
                  </a:txBody>
                  <a:tcPr marL="7620" marR="7620" marT="7620" marB="0" anchor="ctr">
                    <a:lnL>
                      <a:noFill/>
                    </a:lnL>
                    <a:lnR>
                      <a:noFill/>
                    </a:lnR>
                    <a:lnT>
                      <a:noFill/>
                    </a:lnT>
                    <a:lnB>
                      <a:noFill/>
                    </a:lnB>
                  </a:tcPr>
                </a:tc>
                <a:extLst>
                  <a:ext uri="{0D108BD9-81ED-4DB2-BD59-A6C34878D82A}">
                    <a16:rowId xmlns:a16="http://schemas.microsoft.com/office/drawing/2014/main" val="263435677"/>
                  </a:ext>
                </a:extLst>
              </a:tr>
              <a:tr h="210705">
                <a:tc>
                  <a:txBody>
                    <a:bodyPr/>
                    <a:lstStyle/>
                    <a:p>
                      <a:pPr algn="ctr" fontAlgn="b"/>
                      <a:r>
                        <a:rPr lang="en-GB" sz="1050" b="1" kern="1200" dirty="0">
                          <a:solidFill>
                            <a:srgbClr val="000000"/>
                          </a:solidFill>
                          <a:latin typeface="+mj-lt"/>
                          <a:cs typeface="Times New Roman" panose="02020603050405020304" pitchFamily="18" charset="0"/>
                        </a:rPr>
                        <a:t>CHINA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KOREA (REPUBLIC OF)</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SOUTH AFRICA</a:t>
                      </a:r>
                    </a:p>
                  </a:txBody>
                  <a:tcPr marL="7620" marR="7620" marT="7620" marB="0" anchor="ctr">
                    <a:lnL>
                      <a:noFill/>
                    </a:lnL>
                    <a:lnR>
                      <a:noFill/>
                    </a:lnR>
                    <a:lnT>
                      <a:noFill/>
                    </a:lnT>
                    <a:lnB>
                      <a:noFill/>
                    </a:lnB>
                  </a:tcPr>
                </a:tc>
                <a:extLst>
                  <a:ext uri="{0D108BD9-81ED-4DB2-BD59-A6C34878D82A}">
                    <a16:rowId xmlns:a16="http://schemas.microsoft.com/office/drawing/2014/main" val="3442521875"/>
                  </a:ext>
                </a:extLst>
              </a:tr>
              <a:tr h="210705">
                <a:tc>
                  <a:txBody>
                    <a:bodyPr/>
                    <a:lstStyle/>
                    <a:p>
                      <a:pPr algn="ctr" fontAlgn="b"/>
                      <a:r>
                        <a:rPr lang="en-GB" sz="1050" b="1" kern="1200" dirty="0">
                          <a:solidFill>
                            <a:srgbClr val="000000"/>
                          </a:solidFill>
                          <a:latin typeface="+mj-lt"/>
                          <a:cs typeface="Times New Roman" panose="02020603050405020304" pitchFamily="18" charset="0"/>
                        </a:rPr>
                        <a:t>CZECH REPUBLIC</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LUXEMBOURG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SPAIN</a:t>
                      </a:r>
                    </a:p>
                  </a:txBody>
                  <a:tcPr marL="7620" marR="7620" marT="7620" marB="0" anchor="ctr">
                    <a:lnL>
                      <a:noFill/>
                    </a:lnL>
                    <a:lnR>
                      <a:noFill/>
                    </a:lnR>
                    <a:lnT>
                      <a:noFill/>
                    </a:lnT>
                    <a:lnB>
                      <a:noFill/>
                    </a:lnB>
                  </a:tcPr>
                </a:tc>
                <a:extLst>
                  <a:ext uri="{0D108BD9-81ED-4DB2-BD59-A6C34878D82A}">
                    <a16:rowId xmlns:a16="http://schemas.microsoft.com/office/drawing/2014/main" val="2611009614"/>
                  </a:ext>
                </a:extLst>
              </a:tr>
              <a:tr h="210705">
                <a:tc>
                  <a:txBody>
                    <a:bodyPr/>
                    <a:lstStyle/>
                    <a:p>
                      <a:pPr algn="ctr" fontAlgn="b"/>
                      <a:r>
                        <a:rPr lang="en-GB" sz="1050" b="1" kern="1200" dirty="0">
                          <a:solidFill>
                            <a:srgbClr val="000000"/>
                          </a:solidFill>
                          <a:latin typeface="+mj-lt"/>
                          <a:cs typeface="Times New Roman" panose="02020603050405020304" pitchFamily="18" charset="0"/>
                        </a:rPr>
                        <a:t>DENMARK</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MEXICO</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SWEDEN</a:t>
                      </a:r>
                    </a:p>
                  </a:txBody>
                  <a:tcPr marL="7620" marR="7620" marT="7620" marB="0" anchor="ctr">
                    <a:lnL>
                      <a:noFill/>
                    </a:lnL>
                    <a:lnR>
                      <a:noFill/>
                    </a:lnR>
                    <a:lnT>
                      <a:noFill/>
                    </a:lnT>
                    <a:lnB>
                      <a:noFill/>
                    </a:lnB>
                  </a:tcPr>
                </a:tc>
                <a:extLst>
                  <a:ext uri="{0D108BD9-81ED-4DB2-BD59-A6C34878D82A}">
                    <a16:rowId xmlns:a16="http://schemas.microsoft.com/office/drawing/2014/main" val="3129537390"/>
                  </a:ext>
                </a:extLst>
              </a:tr>
              <a:tr h="210705">
                <a:tc>
                  <a:txBody>
                    <a:bodyPr/>
                    <a:lstStyle/>
                    <a:p>
                      <a:pPr algn="ctr" fontAlgn="b"/>
                      <a:r>
                        <a:rPr lang="en-GB" sz="1050" b="1" kern="1200" dirty="0">
                          <a:solidFill>
                            <a:srgbClr val="000000"/>
                          </a:solidFill>
                          <a:latin typeface="+mj-lt"/>
                          <a:cs typeface="Times New Roman" panose="02020603050405020304" pitchFamily="18" charset="0"/>
                        </a:rPr>
                        <a:t>FINLAND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NETHERLANDS</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SWITZERLAND</a:t>
                      </a:r>
                    </a:p>
                  </a:txBody>
                  <a:tcPr marL="7620" marR="7620" marT="7620" marB="0" anchor="ctr">
                    <a:lnL>
                      <a:noFill/>
                    </a:lnL>
                    <a:lnR>
                      <a:noFill/>
                    </a:lnR>
                    <a:lnT>
                      <a:noFill/>
                    </a:lnT>
                    <a:lnB>
                      <a:noFill/>
                    </a:lnB>
                  </a:tcPr>
                </a:tc>
                <a:extLst>
                  <a:ext uri="{0D108BD9-81ED-4DB2-BD59-A6C34878D82A}">
                    <a16:rowId xmlns:a16="http://schemas.microsoft.com/office/drawing/2014/main" val="2481831129"/>
                  </a:ext>
                </a:extLst>
              </a:tr>
              <a:tr h="210705">
                <a:tc>
                  <a:txBody>
                    <a:bodyPr/>
                    <a:lstStyle/>
                    <a:p>
                      <a:pPr algn="ctr" fontAlgn="b"/>
                      <a:r>
                        <a:rPr lang="en-GB" sz="1050" b="1" kern="1200" dirty="0">
                          <a:solidFill>
                            <a:srgbClr val="000000"/>
                          </a:solidFill>
                          <a:latin typeface="+mj-lt"/>
                          <a:cs typeface="Times New Roman" panose="02020603050405020304" pitchFamily="18" charset="0"/>
                        </a:rPr>
                        <a:t>FRANCE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NEW ZEALAND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TAIWAN, PROVINCE OF CHINA</a:t>
                      </a:r>
                    </a:p>
                  </a:txBody>
                  <a:tcPr marL="7620" marR="7620" marT="7620" marB="0" anchor="ctr">
                    <a:lnL>
                      <a:noFill/>
                    </a:lnL>
                    <a:lnR>
                      <a:noFill/>
                    </a:lnR>
                    <a:lnT>
                      <a:noFill/>
                    </a:lnT>
                    <a:lnB>
                      <a:noFill/>
                    </a:lnB>
                  </a:tcPr>
                </a:tc>
                <a:extLst>
                  <a:ext uri="{0D108BD9-81ED-4DB2-BD59-A6C34878D82A}">
                    <a16:rowId xmlns:a16="http://schemas.microsoft.com/office/drawing/2014/main" val="287641771"/>
                  </a:ext>
                </a:extLst>
              </a:tr>
              <a:tr h="210705">
                <a:tc>
                  <a:txBody>
                    <a:bodyPr/>
                    <a:lstStyle/>
                    <a:p>
                      <a:pPr algn="ctr" fontAlgn="b"/>
                      <a:r>
                        <a:rPr lang="en-GB" sz="1050" b="1" kern="1200" dirty="0">
                          <a:solidFill>
                            <a:srgbClr val="000000"/>
                          </a:solidFill>
                          <a:latin typeface="+mj-lt"/>
                          <a:cs typeface="Times New Roman" panose="02020603050405020304" pitchFamily="18" charset="0"/>
                        </a:rPr>
                        <a:t>GERMANY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NORWAY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TURKEY</a:t>
                      </a:r>
                    </a:p>
                  </a:txBody>
                  <a:tcPr marL="7620" marR="7620" marT="7620" marB="0" anchor="ctr">
                    <a:lnL>
                      <a:noFill/>
                    </a:lnL>
                    <a:lnR>
                      <a:noFill/>
                    </a:lnR>
                    <a:lnT>
                      <a:noFill/>
                    </a:lnT>
                    <a:lnB>
                      <a:noFill/>
                    </a:lnB>
                  </a:tcPr>
                </a:tc>
                <a:extLst>
                  <a:ext uri="{0D108BD9-81ED-4DB2-BD59-A6C34878D82A}">
                    <a16:rowId xmlns:a16="http://schemas.microsoft.com/office/drawing/2014/main" val="2755328995"/>
                  </a:ext>
                </a:extLst>
              </a:tr>
              <a:tr h="210705">
                <a:tc>
                  <a:txBody>
                    <a:bodyPr/>
                    <a:lstStyle/>
                    <a:p>
                      <a:pPr algn="ctr" fontAlgn="b"/>
                      <a:r>
                        <a:rPr lang="en-GB" sz="1050" b="1" kern="1200" dirty="0">
                          <a:solidFill>
                            <a:srgbClr val="000000"/>
                          </a:solidFill>
                          <a:latin typeface="+mj-lt"/>
                          <a:ea typeface="+mn-ea"/>
                          <a:cs typeface="Times New Roman" panose="02020603050405020304" pitchFamily="18" charset="0"/>
                        </a:rPr>
                        <a:t>GREECE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ARAB EMIRATES</a:t>
                      </a:r>
                    </a:p>
                  </a:txBody>
                  <a:tcPr marL="7620" marR="7620" marT="7620" marB="0" anchor="ctr">
                    <a:lnL>
                      <a:noFill/>
                    </a:lnL>
                    <a:lnR>
                      <a:noFill/>
                    </a:lnR>
                    <a:lnT>
                      <a:noFill/>
                    </a:lnT>
                    <a:lnB>
                      <a:noFill/>
                    </a:lnB>
                  </a:tcPr>
                </a:tc>
                <a:extLst>
                  <a:ext uri="{0D108BD9-81ED-4DB2-BD59-A6C34878D82A}">
                    <a16:rowId xmlns:a16="http://schemas.microsoft.com/office/drawing/2014/main" val="4145672184"/>
                  </a:ext>
                </a:extLst>
              </a:tr>
              <a:tr h="210705">
                <a:tc>
                  <a:txBody>
                    <a:bodyPr/>
                    <a:lstStyle/>
                    <a:p>
                      <a:pPr algn="ctr" fontAlgn="b"/>
                      <a:r>
                        <a:rPr lang="en-GB" sz="1050" b="1" kern="1200" dirty="0">
                          <a:solidFill>
                            <a:srgbClr val="000000"/>
                          </a:solidFill>
                          <a:latin typeface="+mj-lt"/>
                          <a:cs typeface="Times New Roman" panose="02020603050405020304" pitchFamily="18" charset="0"/>
                        </a:rPr>
                        <a:t>HONG KONG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PORTUGAL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KINGDOM</a:t>
                      </a:r>
                    </a:p>
                  </a:txBody>
                  <a:tcPr marL="7620" marR="7620" marT="7620" marB="0" anchor="ctr">
                    <a:lnL>
                      <a:noFill/>
                    </a:lnL>
                    <a:lnR>
                      <a:noFill/>
                    </a:lnR>
                    <a:lnT>
                      <a:noFill/>
                    </a:lnT>
                    <a:lnB>
                      <a:noFill/>
                    </a:lnB>
                  </a:tcPr>
                </a:tc>
                <a:extLst>
                  <a:ext uri="{0D108BD9-81ED-4DB2-BD59-A6C34878D82A}">
                    <a16:rowId xmlns:a16="http://schemas.microsoft.com/office/drawing/2014/main" val="2418118288"/>
                  </a:ext>
                </a:extLst>
              </a:tr>
              <a:tr h="210705">
                <a:tc>
                  <a:txBody>
                    <a:bodyPr/>
                    <a:lstStyle/>
                    <a:p>
                      <a:pPr algn="ctr" fontAlgn="b"/>
                      <a:r>
                        <a:rPr lang="en-GB" sz="1050" b="1" kern="1200" dirty="0">
                          <a:solidFill>
                            <a:srgbClr val="000000"/>
                          </a:solidFill>
                          <a:latin typeface="+mj-lt"/>
                          <a:cs typeface="Times New Roman" panose="02020603050405020304" pitchFamily="18" charset="0"/>
                        </a:rPr>
                        <a:t>HUNGARY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n-lt"/>
                          <a:ea typeface="+mn-ea"/>
                          <a:cs typeface="Times New Roman" panose="02020603050405020304" pitchFamily="18" charset="0"/>
                        </a:rPr>
                        <a:t>ROMANIA</a:t>
                      </a:r>
                      <a:endParaRPr lang="en-GB" sz="1050" b="1" kern="1200" dirty="0">
                        <a:solidFill>
                          <a:srgbClr val="FF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STATES</a:t>
                      </a:r>
                    </a:p>
                  </a:txBody>
                  <a:tcPr marL="7620" marR="7620" marT="7620" marB="0" anchor="ctr">
                    <a:lnL>
                      <a:noFill/>
                    </a:lnL>
                    <a:lnR>
                      <a:noFill/>
                    </a:lnR>
                    <a:lnT>
                      <a:noFill/>
                    </a:lnT>
                    <a:lnB>
                      <a:noFill/>
                    </a:lnB>
                  </a:tcPr>
                </a:tc>
                <a:extLst>
                  <a:ext uri="{0D108BD9-81ED-4DB2-BD59-A6C34878D82A}">
                    <a16:rowId xmlns:a16="http://schemas.microsoft.com/office/drawing/2014/main" val="3757237582"/>
                  </a:ext>
                </a:extLst>
              </a:tr>
            </a:tbl>
          </a:graphicData>
        </a:graphic>
      </p:graphicFrame>
      <p:sp>
        <p:nvSpPr>
          <p:cNvPr id="7" name="TextBox 6">
            <a:extLst>
              <a:ext uri="{FF2B5EF4-FFF2-40B4-BE49-F238E27FC236}">
                <a16:creationId xmlns:a16="http://schemas.microsoft.com/office/drawing/2014/main" id="{BA5C966F-0F5D-4795-A7D4-28495EA08930}"/>
              </a:ext>
            </a:extLst>
          </p:cNvPr>
          <p:cNvSpPr txBox="1">
            <a:spLocks noChangeArrowheads="1"/>
          </p:cNvSpPr>
          <p:nvPr/>
        </p:nvSpPr>
        <p:spPr bwMode="auto">
          <a:xfrm>
            <a:off x="1928583" y="3565004"/>
            <a:ext cx="23331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800" dirty="0">
                <a:solidFill>
                  <a:srgbClr val="FF0000"/>
                </a:solidFill>
                <a:latin typeface="Arial" panose="020B0604020202020204" pitchFamily="34" charset="0"/>
              </a:rPr>
              <a:t>3GPP Individual Members come from </a:t>
            </a:r>
            <a:r>
              <a:rPr lang="en-GB" altLang="en-US" sz="1800" u="sng" dirty="0">
                <a:solidFill>
                  <a:srgbClr val="FF0000"/>
                </a:solidFill>
                <a:latin typeface="Arial" panose="020B0604020202020204" pitchFamily="34" charset="0"/>
              </a:rPr>
              <a:t>44</a:t>
            </a:r>
            <a:r>
              <a:rPr lang="en-GB" altLang="en-US" sz="1800" dirty="0">
                <a:solidFill>
                  <a:srgbClr val="FF0000"/>
                </a:solidFill>
                <a:latin typeface="Arial" panose="020B0604020202020204" pitchFamily="34" charset="0"/>
              </a:rPr>
              <a:t> territories worldwide</a:t>
            </a:r>
          </a:p>
        </p:txBody>
      </p:sp>
      <p:sp>
        <p:nvSpPr>
          <p:cNvPr id="4" name="Title 3">
            <a:extLst>
              <a:ext uri="{FF2B5EF4-FFF2-40B4-BE49-F238E27FC236}">
                <a16:creationId xmlns:a16="http://schemas.microsoft.com/office/drawing/2014/main" id="{4D34F350-784E-4776-8813-214083F6E005}"/>
              </a:ext>
            </a:extLst>
          </p:cNvPr>
          <p:cNvSpPr>
            <a:spLocks noGrp="1"/>
          </p:cNvSpPr>
          <p:nvPr>
            <p:ph type="title"/>
          </p:nvPr>
        </p:nvSpPr>
        <p:spPr/>
        <p:txBody>
          <a:bodyPr/>
          <a:lstStyle/>
          <a:p>
            <a:r>
              <a:rPr lang="en-US" altLang="en-US" dirty="0"/>
              <a:t>3GPP Membership</a:t>
            </a:r>
            <a:endParaRPr lang="en-GB" dirty="0"/>
          </a:p>
        </p:txBody>
      </p:sp>
      <p:cxnSp>
        <p:nvCxnSpPr>
          <p:cNvPr id="3" name="Straight Connector 2">
            <a:extLst>
              <a:ext uri="{FF2B5EF4-FFF2-40B4-BE49-F238E27FC236}">
                <a16:creationId xmlns:a16="http://schemas.microsoft.com/office/drawing/2014/main" id="{A2755479-F21C-46F4-A328-D92708D9AD5E}"/>
              </a:ext>
            </a:extLst>
          </p:cNvPr>
          <p:cNvCxnSpPr>
            <a:cxnSpLocks/>
          </p:cNvCxnSpPr>
          <p:nvPr/>
        </p:nvCxnSpPr>
        <p:spPr>
          <a:xfrm>
            <a:off x="8567928" y="3154680"/>
            <a:ext cx="119786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772904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CA28C7-28D2-4A34-B9B8-73A3EB4479C2}"/>
              </a:ext>
            </a:extLst>
          </p:cNvPr>
          <p:cNvSpPr>
            <a:spLocks noGrp="1"/>
          </p:cNvSpPr>
          <p:nvPr>
            <p:ph type="title"/>
          </p:nvPr>
        </p:nvSpPr>
        <p:spPr/>
        <p:txBody>
          <a:bodyPr/>
          <a:lstStyle/>
          <a:p>
            <a:r>
              <a:rPr lang="en-GB" dirty="0"/>
              <a:t>Changes of personnel</a:t>
            </a:r>
          </a:p>
        </p:txBody>
      </p:sp>
      <p:sp>
        <p:nvSpPr>
          <p:cNvPr id="4" name="TextBox 3">
            <a:extLst>
              <a:ext uri="{FF2B5EF4-FFF2-40B4-BE49-F238E27FC236}">
                <a16:creationId xmlns:a16="http://schemas.microsoft.com/office/drawing/2014/main" id="{E8A6ADC6-C193-4AE0-AD29-B0F8F402AC4A}"/>
              </a:ext>
            </a:extLst>
          </p:cNvPr>
          <p:cNvSpPr txBox="1"/>
          <p:nvPr/>
        </p:nvSpPr>
        <p:spPr>
          <a:xfrm>
            <a:off x="358902" y="1937104"/>
            <a:ext cx="5581650" cy="338554"/>
          </a:xfrm>
          <a:prstGeom prst="rect">
            <a:avLst/>
          </a:prstGeom>
          <a:noFill/>
        </p:spPr>
        <p:txBody>
          <a:bodyPr wrap="square">
            <a:spAutoFit/>
          </a:bodyPr>
          <a:lstStyle/>
          <a:p>
            <a:pPr>
              <a:spcBef>
                <a:spcPct val="50000"/>
              </a:spcBef>
            </a:pPr>
            <a:r>
              <a:rPr lang="en-GB" sz="1600" b="1" dirty="0"/>
              <a:t>No Change</a:t>
            </a:r>
            <a:endParaRPr lang="en-GB" sz="1600" dirty="0"/>
          </a:p>
        </p:txBody>
      </p:sp>
    </p:spTree>
    <p:extLst>
      <p:ext uri="{BB962C8B-B14F-4D97-AF65-F5344CB8AC3E}">
        <p14:creationId xmlns:p14="http://schemas.microsoft.com/office/powerpoint/2010/main" val="404786215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F04D77FA-27CC-459E-8DDC-5E8F5C75954D}"/>
              </a:ext>
            </a:extLst>
          </p:cNvPr>
          <p:cNvSpPr>
            <a:spLocks noGrp="1"/>
          </p:cNvSpPr>
          <p:nvPr>
            <p:ph type="title"/>
          </p:nvPr>
        </p:nvSpPr>
        <p:spPr/>
        <p:txBody>
          <a:bodyPr/>
          <a:lstStyle/>
          <a:p>
            <a:r>
              <a:rPr lang="en-GB" altLang="en-US"/>
              <a:t>Marketing matters</a:t>
            </a:r>
          </a:p>
        </p:txBody>
      </p:sp>
      <p:sp>
        <p:nvSpPr>
          <p:cNvPr id="4099" name="Content Placeholder 2">
            <a:extLst>
              <a:ext uri="{FF2B5EF4-FFF2-40B4-BE49-F238E27FC236}">
                <a16:creationId xmlns:a16="http://schemas.microsoft.com/office/drawing/2014/main" id="{A0DDD7F8-96BE-4F6E-8ED5-424DF6F49157}"/>
              </a:ext>
            </a:extLst>
          </p:cNvPr>
          <p:cNvSpPr>
            <a:spLocks noGrp="1"/>
          </p:cNvSpPr>
          <p:nvPr>
            <p:ph idx="1"/>
          </p:nvPr>
        </p:nvSpPr>
        <p:spPr>
          <a:xfrm>
            <a:off x="442913" y="1839913"/>
            <a:ext cx="7353300" cy="4351337"/>
          </a:xfrm>
        </p:spPr>
        <p:txBody>
          <a:bodyPr/>
          <a:lstStyle/>
          <a:p>
            <a:r>
              <a:rPr lang="en-GB" altLang="en-US" sz="1800"/>
              <a:t> Issue 4 of 3GPP Highlights newsletter out</a:t>
            </a:r>
          </a:p>
          <a:p>
            <a:pPr lvl="1"/>
            <a:r>
              <a:rPr lang="en-GB" altLang="en-US" sz="1400"/>
              <a:t>Publication May 2022.</a:t>
            </a:r>
          </a:p>
          <a:p>
            <a:pPr lvl="1"/>
            <a:r>
              <a:rPr lang="en-GB" altLang="en-US" sz="1400"/>
              <a:t>Articles drawn from group experts and elected officials.</a:t>
            </a:r>
          </a:p>
          <a:p>
            <a:r>
              <a:rPr lang="en-GB" altLang="en-US" sz="1800"/>
              <a:t> Website (www.3gpp.org)</a:t>
            </a:r>
          </a:p>
          <a:p>
            <a:pPr lvl="1"/>
            <a:r>
              <a:rPr lang="en-GB" altLang="en-US" sz="1400"/>
              <a:t>A new 3GPP website to be launched ASAP (let’s say June). </a:t>
            </a:r>
          </a:p>
          <a:p>
            <a:pPr lvl="1"/>
            <a:r>
              <a:rPr lang="en-GB" altLang="en-US" sz="1400"/>
              <a:t>Some delays as we finish transferring content and agree to designs.</a:t>
            </a:r>
          </a:p>
          <a:p>
            <a:pPr lvl="1"/>
            <a:r>
              <a:rPr lang="en-GB" altLang="en-US" sz="1400"/>
              <a:t>Project going well, but taking time.</a:t>
            </a:r>
          </a:p>
          <a:p>
            <a:r>
              <a:rPr lang="en-GB" altLang="en-US" sz="1800"/>
              <a:t> Videos to be recorded at 2H22 </a:t>
            </a:r>
          </a:p>
          <a:p>
            <a:pPr lvl="1">
              <a:lnSpc>
                <a:spcPct val="100000"/>
              </a:lnSpc>
              <a:spcBef>
                <a:spcPct val="20000"/>
              </a:spcBef>
            </a:pPr>
            <a:r>
              <a:rPr lang="en-GB" altLang="en-US" sz="1400"/>
              <a:t>Adjusted plan to film interviews and meeting scenes.</a:t>
            </a:r>
          </a:p>
          <a:p>
            <a:pPr lvl="1">
              <a:lnSpc>
                <a:spcPct val="100000"/>
              </a:lnSpc>
              <a:spcBef>
                <a:spcPct val="20000"/>
              </a:spcBef>
            </a:pPr>
            <a:r>
              <a:rPr lang="en-GB" altLang="en-US" sz="1400"/>
              <a:t>Targeting completion of a 3GPP promotional video by e/o 2022.</a:t>
            </a:r>
          </a:p>
          <a:p>
            <a:pPr>
              <a:lnSpc>
                <a:spcPct val="100000"/>
              </a:lnSpc>
              <a:spcBef>
                <a:spcPct val="20000"/>
              </a:spcBef>
            </a:pPr>
            <a:r>
              <a:rPr lang="en-GB" altLang="en-US" sz="1800"/>
              <a:t> Tradeshow planning: NetworkX - 5G World, Amsterdam (18-20 October 2022)</a:t>
            </a:r>
          </a:p>
          <a:p>
            <a:pPr lvl="1">
              <a:lnSpc>
                <a:spcPct val="100000"/>
              </a:lnSpc>
              <a:spcBef>
                <a:spcPct val="20000"/>
              </a:spcBef>
            </a:pPr>
            <a:r>
              <a:rPr lang="en-GB" altLang="en-US" sz="1400"/>
              <a:t>Marcom to help coordinate an ETSI/3GPP booth.</a:t>
            </a:r>
          </a:p>
          <a:p>
            <a:pPr lvl="1">
              <a:lnSpc>
                <a:spcPct val="100000"/>
              </a:lnSpc>
              <a:spcBef>
                <a:spcPct val="20000"/>
              </a:spcBef>
            </a:pPr>
            <a:r>
              <a:rPr lang="en-GB" altLang="en-US" sz="1400"/>
              <a:t>Speaker proposals being gathered now. Ideas / guidance needed (contact </a:t>
            </a:r>
            <a:r>
              <a:rPr lang="en-GB" altLang="en-US" sz="1400">
                <a:hlinkClick r:id="rId2"/>
              </a:rPr>
              <a:t>kevin.flynn@3gpp.org</a:t>
            </a:r>
            <a:r>
              <a:rPr lang="en-GB" altLang="en-US" sz="1400"/>
              <a:t>)</a:t>
            </a:r>
          </a:p>
          <a:p>
            <a:pPr lvl="1">
              <a:lnSpc>
                <a:spcPct val="100000"/>
              </a:lnSpc>
              <a:spcBef>
                <a:spcPct val="20000"/>
              </a:spcBef>
            </a:pPr>
            <a:r>
              <a:rPr lang="en-GB" altLang="en-US" sz="1400"/>
              <a:t>Some passes available.</a:t>
            </a:r>
          </a:p>
        </p:txBody>
      </p:sp>
      <p:pic>
        <p:nvPicPr>
          <p:cNvPr id="3" name="Picture 2" descr="Graphical user interface, website&#10;&#10;Description automatically generated">
            <a:extLst>
              <a:ext uri="{FF2B5EF4-FFF2-40B4-BE49-F238E27FC236}">
                <a16:creationId xmlns:a16="http://schemas.microsoft.com/office/drawing/2014/main" id="{D136BA46-5B1E-4D25-A702-08F2E520F046}"/>
              </a:ext>
            </a:extLst>
          </p:cNvPr>
          <p:cNvPicPr>
            <a:picLocks noChangeAspect="1"/>
          </p:cNvPicPr>
          <p:nvPr/>
        </p:nvPicPr>
        <p:blipFill>
          <a:blip r:embed="rId3"/>
          <a:stretch>
            <a:fillRect/>
          </a:stretch>
        </p:blipFill>
        <p:spPr>
          <a:xfrm>
            <a:off x="8194675" y="1987550"/>
            <a:ext cx="2716213" cy="381793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a:r>
              <a:rPr lang="en-US" dirty="0"/>
              <a:t>Other</a:t>
            </a:r>
          </a:p>
        </p:txBody>
      </p:sp>
      <p:pic>
        <p:nvPicPr>
          <p:cNvPr id="4" name="Picture 3" descr="MCj03710640000[1]">
            <a:extLst>
              <a:ext uri="{FF2B5EF4-FFF2-40B4-BE49-F238E27FC236}">
                <a16:creationId xmlns:a16="http://schemas.microsoft.com/office/drawing/2014/main" id="{F33E9559-680E-4FA4-9BC8-39C176EA0476}"/>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4365192" y="2730930"/>
            <a:ext cx="3461616" cy="3044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965733"/>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err="1"/>
              <a:t>Voting</a:t>
            </a:r>
            <a:r>
              <a:rPr lang="fr-FR" altLang="en-US" sz="3800" dirty="0"/>
              <a:t> </a:t>
            </a:r>
            <a:r>
              <a:rPr lang="fr-FR" altLang="en-US" sz="3800" dirty="0" err="1"/>
              <a:t>tool</a:t>
            </a:r>
            <a:r>
              <a:rPr lang="fr-FR" altLang="en-US" sz="3800" dirty="0"/>
              <a:t>: Annex I updates</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513240" y="2028616"/>
            <a:ext cx="10618625" cy="1483483"/>
          </a:xfrm>
          <a:prstGeom prst="rect">
            <a:avLst/>
          </a:prstGeom>
          <a:noFill/>
        </p:spPr>
        <p:txBody>
          <a:bodyPr wrap="square">
            <a:spAutoFit/>
          </a:bodyPr>
          <a:lstStyle/>
          <a:p>
            <a:pPr marL="355600" indent="-355600">
              <a:lnSpc>
                <a:spcPct val="90000"/>
              </a:lnSpc>
              <a:spcBef>
                <a:spcPts val="1200"/>
              </a:spcBef>
              <a:spcAft>
                <a:spcPts val="1200"/>
              </a:spcAft>
              <a:buBlip>
                <a:blip r:embed="rId3"/>
              </a:buBlip>
            </a:pPr>
            <a:r>
              <a:rPr lang="en-GB" sz="2000" dirty="0">
                <a:latin typeface="Calibri (Body)"/>
                <a:cs typeface="+mn-cs"/>
              </a:rPr>
              <a:t>New version released on the 16</a:t>
            </a:r>
            <a:r>
              <a:rPr lang="en-GB" sz="2000" baseline="30000" dirty="0">
                <a:latin typeface="Calibri (Body)"/>
                <a:cs typeface="+mn-cs"/>
              </a:rPr>
              <a:t>th</a:t>
            </a:r>
            <a:r>
              <a:rPr lang="en-GB" sz="2000" dirty="0">
                <a:latin typeface="Calibri (Body)"/>
                <a:cs typeface="+mn-cs"/>
              </a:rPr>
              <a:t> of May:</a:t>
            </a:r>
          </a:p>
          <a:p>
            <a:pPr marL="712788" lvl="1" indent="-352425" eaLnBrk="1" hangingPunct="1">
              <a:lnSpc>
                <a:spcPct val="90000"/>
              </a:lnSpc>
              <a:spcBef>
                <a:spcPts val="1200"/>
              </a:spcBef>
              <a:spcAft>
                <a:spcPts val="1200"/>
              </a:spcAft>
              <a:buClr>
                <a:srgbClr val="C00000"/>
              </a:buClr>
              <a:buFont typeface="Arial" panose="020B0604020202020204" pitchFamily="34" charset="0"/>
              <a:buChar char="•"/>
              <a:defRPr/>
            </a:pPr>
            <a:r>
              <a:rPr lang="en-GB" dirty="0">
                <a:latin typeface="Century Gothic" panose="020B0502020202020204" pitchFamily="34" charset="0"/>
                <a:cs typeface="+mn-cs"/>
              </a:rPr>
              <a:t>New voting right calculation rules as approved by PCG#48</a:t>
            </a:r>
          </a:p>
          <a:p>
            <a:pPr marL="712788" lvl="1" indent="-352425" eaLnBrk="1" hangingPunct="1">
              <a:lnSpc>
                <a:spcPct val="90000"/>
              </a:lnSpc>
              <a:spcBef>
                <a:spcPts val="1200"/>
              </a:spcBef>
              <a:spcAft>
                <a:spcPts val="1200"/>
              </a:spcAft>
              <a:buClr>
                <a:srgbClr val="C00000"/>
              </a:buClr>
              <a:buFont typeface="Arial" panose="020B0604020202020204" pitchFamily="34" charset="0"/>
              <a:buChar char="•"/>
              <a:defRPr/>
            </a:pPr>
            <a:r>
              <a:rPr lang="en-US" dirty="0">
                <a:latin typeface="Century Gothic" panose="020B0502020202020204" pitchFamily="34" charset="0"/>
                <a:cs typeface="+mn-cs"/>
              </a:rPr>
              <a:t>Voting rights Hardship Exemption</a:t>
            </a:r>
            <a:r>
              <a:rPr lang="en-GB" dirty="0">
                <a:latin typeface="Century Gothic" panose="020B0502020202020204" pitchFamily="34" charset="0"/>
                <a:cs typeface="+mn-cs"/>
              </a:rPr>
              <a:t> </a:t>
            </a:r>
          </a:p>
        </p:txBody>
      </p:sp>
    </p:spTree>
    <p:extLst>
      <p:ext uri="{BB962C8B-B14F-4D97-AF65-F5344CB8AC3E}">
        <p14:creationId xmlns:p14="http://schemas.microsoft.com/office/powerpoint/2010/main" val="3635160583"/>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err="1"/>
              <a:t>Voting</a:t>
            </a:r>
            <a:r>
              <a:rPr lang="fr-FR" altLang="en-US" sz="3800" dirty="0"/>
              <a:t> </a:t>
            </a:r>
            <a:r>
              <a:rPr lang="fr-FR" altLang="en-US" sz="3800" dirty="0" err="1"/>
              <a:t>tool</a:t>
            </a:r>
            <a:r>
              <a:rPr lang="fr-FR" altLang="en-US" sz="3800" dirty="0"/>
              <a:t>: How to export a </a:t>
            </a:r>
            <a:r>
              <a:rPr lang="fr-FR" altLang="en-US" sz="3800" dirty="0" err="1"/>
              <a:t>voting</a:t>
            </a:r>
            <a:r>
              <a:rPr lang="fr-FR" altLang="en-US" sz="3800" dirty="0"/>
              <a:t> </a:t>
            </a:r>
            <a:r>
              <a:rPr lang="fr-FR" altLang="en-US" sz="3800" dirty="0" err="1"/>
              <a:t>list</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412656" y="2028616"/>
            <a:ext cx="2981325" cy="646331"/>
          </a:xfrm>
          <a:prstGeom prst="rect">
            <a:avLst/>
          </a:prstGeom>
          <a:noFill/>
          <a:ln>
            <a:noFill/>
          </a:ln>
        </p:spPr>
        <p:txBody>
          <a:bodyPr wrap="square">
            <a:spAutoFit/>
          </a:bodyPr>
          <a:lstStyle/>
          <a:p>
            <a:pPr marL="265113" indent="-265113" algn="ctr">
              <a:lnSpc>
                <a:spcPct val="90000"/>
              </a:lnSpc>
              <a:spcBef>
                <a:spcPct val="50000"/>
              </a:spcBef>
            </a:pPr>
            <a:r>
              <a:rPr lang="en-GB" sz="2000" dirty="0">
                <a:solidFill>
                  <a:srgbClr val="C00000"/>
                </a:solidFill>
                <a:latin typeface="Calibri (Body)"/>
                <a:cs typeface="+mn-cs"/>
              </a:rPr>
              <a:t>1) Select the Group and Meeting#</a:t>
            </a:r>
          </a:p>
        </p:txBody>
      </p:sp>
      <p:pic>
        <p:nvPicPr>
          <p:cNvPr id="3" name="Picture 2">
            <a:extLst>
              <a:ext uri="{FF2B5EF4-FFF2-40B4-BE49-F238E27FC236}">
                <a16:creationId xmlns:a16="http://schemas.microsoft.com/office/drawing/2014/main" id="{6393EE7E-F75A-42D9-8AC6-4D79AA3D4933}"/>
              </a:ext>
            </a:extLst>
          </p:cNvPr>
          <p:cNvPicPr>
            <a:picLocks noChangeAspect="1"/>
          </p:cNvPicPr>
          <p:nvPr/>
        </p:nvPicPr>
        <p:blipFill rotWithShape="1">
          <a:blip r:embed="rId3"/>
          <a:srcRect r="4489"/>
          <a:stretch/>
        </p:blipFill>
        <p:spPr>
          <a:xfrm>
            <a:off x="479572" y="3098198"/>
            <a:ext cx="2847492" cy="2743200"/>
          </a:xfrm>
          <a:prstGeom prst="rect">
            <a:avLst/>
          </a:prstGeom>
        </p:spPr>
      </p:pic>
      <p:pic>
        <p:nvPicPr>
          <p:cNvPr id="5" name="Picture 4">
            <a:extLst>
              <a:ext uri="{FF2B5EF4-FFF2-40B4-BE49-F238E27FC236}">
                <a16:creationId xmlns:a16="http://schemas.microsoft.com/office/drawing/2014/main" id="{62590A97-1E1F-4E37-B86F-2FFDCD9B2C7F}"/>
              </a:ext>
            </a:extLst>
          </p:cNvPr>
          <p:cNvPicPr>
            <a:picLocks noChangeAspect="1"/>
          </p:cNvPicPr>
          <p:nvPr/>
        </p:nvPicPr>
        <p:blipFill>
          <a:blip r:embed="rId4"/>
          <a:stretch>
            <a:fillRect/>
          </a:stretch>
        </p:blipFill>
        <p:spPr>
          <a:xfrm>
            <a:off x="4914639" y="3955448"/>
            <a:ext cx="2228850" cy="1028700"/>
          </a:xfrm>
          <a:prstGeom prst="rect">
            <a:avLst/>
          </a:prstGeom>
        </p:spPr>
      </p:pic>
      <p:sp>
        <p:nvSpPr>
          <p:cNvPr id="9" name="TextBox 8">
            <a:extLst>
              <a:ext uri="{FF2B5EF4-FFF2-40B4-BE49-F238E27FC236}">
                <a16:creationId xmlns:a16="http://schemas.microsoft.com/office/drawing/2014/main" id="{2DFD2894-5C4C-40ED-B160-AA473E213292}"/>
              </a:ext>
            </a:extLst>
          </p:cNvPr>
          <p:cNvSpPr txBox="1"/>
          <p:nvPr/>
        </p:nvSpPr>
        <p:spPr>
          <a:xfrm>
            <a:off x="4538402" y="2028616"/>
            <a:ext cx="2981325" cy="646331"/>
          </a:xfrm>
          <a:prstGeom prst="rect">
            <a:avLst/>
          </a:prstGeom>
          <a:noFill/>
          <a:ln>
            <a:noFill/>
          </a:ln>
        </p:spPr>
        <p:txBody>
          <a:bodyPr wrap="square">
            <a:spAutoFit/>
          </a:bodyPr>
          <a:lstStyle/>
          <a:p>
            <a:pPr marL="265113" indent="-265113" algn="ctr">
              <a:lnSpc>
                <a:spcPct val="90000"/>
              </a:lnSpc>
              <a:spcBef>
                <a:spcPct val="50000"/>
              </a:spcBef>
            </a:pPr>
            <a:r>
              <a:rPr lang="en-GB" sz="2000" dirty="0">
                <a:solidFill>
                  <a:srgbClr val="C00000"/>
                </a:solidFill>
                <a:latin typeface="Calibri (Body)"/>
                <a:cs typeface="+mn-cs"/>
              </a:rPr>
              <a:t>2) Click the “Voting rights” button</a:t>
            </a:r>
          </a:p>
        </p:txBody>
      </p:sp>
      <p:sp>
        <p:nvSpPr>
          <p:cNvPr id="11" name="TextBox 10">
            <a:extLst>
              <a:ext uri="{FF2B5EF4-FFF2-40B4-BE49-F238E27FC236}">
                <a16:creationId xmlns:a16="http://schemas.microsoft.com/office/drawing/2014/main" id="{45F9DAE1-E23B-4E1B-A42E-F5F4539B9C37}"/>
              </a:ext>
            </a:extLst>
          </p:cNvPr>
          <p:cNvSpPr txBox="1"/>
          <p:nvPr/>
        </p:nvSpPr>
        <p:spPr>
          <a:xfrm>
            <a:off x="8664147" y="2028616"/>
            <a:ext cx="2981325" cy="369332"/>
          </a:xfrm>
          <a:prstGeom prst="rect">
            <a:avLst/>
          </a:prstGeom>
          <a:noFill/>
          <a:ln>
            <a:noFill/>
          </a:ln>
        </p:spPr>
        <p:txBody>
          <a:bodyPr wrap="square">
            <a:spAutoFit/>
          </a:bodyPr>
          <a:lstStyle/>
          <a:p>
            <a:pPr marL="265113" indent="-265113" algn="ctr">
              <a:lnSpc>
                <a:spcPct val="90000"/>
              </a:lnSpc>
              <a:spcBef>
                <a:spcPct val="50000"/>
              </a:spcBef>
            </a:pPr>
            <a:r>
              <a:rPr lang="en-GB" sz="2000" dirty="0">
                <a:solidFill>
                  <a:srgbClr val="C00000"/>
                </a:solidFill>
                <a:latin typeface="Calibri (Body)"/>
                <a:cs typeface="+mn-cs"/>
              </a:rPr>
              <a:t>3) Click the export button  </a:t>
            </a:r>
          </a:p>
        </p:txBody>
      </p:sp>
      <p:pic>
        <p:nvPicPr>
          <p:cNvPr id="7" name="Picture 6">
            <a:extLst>
              <a:ext uri="{FF2B5EF4-FFF2-40B4-BE49-F238E27FC236}">
                <a16:creationId xmlns:a16="http://schemas.microsoft.com/office/drawing/2014/main" id="{14EF077B-C863-48F2-87B7-20B8317C81DE}"/>
              </a:ext>
            </a:extLst>
          </p:cNvPr>
          <p:cNvPicPr>
            <a:picLocks noChangeAspect="1"/>
          </p:cNvPicPr>
          <p:nvPr/>
        </p:nvPicPr>
        <p:blipFill rotWithShape="1">
          <a:blip r:embed="rId5"/>
          <a:srcRect l="27045"/>
          <a:stretch/>
        </p:blipFill>
        <p:spPr>
          <a:xfrm>
            <a:off x="8421743" y="3979740"/>
            <a:ext cx="3466131" cy="980116"/>
          </a:xfrm>
          <a:prstGeom prst="rect">
            <a:avLst/>
          </a:prstGeom>
        </p:spPr>
      </p:pic>
      <p:cxnSp>
        <p:nvCxnSpPr>
          <p:cNvPr id="13" name="Straight Connector 12">
            <a:extLst>
              <a:ext uri="{FF2B5EF4-FFF2-40B4-BE49-F238E27FC236}">
                <a16:creationId xmlns:a16="http://schemas.microsoft.com/office/drawing/2014/main" id="{711C1197-E308-4A79-BCF5-CA851F40E49B}"/>
              </a:ext>
            </a:extLst>
          </p:cNvPr>
          <p:cNvCxnSpPr>
            <a:cxnSpLocks/>
          </p:cNvCxnSpPr>
          <p:nvPr/>
        </p:nvCxnSpPr>
        <p:spPr>
          <a:xfrm>
            <a:off x="4005072" y="1858332"/>
            <a:ext cx="0" cy="4242816"/>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15" name="Straight Connector 14">
            <a:extLst>
              <a:ext uri="{FF2B5EF4-FFF2-40B4-BE49-F238E27FC236}">
                <a16:creationId xmlns:a16="http://schemas.microsoft.com/office/drawing/2014/main" id="{FDAD5833-E50B-4F94-8AEE-99413D81CB7E}"/>
              </a:ext>
            </a:extLst>
          </p:cNvPr>
          <p:cNvCxnSpPr>
            <a:cxnSpLocks/>
          </p:cNvCxnSpPr>
          <p:nvPr/>
        </p:nvCxnSpPr>
        <p:spPr>
          <a:xfrm>
            <a:off x="8089392" y="1858332"/>
            <a:ext cx="0" cy="4242816"/>
          </a:xfrm>
          <a:prstGeom prst="line">
            <a:avLst/>
          </a:prstGeom>
          <a:ln w="19050"/>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090251114"/>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pPr algn="l"/>
            <a:r>
              <a:rPr lang="fr-FR" altLang="en-US" sz="3800" dirty="0"/>
              <a:t>3GPP </a:t>
            </a:r>
            <a:r>
              <a:rPr lang="fr-FR" altLang="en-US" sz="3800" dirty="0" err="1"/>
              <a:t>Tohru</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4" name="TextBox 3">
            <a:extLst>
              <a:ext uri="{FF2B5EF4-FFF2-40B4-BE49-F238E27FC236}">
                <a16:creationId xmlns:a16="http://schemas.microsoft.com/office/drawing/2014/main" id="{01C35609-F20A-44C2-821C-59570A0BBC4E}"/>
              </a:ext>
            </a:extLst>
          </p:cNvPr>
          <p:cNvSpPr txBox="1"/>
          <p:nvPr/>
        </p:nvSpPr>
        <p:spPr>
          <a:xfrm>
            <a:off x="513240" y="2028616"/>
            <a:ext cx="10618625" cy="1985159"/>
          </a:xfrm>
          <a:prstGeom prst="rect">
            <a:avLst/>
          </a:prstGeom>
          <a:noFill/>
        </p:spPr>
        <p:txBody>
          <a:bodyPr wrap="square">
            <a:spAutoFit/>
          </a:bodyPr>
          <a:lstStyle/>
          <a:p>
            <a:pPr marL="355600" indent="-355600">
              <a:lnSpc>
                <a:spcPct val="90000"/>
              </a:lnSpc>
              <a:spcBef>
                <a:spcPts val="1200"/>
              </a:spcBef>
              <a:spcAft>
                <a:spcPts val="1200"/>
              </a:spcAft>
              <a:buBlip>
                <a:blip r:embed="rId3"/>
              </a:buBlip>
            </a:pPr>
            <a:r>
              <a:rPr lang="en-GB" sz="2000" dirty="0">
                <a:latin typeface="Calibri (Body)"/>
                <a:cs typeface="+mn-cs"/>
              </a:rPr>
              <a:t>Performance issues during May WG meetings.</a:t>
            </a:r>
          </a:p>
          <a:p>
            <a:pPr>
              <a:lnSpc>
                <a:spcPct val="90000"/>
              </a:lnSpc>
              <a:spcBef>
                <a:spcPts val="1200"/>
              </a:spcBef>
              <a:spcAft>
                <a:spcPts val="1200"/>
              </a:spcAft>
            </a:pPr>
            <a:endParaRPr lang="en-GB" sz="1200" dirty="0">
              <a:latin typeface="Calibri (Body)"/>
              <a:cs typeface="+mn-cs"/>
            </a:endParaRPr>
          </a:p>
          <a:p>
            <a:pPr marL="355600" indent="-355600">
              <a:lnSpc>
                <a:spcPct val="90000"/>
              </a:lnSpc>
              <a:spcBef>
                <a:spcPts val="1200"/>
              </a:spcBef>
              <a:spcAft>
                <a:spcPts val="1200"/>
              </a:spcAft>
              <a:buBlip>
                <a:blip r:embed="rId3"/>
              </a:buBlip>
            </a:pPr>
            <a:r>
              <a:rPr lang="en-GB" sz="2000" dirty="0">
                <a:latin typeface="Calibri (Body)"/>
                <a:cs typeface="+mn-cs"/>
              </a:rPr>
              <a:t>A new version released: </a:t>
            </a:r>
            <a:r>
              <a:rPr lang="en-GB" sz="2000" dirty="0">
                <a:latin typeface="Calibri (Body)"/>
                <a:cs typeface="+mn-cs"/>
                <a:hlinkClick r:id="rId4"/>
              </a:rPr>
              <a:t>https://tohru.3gpp.org/</a:t>
            </a:r>
            <a:endParaRPr lang="en-GB" sz="2000" dirty="0">
              <a:latin typeface="Calibri (Body)"/>
              <a:cs typeface="+mn-cs"/>
            </a:endParaRPr>
          </a:p>
          <a:p>
            <a:pPr marL="712788" lvl="1" indent="-352425" eaLnBrk="1" hangingPunct="1">
              <a:lnSpc>
                <a:spcPct val="90000"/>
              </a:lnSpc>
              <a:spcBef>
                <a:spcPts val="1200"/>
              </a:spcBef>
              <a:spcAft>
                <a:spcPts val="1200"/>
              </a:spcAft>
              <a:buClr>
                <a:srgbClr val="C00000"/>
              </a:buClr>
              <a:buFont typeface="Arial" panose="020B0604020202020204" pitchFamily="34" charset="0"/>
              <a:buChar char="•"/>
              <a:defRPr/>
            </a:pPr>
            <a:r>
              <a:rPr lang="en-GB" dirty="0">
                <a:latin typeface="Century Gothic" panose="020B0502020202020204" pitchFamily="34" charset="0"/>
                <a:cs typeface="+mn-cs"/>
              </a:rPr>
              <a:t>Same features as the publicly available </a:t>
            </a:r>
            <a:r>
              <a:rPr lang="en-GB" dirty="0" err="1">
                <a:latin typeface="Century Gothic" panose="020B0502020202020204" pitchFamily="34" charset="0"/>
                <a:cs typeface="+mn-cs"/>
              </a:rPr>
              <a:t>Tohru</a:t>
            </a:r>
            <a:r>
              <a:rPr lang="en-GB">
                <a:latin typeface="Century Gothic" panose="020B0502020202020204" pitchFamily="34" charset="0"/>
                <a:cs typeface="+mn-cs"/>
              </a:rPr>
              <a:t>.</a:t>
            </a:r>
          </a:p>
        </p:txBody>
      </p:sp>
    </p:spTree>
    <p:extLst>
      <p:ext uri="{BB962C8B-B14F-4D97-AF65-F5344CB8AC3E}">
        <p14:creationId xmlns:p14="http://schemas.microsoft.com/office/powerpoint/2010/main" val="4183504760"/>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en-US" altLang="en-US" sz="3800" dirty="0"/>
              <a:t>CRs from the Specifications Manager</a:t>
            </a:r>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graphicFrame>
        <p:nvGraphicFramePr>
          <p:cNvPr id="2" name="Table 1">
            <a:extLst>
              <a:ext uri="{FF2B5EF4-FFF2-40B4-BE49-F238E27FC236}">
                <a16:creationId xmlns:a16="http://schemas.microsoft.com/office/drawing/2014/main" id="{6A790432-FAD1-4E19-A24B-C7659605CC2A}"/>
              </a:ext>
            </a:extLst>
          </p:cNvPr>
          <p:cNvGraphicFramePr>
            <a:graphicFrameLocks noGrp="1"/>
          </p:cNvGraphicFramePr>
          <p:nvPr>
            <p:extLst>
              <p:ext uri="{D42A27DB-BD31-4B8C-83A1-F6EECF244321}">
                <p14:modId xmlns:p14="http://schemas.microsoft.com/office/powerpoint/2010/main" val="552481525"/>
              </p:ext>
            </p:extLst>
          </p:nvPr>
        </p:nvGraphicFramePr>
        <p:xfrm>
          <a:off x="596258" y="3069802"/>
          <a:ext cx="10999483" cy="1558182"/>
        </p:xfrm>
        <a:graphic>
          <a:graphicData uri="http://schemas.openxmlformats.org/drawingml/2006/table">
            <a:tbl>
              <a:tblPr>
                <a:tableStyleId>{5C22544A-7EE6-4342-B048-85BDC9FD1C3A}</a:tableStyleId>
              </a:tblPr>
              <a:tblGrid>
                <a:gridCol w="891556">
                  <a:extLst>
                    <a:ext uri="{9D8B030D-6E8A-4147-A177-3AD203B41FA5}">
                      <a16:colId xmlns:a16="http://schemas.microsoft.com/office/drawing/2014/main" val="3812387632"/>
                    </a:ext>
                  </a:extLst>
                </a:gridCol>
                <a:gridCol w="2045721">
                  <a:extLst>
                    <a:ext uri="{9D8B030D-6E8A-4147-A177-3AD203B41FA5}">
                      <a16:colId xmlns:a16="http://schemas.microsoft.com/office/drawing/2014/main" val="3307753563"/>
                    </a:ext>
                  </a:extLst>
                </a:gridCol>
                <a:gridCol w="1018867">
                  <a:extLst>
                    <a:ext uri="{9D8B030D-6E8A-4147-A177-3AD203B41FA5}">
                      <a16:colId xmlns:a16="http://schemas.microsoft.com/office/drawing/2014/main" val="1685245405"/>
                    </a:ext>
                  </a:extLst>
                </a:gridCol>
                <a:gridCol w="1018867">
                  <a:extLst>
                    <a:ext uri="{9D8B030D-6E8A-4147-A177-3AD203B41FA5}">
                      <a16:colId xmlns:a16="http://schemas.microsoft.com/office/drawing/2014/main" val="896734194"/>
                    </a:ext>
                  </a:extLst>
                </a:gridCol>
                <a:gridCol w="868943">
                  <a:extLst>
                    <a:ext uri="{9D8B030D-6E8A-4147-A177-3AD203B41FA5}">
                      <a16:colId xmlns:a16="http://schemas.microsoft.com/office/drawing/2014/main" val="2366249450"/>
                    </a:ext>
                  </a:extLst>
                </a:gridCol>
                <a:gridCol w="807750">
                  <a:extLst>
                    <a:ext uri="{9D8B030D-6E8A-4147-A177-3AD203B41FA5}">
                      <a16:colId xmlns:a16="http://schemas.microsoft.com/office/drawing/2014/main" val="3447466763"/>
                    </a:ext>
                  </a:extLst>
                </a:gridCol>
                <a:gridCol w="636412">
                  <a:extLst>
                    <a:ext uri="{9D8B030D-6E8A-4147-A177-3AD203B41FA5}">
                      <a16:colId xmlns:a16="http://schemas.microsoft.com/office/drawing/2014/main" val="903365799"/>
                    </a:ext>
                  </a:extLst>
                </a:gridCol>
                <a:gridCol w="636412">
                  <a:extLst>
                    <a:ext uri="{9D8B030D-6E8A-4147-A177-3AD203B41FA5}">
                      <a16:colId xmlns:a16="http://schemas.microsoft.com/office/drawing/2014/main" val="3205484078"/>
                    </a:ext>
                  </a:extLst>
                </a:gridCol>
                <a:gridCol w="1055583">
                  <a:extLst>
                    <a:ext uri="{9D8B030D-6E8A-4147-A177-3AD203B41FA5}">
                      <a16:colId xmlns:a16="http://schemas.microsoft.com/office/drawing/2014/main" val="4221638172"/>
                    </a:ext>
                  </a:extLst>
                </a:gridCol>
                <a:gridCol w="673124">
                  <a:extLst>
                    <a:ext uri="{9D8B030D-6E8A-4147-A177-3AD203B41FA5}">
                      <a16:colId xmlns:a16="http://schemas.microsoft.com/office/drawing/2014/main" val="3300279129"/>
                    </a:ext>
                  </a:extLst>
                </a:gridCol>
                <a:gridCol w="673124">
                  <a:extLst>
                    <a:ext uri="{9D8B030D-6E8A-4147-A177-3AD203B41FA5}">
                      <a16:colId xmlns:a16="http://schemas.microsoft.com/office/drawing/2014/main" val="205951251"/>
                    </a:ext>
                  </a:extLst>
                </a:gridCol>
                <a:gridCol w="673124">
                  <a:extLst>
                    <a:ext uri="{9D8B030D-6E8A-4147-A177-3AD203B41FA5}">
                      <a16:colId xmlns:a16="http://schemas.microsoft.com/office/drawing/2014/main" val="1363775400"/>
                    </a:ext>
                  </a:extLst>
                </a:gridCol>
              </a:tblGrid>
              <a:tr h="449411">
                <a:tc>
                  <a:txBody>
                    <a:bodyPr/>
                    <a:lstStyle/>
                    <a:p>
                      <a:pPr algn="ctr" fontAlgn="t"/>
                      <a:r>
                        <a:rPr lang="en-GB" sz="1200" u="none" strike="noStrike" dirty="0" err="1">
                          <a:effectLst/>
                        </a:rPr>
                        <a:t>TDoc</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Title</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Type</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For</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Agenda item</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Release</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Spec</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Version</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Related WIs</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CR</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CR revision</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CR category</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525431006"/>
                  </a:ext>
                </a:extLst>
              </a:tr>
              <a:tr h="629146">
                <a:tc>
                  <a:txBody>
                    <a:bodyPr/>
                    <a:lstStyle/>
                    <a:p>
                      <a:pPr marL="93663" indent="0" algn="l" fontAlgn="t"/>
                      <a:r>
                        <a:rPr lang="en-GB" sz="1200" u="sng" strike="noStrike" dirty="0">
                          <a:effectLst/>
                          <a:hlinkClick r:id="rId3"/>
                        </a:rPr>
                        <a:t>SP-220382</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Eliminate contents of Rel-17 and substitute with pointer to Rel-18</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CR</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Approval</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21.6</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sng" strike="noStrike" dirty="0">
                          <a:effectLst/>
                          <a:hlinkClick r:id="rId4"/>
                        </a:rPr>
                        <a:t>Rel-17</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sng" strike="noStrike" dirty="0">
                          <a:effectLst/>
                          <a:hlinkClick r:id="rId5"/>
                        </a:rPr>
                        <a:t>21.900</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u="none" strike="noStrike">
                          <a:effectLst/>
                        </a:rPr>
                        <a:t>17.1.0</a:t>
                      </a:r>
                      <a:endParaRPr lang="en-GB" sz="1200" b="0" i="0" u="none" strike="noStrike">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sng" strike="noStrike" dirty="0">
                          <a:effectLst/>
                          <a:hlinkClick r:id="rId6"/>
                        </a:rPr>
                        <a:t>TEI17</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0071</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u="none" strike="noStrike" dirty="0">
                          <a:effectLst/>
                        </a:rPr>
                        <a:t> </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F</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8694789"/>
                  </a:ext>
                </a:extLst>
              </a:tr>
              <a:tr h="479625">
                <a:tc>
                  <a:txBody>
                    <a:bodyPr/>
                    <a:lstStyle/>
                    <a:p>
                      <a:pPr marL="0" indent="93663" algn="l" fontAlgn="t"/>
                      <a:r>
                        <a:rPr lang="en-GB" sz="1200" u="sng" strike="noStrike" dirty="0">
                          <a:effectLst/>
                          <a:hlinkClick r:id="rId7"/>
                        </a:rPr>
                        <a:t>SP-220383</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Clean up</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CR</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Approval</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21.6</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sng" strike="noStrike" dirty="0">
                          <a:effectLst/>
                          <a:hlinkClick r:id="rId8"/>
                        </a:rPr>
                        <a:t>Rel-18</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sng" strike="noStrike" dirty="0">
                          <a:effectLst/>
                          <a:hlinkClick r:id="rId5"/>
                        </a:rPr>
                        <a:t>21.900</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u="none" strike="noStrike" dirty="0">
                          <a:effectLst/>
                        </a:rPr>
                        <a:t>17.1.0</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sng" strike="noStrike" dirty="0">
                          <a:effectLst/>
                          <a:hlinkClick r:id="rId9"/>
                        </a:rPr>
                        <a:t>TEI18</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0072</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u="none" strike="noStrike" dirty="0">
                          <a:effectLst/>
                        </a:rPr>
                        <a:t> </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F</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4936438"/>
                  </a:ext>
                </a:extLst>
              </a:tr>
            </a:tbl>
          </a:graphicData>
        </a:graphic>
      </p:graphicFrame>
    </p:spTree>
    <p:extLst>
      <p:ext uri="{BB962C8B-B14F-4D97-AF65-F5344CB8AC3E}">
        <p14:creationId xmlns:p14="http://schemas.microsoft.com/office/powerpoint/2010/main" val="2023299866"/>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8658245" cy="1325563"/>
          </a:xfrm>
        </p:spPr>
        <p:txBody>
          <a:bodyPr/>
          <a:lstStyle/>
          <a:p>
            <a:r>
              <a:rPr lang="fr-FR" altLang="en-US" dirty="0"/>
              <a:t>3GU: </a:t>
            </a:r>
            <a:r>
              <a:rPr lang="en-GB" altLang="en-US" sz="4400" dirty="0">
                <a:latin typeface="Century Gothic" panose="020B0502020202020204" pitchFamily="34" charset="0"/>
              </a:rPr>
              <a:t>Possibility to filter CRs</a:t>
            </a:r>
            <a:endParaRPr lang="en-GB" altLang="en-US"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9" name="Content Placeholder 2">
            <a:extLst>
              <a:ext uri="{FF2B5EF4-FFF2-40B4-BE49-F238E27FC236}">
                <a16:creationId xmlns:a16="http://schemas.microsoft.com/office/drawing/2014/main" id="{4BEC5FFE-9EE3-4547-AC04-1005AF2E23C2}"/>
              </a:ext>
            </a:extLst>
          </p:cNvPr>
          <p:cNvSpPr txBox="1">
            <a:spLocks/>
          </p:cNvSpPr>
          <p:nvPr/>
        </p:nvSpPr>
        <p:spPr bwMode="auto">
          <a:xfrm>
            <a:off x="446130" y="2137852"/>
            <a:ext cx="8963046" cy="224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5600" eaLnBrk="1" hangingPunct="1">
              <a:defRPr/>
            </a:pPr>
            <a:r>
              <a:rPr lang="en-GB" altLang="en-US" sz="1800" dirty="0">
                <a:latin typeface="Century Gothic" panose="020B0502020202020204" pitchFamily="34" charset="0"/>
              </a:rPr>
              <a:t>SP-210521 (Endorsed): Possibility to filter 3GPP CRs</a:t>
            </a:r>
          </a:p>
          <a:p>
            <a:pPr marL="1588" indent="0" eaLnBrk="1" hangingPunct="1">
              <a:buFontTx/>
              <a:buNone/>
              <a:defRPr/>
            </a:pPr>
            <a:endParaRPr lang="en-GB" altLang="en-US" sz="200" dirty="0">
              <a:latin typeface="Century Gothic" panose="020B0502020202020204" pitchFamily="34" charset="0"/>
            </a:endParaRPr>
          </a:p>
          <a:p>
            <a:pPr marL="712788" lvl="1" indent="-352425" eaLnBrk="1" hangingPunct="1">
              <a:defRPr/>
            </a:pPr>
            <a:r>
              <a:rPr lang="en-GB" altLang="en-US" sz="1800" dirty="0">
                <a:latin typeface="Century Gothic" panose="020B0502020202020204" pitchFamily="34" charset="0"/>
              </a:rPr>
              <a:t>Request:</a:t>
            </a:r>
          </a:p>
          <a:p>
            <a:pPr marL="1079500" lvl="2" indent="-355600" eaLnBrk="1" hangingPunct="1">
              <a:defRPr/>
            </a:pPr>
            <a:r>
              <a:rPr lang="en-GB" altLang="en-US" sz="1400" dirty="0">
                <a:latin typeface="Century Gothic" panose="020B0502020202020204" pitchFamily="34" charset="0"/>
              </a:rPr>
              <a:t>“change affects” tic box information, when agreed, is captured in the CR database. </a:t>
            </a:r>
          </a:p>
          <a:p>
            <a:pPr marL="1079500" lvl="2" indent="-355600" eaLnBrk="1" hangingPunct="1">
              <a:defRPr/>
            </a:pPr>
            <a:r>
              <a:rPr lang="en-GB" altLang="en-US" sz="1400" dirty="0">
                <a:latin typeface="Century Gothic" panose="020B0502020202020204" pitchFamily="34" charset="0"/>
              </a:rPr>
              <a:t>filtering capability based on “change affects” criteria is provided to 3GPP portal users</a:t>
            </a:r>
            <a:endParaRPr lang="en-GB" altLang="en-US" sz="200" dirty="0">
              <a:latin typeface="Century Gothic" panose="020B0502020202020204" pitchFamily="34" charset="0"/>
            </a:endParaRPr>
          </a:p>
          <a:p>
            <a:pPr marL="712788" lvl="1" indent="-352425" eaLnBrk="1" hangingPunct="1">
              <a:defRPr/>
            </a:pPr>
            <a:r>
              <a:rPr lang="en-GB" altLang="en-US" sz="1800" dirty="0">
                <a:latin typeface="Century Gothic" panose="020B0502020202020204" pitchFamily="34" charset="0"/>
              </a:rPr>
              <a:t>Status:</a:t>
            </a:r>
          </a:p>
          <a:p>
            <a:pPr marL="1079500" lvl="2" indent="-355600" eaLnBrk="1" hangingPunct="1">
              <a:defRPr/>
            </a:pPr>
            <a:r>
              <a:rPr lang="en-GB" altLang="en-US" sz="1400" dirty="0">
                <a:latin typeface="Century Gothic" panose="020B0502020202020204" pitchFamily="34" charset="0"/>
              </a:rPr>
              <a:t>Ongoing (maybe available over the summer?)</a:t>
            </a:r>
          </a:p>
        </p:txBody>
      </p:sp>
    </p:spTree>
    <p:extLst>
      <p:ext uri="{BB962C8B-B14F-4D97-AF65-F5344CB8AC3E}">
        <p14:creationId xmlns:p14="http://schemas.microsoft.com/office/powerpoint/2010/main" val="860019791"/>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02F8E-AB0F-4695-863F-AFD33B6DDDCE}"/>
              </a:ext>
            </a:extLst>
          </p:cNvPr>
          <p:cNvSpPr>
            <a:spLocks noGrp="1"/>
          </p:cNvSpPr>
          <p:nvPr>
            <p:ph type="title"/>
          </p:nvPr>
        </p:nvSpPr>
        <p:spPr/>
        <p:txBody>
          <a:bodyPr>
            <a:normAutofit/>
          </a:bodyPr>
          <a:lstStyle/>
          <a:p>
            <a:r>
              <a:rPr lang="en-GB" dirty="0"/>
              <a:t>Official/Voting contacts</a:t>
            </a:r>
          </a:p>
        </p:txBody>
      </p:sp>
      <p:sp>
        <p:nvSpPr>
          <p:cNvPr id="3" name="Content Placeholder 2">
            <a:extLst>
              <a:ext uri="{FF2B5EF4-FFF2-40B4-BE49-F238E27FC236}">
                <a16:creationId xmlns:a16="http://schemas.microsoft.com/office/drawing/2014/main" id="{83067CFE-A15D-40D4-8FCB-0296AA764F27}"/>
              </a:ext>
            </a:extLst>
          </p:cNvPr>
          <p:cNvSpPr>
            <a:spLocks noGrp="1"/>
          </p:cNvSpPr>
          <p:nvPr>
            <p:ph idx="1"/>
          </p:nvPr>
        </p:nvSpPr>
        <p:spPr>
          <a:xfrm>
            <a:off x="628650" y="1825625"/>
            <a:ext cx="10725150" cy="4351338"/>
          </a:xfrm>
        </p:spPr>
        <p:txBody>
          <a:bodyPr>
            <a:normAutofit/>
          </a:bodyPr>
          <a:lstStyle/>
          <a:p>
            <a:pPr marL="355600" indent="-355600">
              <a:spcBef>
                <a:spcPct val="50000"/>
              </a:spcBef>
            </a:pPr>
            <a:r>
              <a:rPr lang="en-GB" sz="2000" dirty="0">
                <a:latin typeface="Calibri (Body)"/>
              </a:rPr>
              <a:t>In order for MCC (or PCG, OPs, …) to make official communications with 3GPP members, </a:t>
            </a:r>
            <a:r>
              <a:rPr lang="en-GB" sz="2000" b="1" dirty="0">
                <a:latin typeface="Calibri (Body)"/>
              </a:rPr>
              <a:t>it is essential that all organizations identify at least one person to act as the designated contact point for all matters relating to 3GPP business</a:t>
            </a:r>
            <a:r>
              <a:rPr lang="en-GB" sz="2000" dirty="0">
                <a:latin typeface="Calibri (Body)"/>
              </a:rPr>
              <a:t>, and that this be regularly reviewed by members and kept up to date in case of personnel moves and departures.</a:t>
            </a:r>
          </a:p>
          <a:p>
            <a:pPr marL="355600" indent="-355600">
              <a:spcBef>
                <a:spcPct val="50000"/>
              </a:spcBef>
            </a:pPr>
            <a:r>
              <a:rPr lang="en-GB" sz="2000" dirty="0">
                <a:latin typeface="Calibri (Body)"/>
              </a:rPr>
              <a:t>Also, once the voting resumes, the </a:t>
            </a:r>
            <a:r>
              <a:rPr lang="en-GB" sz="2000" b="1" dirty="0">
                <a:latin typeface="Calibri (Body)"/>
              </a:rPr>
              <a:t>issuing of proxy votes</a:t>
            </a:r>
            <a:r>
              <a:rPr lang="en-GB" sz="2000" dirty="0">
                <a:latin typeface="Calibri (Body)"/>
              </a:rPr>
              <a:t> (When proxied are applicable) will be the privilege of companies’ "official contact" or "voting contact" </a:t>
            </a:r>
            <a:r>
              <a:rPr lang="en-GB" sz="2000" b="1" dirty="0">
                <a:latin typeface="Calibri (Body)"/>
              </a:rPr>
              <a:t>as recorded in our database</a:t>
            </a:r>
            <a:r>
              <a:rPr lang="en-GB" sz="2000" dirty="0">
                <a:latin typeface="Calibri (Body)"/>
              </a:rPr>
              <a:t>.</a:t>
            </a:r>
          </a:p>
          <a:p>
            <a:pPr marL="355600" indent="-355600">
              <a:spcBef>
                <a:spcPct val="50000"/>
              </a:spcBef>
            </a:pPr>
            <a:r>
              <a:rPr lang="en-GB" sz="2000" dirty="0">
                <a:latin typeface="Calibri (Body)"/>
              </a:rPr>
              <a:t>Unfortunately, Europe’s General Data Protection Regulations prevent us from publishing on the 3GPP web site or in a </a:t>
            </a:r>
            <a:r>
              <a:rPr lang="en-GB" sz="2000" dirty="0" err="1">
                <a:latin typeface="Calibri (Body)"/>
              </a:rPr>
              <a:t>TDoc</a:t>
            </a:r>
            <a:r>
              <a:rPr lang="en-GB" sz="2000" dirty="0">
                <a:latin typeface="Calibri (Body)"/>
              </a:rPr>
              <a:t> the identity of those people. If you are not sure who are </a:t>
            </a:r>
            <a:r>
              <a:rPr lang="en-GB" sz="2000" u="sng" dirty="0">
                <a:latin typeface="Calibri (Body)"/>
              </a:rPr>
              <a:t>your</a:t>
            </a:r>
            <a:r>
              <a:rPr lang="en-GB" sz="2000" dirty="0">
                <a:latin typeface="Calibri (Body)"/>
              </a:rPr>
              <a:t> company’s contact people, please ask! We will be happy to tell you. And if our records are out of date, we will be happy to add or remove such people. There is no limit to how many contact people a company may have, and all have equal rights.</a:t>
            </a:r>
          </a:p>
          <a:p>
            <a:pPr marL="355600" indent="-355600">
              <a:spcBef>
                <a:spcPct val="50000"/>
              </a:spcBef>
            </a:pPr>
            <a:r>
              <a:rPr lang="en-GB" sz="2000" dirty="0">
                <a:latin typeface="Calibri (Body)"/>
              </a:rPr>
              <a:t>To request or update this information, contact:</a:t>
            </a:r>
            <a:br>
              <a:rPr lang="en-GB" sz="2000" dirty="0">
                <a:latin typeface="Calibri (Body)"/>
              </a:rPr>
            </a:br>
            <a:r>
              <a:rPr lang="en-GB" sz="2000" dirty="0">
                <a:latin typeface="Calibri (Body)"/>
                <a:hlinkClick r:id="rId2"/>
              </a:rPr>
              <a:t>3gppMembership@etsi.org</a:t>
            </a:r>
            <a:r>
              <a:rPr lang="en-GB" sz="2000" dirty="0">
                <a:latin typeface="Calibri (Body)"/>
              </a:rPr>
              <a:t> </a:t>
            </a:r>
          </a:p>
        </p:txBody>
      </p:sp>
      <p:sp>
        <p:nvSpPr>
          <p:cNvPr id="4" name="Date Placeholder 3">
            <a:extLst>
              <a:ext uri="{FF2B5EF4-FFF2-40B4-BE49-F238E27FC236}">
                <a16:creationId xmlns:a16="http://schemas.microsoft.com/office/drawing/2014/main" id="{4AB9F046-764D-47CE-AC33-07229BB26841}"/>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6/4/2022</a:t>
            </a:fld>
            <a:endParaRPr lang="en-US" dirty="0"/>
          </a:p>
        </p:txBody>
      </p:sp>
      <p:sp>
        <p:nvSpPr>
          <p:cNvPr id="5" name="Slide Number Placeholder 4">
            <a:extLst>
              <a:ext uri="{FF2B5EF4-FFF2-40B4-BE49-F238E27FC236}">
                <a16:creationId xmlns:a16="http://schemas.microsoft.com/office/drawing/2014/main" id="{AB00CAB8-8F7C-4FBC-BB8D-CD98621DB167}"/>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28</a:t>
            </a:fld>
            <a:endParaRPr lang="en-US" dirty="0"/>
          </a:p>
        </p:txBody>
      </p:sp>
    </p:spTree>
    <p:extLst>
      <p:ext uri="{BB962C8B-B14F-4D97-AF65-F5344CB8AC3E}">
        <p14:creationId xmlns:p14="http://schemas.microsoft.com/office/powerpoint/2010/main" val="382170620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E3193-6C38-4BA6-BDD2-9FA39D8D4CD8}"/>
              </a:ext>
            </a:extLst>
          </p:cNvPr>
          <p:cNvSpPr>
            <a:spLocks noGrp="1"/>
          </p:cNvSpPr>
          <p:nvPr>
            <p:ph type="title"/>
          </p:nvPr>
        </p:nvSpPr>
        <p:spPr/>
        <p:txBody>
          <a:bodyPr/>
          <a:lstStyle/>
          <a:p>
            <a:r>
              <a:rPr lang="en-GB" altLang="en-US" dirty="0">
                <a:solidFill>
                  <a:srgbClr val="C00000"/>
                </a:solidFill>
                <a:latin typeface="Century Gothic" panose="020B0502020202020204" pitchFamily="34" charset="0"/>
              </a:rPr>
              <a:t>3GPP Support Team</a:t>
            </a:r>
            <a:endParaRPr lang="en-GB" dirty="0"/>
          </a:p>
        </p:txBody>
      </p:sp>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753673"/>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flipV="1">
            <a:off x="7382135" y="4327621"/>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89" y="3565332"/>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30845" y="329635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98845" y="1917224"/>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73228" y="2115809"/>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808056" y="3146531"/>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48245"/>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admin)</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6166" y="3841416"/>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784" y="3577346"/>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55645" y="37994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1277" y="377186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00229"/>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71240" y="306598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6" name="AutoShape 60">
            <a:extLst>
              <a:ext uri="{FF2B5EF4-FFF2-40B4-BE49-F238E27FC236}">
                <a16:creationId xmlns:a16="http://schemas.microsoft.com/office/drawing/2014/main" id="{026B81AE-6585-4C43-A19B-FCEB435CBDED}"/>
              </a:ext>
            </a:extLst>
          </p:cNvPr>
          <p:cNvSpPr>
            <a:spLocks noChangeArrowheads="1"/>
          </p:cNvSpPr>
          <p:nvPr/>
        </p:nvSpPr>
        <p:spPr bwMode="auto">
          <a:xfrm>
            <a:off x="5171240" y="2962413"/>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45038" y="35346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7" name="AutoShape 74">
            <a:extLst>
              <a:ext uri="{FF2B5EF4-FFF2-40B4-BE49-F238E27FC236}">
                <a16:creationId xmlns:a16="http://schemas.microsoft.com/office/drawing/2014/main" id="{81B77ADF-67A6-4794-B7EA-98443546A14C}"/>
              </a:ext>
            </a:extLst>
          </p:cNvPr>
          <p:cNvSpPr>
            <a:spLocks noChangeArrowheads="1"/>
          </p:cNvSpPr>
          <p:nvPr/>
        </p:nvSpPr>
        <p:spPr bwMode="auto">
          <a:xfrm>
            <a:off x="2807629" y="349155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500069" y="3262717"/>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18173" y="321331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03702" y="349216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Achraf Khsiba</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003" y="2611474"/>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Tree>
    <p:extLst>
      <p:ext uri="{BB962C8B-B14F-4D97-AF65-F5344CB8AC3E}">
        <p14:creationId xmlns:p14="http://schemas.microsoft.com/office/powerpoint/2010/main" val="123536431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graphicFrame>
        <p:nvGraphicFramePr>
          <p:cNvPr id="4" name="Chart 3">
            <a:extLst>
              <a:ext uri="{FF2B5EF4-FFF2-40B4-BE49-F238E27FC236}">
                <a16:creationId xmlns:a16="http://schemas.microsoft.com/office/drawing/2014/main" id="{AF51E184-7F98-454D-BA06-6FBE37DA9A5F}"/>
              </a:ext>
            </a:extLst>
          </p:cNvPr>
          <p:cNvGraphicFramePr>
            <a:graphicFrameLocks/>
          </p:cNvGraphicFramePr>
          <p:nvPr>
            <p:extLst>
              <p:ext uri="{D42A27DB-BD31-4B8C-83A1-F6EECF244321}">
                <p14:modId xmlns:p14="http://schemas.microsoft.com/office/powerpoint/2010/main" val="1100512589"/>
              </p:ext>
            </p:extLst>
          </p:nvPr>
        </p:nvGraphicFramePr>
        <p:xfrm>
          <a:off x="2406967" y="2037239"/>
          <a:ext cx="7378065" cy="4086225"/>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a:extLst>
              <a:ext uri="{FF2B5EF4-FFF2-40B4-BE49-F238E27FC236}">
                <a16:creationId xmlns:a16="http://schemas.microsoft.com/office/drawing/2014/main" id="{4E02AC59-09AA-423D-816B-0545E32716CF}"/>
              </a:ext>
            </a:extLst>
          </p:cNvPr>
          <p:cNvSpPr>
            <a:spLocks noChangeArrowheads="1"/>
          </p:cNvSpPr>
          <p:nvPr/>
        </p:nvSpPr>
        <p:spPr bwMode="auto">
          <a:xfrm>
            <a:off x="8729543" y="6173568"/>
            <a:ext cx="221118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a:lstStyle>
          <a:p>
            <a:pPr algn="r"/>
            <a:r>
              <a:rPr lang="en-GB" sz="800" dirty="0"/>
              <a:t>* Current year extrapolated estimate</a:t>
            </a:r>
          </a:p>
        </p:txBody>
      </p:sp>
    </p:spTree>
    <p:extLst>
      <p:ext uri="{BB962C8B-B14F-4D97-AF65-F5344CB8AC3E}">
        <p14:creationId xmlns:p14="http://schemas.microsoft.com/office/powerpoint/2010/main" val="109515304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graphicFrame>
        <p:nvGraphicFramePr>
          <p:cNvPr id="8" name="Chart 7">
            <a:extLst>
              <a:ext uri="{FF2B5EF4-FFF2-40B4-BE49-F238E27FC236}">
                <a16:creationId xmlns:a16="http://schemas.microsoft.com/office/drawing/2014/main" id="{E49F2562-71B8-40E7-B4D8-C4DEBE4F0A50}"/>
              </a:ext>
            </a:extLst>
          </p:cNvPr>
          <p:cNvGraphicFramePr>
            <a:graphicFrameLocks/>
          </p:cNvGraphicFramePr>
          <p:nvPr>
            <p:extLst>
              <p:ext uri="{D42A27DB-BD31-4B8C-83A1-F6EECF244321}">
                <p14:modId xmlns:p14="http://schemas.microsoft.com/office/powerpoint/2010/main" val="2274056924"/>
              </p:ext>
            </p:extLst>
          </p:nvPr>
        </p:nvGraphicFramePr>
        <p:xfrm>
          <a:off x="2283977" y="2249424"/>
          <a:ext cx="7624044" cy="407822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6191327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6/4/2022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7</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graphicFrame>
        <p:nvGraphicFramePr>
          <p:cNvPr id="9" name="Chart 8">
            <a:extLst>
              <a:ext uri="{FF2B5EF4-FFF2-40B4-BE49-F238E27FC236}">
                <a16:creationId xmlns:a16="http://schemas.microsoft.com/office/drawing/2014/main" id="{800F9579-37B0-4A83-BC55-5C23AD57116E}"/>
              </a:ext>
            </a:extLst>
          </p:cNvPr>
          <p:cNvGraphicFramePr>
            <a:graphicFrameLocks/>
          </p:cNvGraphicFramePr>
          <p:nvPr>
            <p:extLst>
              <p:ext uri="{D42A27DB-BD31-4B8C-83A1-F6EECF244321}">
                <p14:modId xmlns:p14="http://schemas.microsoft.com/office/powerpoint/2010/main" val="268907778"/>
              </p:ext>
            </p:extLst>
          </p:nvPr>
        </p:nvGraphicFramePr>
        <p:xfrm>
          <a:off x="2283976" y="2274532"/>
          <a:ext cx="7624045" cy="39671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2687388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6/4/2022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8</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graphicFrame>
        <p:nvGraphicFramePr>
          <p:cNvPr id="9" name="Chart 8">
            <a:extLst>
              <a:ext uri="{FF2B5EF4-FFF2-40B4-BE49-F238E27FC236}">
                <a16:creationId xmlns:a16="http://schemas.microsoft.com/office/drawing/2014/main" id="{2C6FE2B6-9FF6-4EB1-BFD8-43CA3A6FD414}"/>
              </a:ext>
            </a:extLst>
          </p:cNvPr>
          <p:cNvGraphicFramePr>
            <a:graphicFrameLocks/>
          </p:cNvGraphicFramePr>
          <p:nvPr>
            <p:extLst>
              <p:ext uri="{D42A27DB-BD31-4B8C-83A1-F6EECF244321}">
                <p14:modId xmlns:p14="http://schemas.microsoft.com/office/powerpoint/2010/main" val="2755209965"/>
              </p:ext>
            </p:extLst>
          </p:nvPr>
        </p:nvGraphicFramePr>
        <p:xfrm>
          <a:off x="2283975" y="2274531"/>
          <a:ext cx="7624045" cy="39671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5813528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6/4/2022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9</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graphicFrame>
        <p:nvGraphicFramePr>
          <p:cNvPr id="8" name="Chart 7">
            <a:extLst>
              <a:ext uri="{FF2B5EF4-FFF2-40B4-BE49-F238E27FC236}">
                <a16:creationId xmlns:a16="http://schemas.microsoft.com/office/drawing/2014/main" id="{6A086643-F00E-4C40-A201-EE002C982A42}"/>
              </a:ext>
            </a:extLst>
          </p:cNvPr>
          <p:cNvGraphicFramePr>
            <a:graphicFrameLocks/>
          </p:cNvGraphicFramePr>
          <p:nvPr>
            <p:extLst>
              <p:ext uri="{D42A27DB-BD31-4B8C-83A1-F6EECF244321}">
                <p14:modId xmlns:p14="http://schemas.microsoft.com/office/powerpoint/2010/main" val="779597762"/>
              </p:ext>
            </p:extLst>
          </p:nvPr>
        </p:nvGraphicFramePr>
        <p:xfrm>
          <a:off x="2283978" y="2289107"/>
          <a:ext cx="7624043" cy="395260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0656644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340F517-45A4-486D-BDBB-01E4DE03B032}">
  <ds:schemaRefs>
    <ds:schemaRef ds:uri="http://purl.org/dc/elements/1.1/"/>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280d8efa-eff2-4910-88d2-79ca146720c4"/>
    <ds:schemaRef ds:uri="http://www.w3.org/XML/1998/namespace"/>
  </ds:schemaRefs>
</ds:datastoreItem>
</file>

<file path=customXml/itemProps2.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728A70F-161F-4FA9-B193-C97FB71CE39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13303</TotalTime>
  <Words>1085</Words>
  <Application>Microsoft Office PowerPoint</Application>
  <PresentationFormat>Widescreen</PresentationFormat>
  <Paragraphs>284</Paragraphs>
  <Slides>28</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Arial</vt:lpstr>
      <vt:lpstr>Arial </vt:lpstr>
      <vt:lpstr>Calibri</vt:lpstr>
      <vt:lpstr>Calibri (Body)</vt:lpstr>
      <vt:lpstr>Calibri Light</vt:lpstr>
      <vt:lpstr>Century Gothic</vt:lpstr>
      <vt:lpstr>Times New Roman</vt:lpstr>
      <vt:lpstr>Office Theme</vt:lpstr>
      <vt:lpstr>MCC Support Team Report</vt:lpstr>
      <vt:lpstr>Changes of personnel</vt:lpstr>
      <vt:lpstr>3GPP Support Team</vt:lpstr>
      <vt:lpstr>Statistics</vt:lpstr>
      <vt:lpstr>Approved CRs per year</vt:lpstr>
      <vt:lpstr>Approved CRs per TSG</vt:lpstr>
      <vt:lpstr>Approved CRs per TSG (CT)</vt:lpstr>
      <vt:lpstr>Approved CRs per TSG (RAN)</vt:lpstr>
      <vt:lpstr>Approved CRs per TSG (SA)</vt:lpstr>
      <vt:lpstr>Agreed CRs for TSG#96</vt:lpstr>
      <vt:lpstr>Agreed CRs for TSG#96 (CT)</vt:lpstr>
      <vt:lpstr>Agreed CRs for TSG#96 (RAN)</vt:lpstr>
      <vt:lpstr>Agreed CRs for TSG#96 (SA)</vt:lpstr>
      <vt:lpstr>Affected specs per release (CT)</vt:lpstr>
      <vt:lpstr>Affected specs per release (RAN)</vt:lpstr>
      <vt:lpstr>Affected specs per release (SA)</vt:lpstr>
      <vt:lpstr>3GPP Membership</vt:lpstr>
      <vt:lpstr>3GPP Membership</vt:lpstr>
      <vt:lpstr>3GPP Membership</vt:lpstr>
      <vt:lpstr>Marketing and communications</vt:lpstr>
      <vt:lpstr>Marketing matters</vt:lpstr>
      <vt:lpstr>Other</vt:lpstr>
      <vt:lpstr>Voting tool: Annex I updates</vt:lpstr>
      <vt:lpstr>Voting tool: How to export a voting list</vt:lpstr>
      <vt:lpstr>3GPP Tohru</vt:lpstr>
      <vt:lpstr>CRs from the Specifications Manager</vt:lpstr>
      <vt:lpstr>3GU: Possibility to filter CRs</vt:lpstr>
      <vt:lpstr>Official/Voting contacts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Issam_MCC</cp:lastModifiedBy>
  <cp:revision>1022</cp:revision>
  <cp:lastPrinted>2019-09-25T11:24:01Z</cp:lastPrinted>
  <dcterms:created xsi:type="dcterms:W3CDTF">2010-02-05T13:52:04Z</dcterms:created>
  <dcterms:modified xsi:type="dcterms:W3CDTF">2022-06-04T09:10:37Z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