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xml" ContentType="application/vnd.openxmlformats-officedocument.presentationml.slideLayout+xml"/>
  <Override PartName="/ppt/slideLayouts/slideLayout210.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 id="2147483678" r:id="rId4"/>
    <p:sldMasterId id="2147483693" r:id="rId5"/>
    <p:sldMasterId id="2147483708" r:id="rId6"/>
    <p:sldMasterId id="2147483723" r:id="rId7"/>
    <p:sldMasterId id="2147483738" r:id="rId8"/>
    <p:sldMasterId id="2147483753" r:id="rId9"/>
    <p:sldMasterId id="2147483768" r:id="rId10"/>
    <p:sldMasterId id="2147483783" r:id="rId11"/>
    <p:sldMasterId id="2147483798" r:id="rId12"/>
    <p:sldMasterId id="2147483813" r:id="rId13"/>
    <p:sldMasterId id="2147483828" r:id="rId14"/>
    <p:sldMasterId id="2147483843" r:id="rId15"/>
    <p:sldMasterId id="2147483858" r:id="rId16"/>
  </p:sldMasterIdLst>
  <p:notesMasterIdLst>
    <p:notesMasterId r:id="rId18"/>
  </p:notesMasterIdLst>
  <p:handoutMasterIdLst>
    <p:handoutMasterId r:id="rId41"/>
  </p:handoutMasterIdLst>
  <p:sldIdLst>
    <p:sldId id="303" r:id="rId17"/>
    <p:sldId id="1093" r:id="rId19"/>
    <p:sldId id="1147" r:id="rId20"/>
    <p:sldId id="1148" r:id="rId21"/>
    <p:sldId id="941" r:id="rId22"/>
    <p:sldId id="1128" r:id="rId23"/>
    <p:sldId id="1029" r:id="rId24"/>
    <p:sldId id="1168" r:id="rId25"/>
    <p:sldId id="1149" r:id="rId26"/>
    <p:sldId id="1150" r:id="rId27"/>
    <p:sldId id="1049" r:id="rId28"/>
    <p:sldId id="908" r:id="rId29"/>
    <p:sldId id="1016" r:id="rId30"/>
    <p:sldId id="954" r:id="rId31"/>
    <p:sldId id="955" r:id="rId32"/>
    <p:sldId id="956" r:id="rId33"/>
    <p:sldId id="1003" r:id="rId34"/>
    <p:sldId id="1004" r:id="rId35"/>
    <p:sldId id="1129" r:id="rId36"/>
    <p:sldId id="1067" r:id="rId37"/>
    <p:sldId id="1068" r:id="rId38"/>
    <p:sldId id="1124" r:id="rId39"/>
    <p:sldId id="940" r:id="rId40"/>
  </p:sldIdLst>
  <p:sldSz cx="9144000" cy="6858000" type="screen4x3"/>
  <p:notesSz cx="7010400" cy="9296400"/>
  <p:defaultTextStyle>
    <a:defPPr>
      <a:defRPr lang="en-GB"/>
    </a:defPPr>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5pPr>
    <a:lvl6pPr marL="2286000" lvl="5"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6pPr>
    <a:lvl7pPr marL="2743200" lvl="6"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7pPr>
    <a:lvl8pPr marL="3200400" lvl="7"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8pPr>
    <a:lvl9pPr marL="3657600" lvl="8"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nshi Chen" initials="W"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00FF"/>
    <a:srgbClr val="FFFF66"/>
    <a:srgbClr val="8FE2FF"/>
    <a:srgbClr val="BE02A3"/>
    <a:srgbClr val="EAEBC7"/>
    <a:srgbClr val="E2E2D0"/>
    <a:srgbClr val="C6D254"/>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2068"/>
    <p:restoredTop sz="95316"/>
  </p:normalViewPr>
  <p:slideViewPr>
    <p:cSldViewPr snapToGrid="0" showGuides="1">
      <p:cViewPr varScale="1">
        <p:scale>
          <a:sx n="111" d="100"/>
          <a:sy n="111" d="100"/>
        </p:scale>
        <p:origin x="1482" y="108"/>
      </p:cViewPr>
      <p:guideLst>
        <p:guide orient="horz" pos="2214"/>
        <p:guide pos="467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100" d="100"/>
        <a:sy n="100" d="100"/>
      </p:scale>
      <p:origin x="0" y="312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5" Type="http://schemas.openxmlformats.org/officeDocument/2006/relationships/commentAuthors" Target="commentAuthors.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handoutMaster" Target="handoutMasters/handoutMaster1.xml"/><Relationship Id="rId40" Type="http://schemas.openxmlformats.org/officeDocument/2006/relationships/slide" Target="slides/slide23.xml"/><Relationship Id="rId4" Type="http://schemas.openxmlformats.org/officeDocument/2006/relationships/slideMaster" Target="slideMasters/slideMaster3.xml"/><Relationship Id="rId39" Type="http://schemas.openxmlformats.org/officeDocument/2006/relationships/slide" Target="slides/slide22.xml"/><Relationship Id="rId38" Type="http://schemas.openxmlformats.org/officeDocument/2006/relationships/slide" Target="slides/slide21.xml"/><Relationship Id="rId37" Type="http://schemas.openxmlformats.org/officeDocument/2006/relationships/slide" Target="slides/slide20.xml"/><Relationship Id="rId36" Type="http://schemas.openxmlformats.org/officeDocument/2006/relationships/slide" Target="slides/slide19.xml"/><Relationship Id="rId35" Type="http://schemas.openxmlformats.org/officeDocument/2006/relationships/slide" Target="slides/slide18.xml"/><Relationship Id="rId34" Type="http://schemas.openxmlformats.org/officeDocument/2006/relationships/slide" Target="slides/slide17.xml"/><Relationship Id="rId33" Type="http://schemas.openxmlformats.org/officeDocument/2006/relationships/slide" Target="slides/slide16.xml"/><Relationship Id="rId32" Type="http://schemas.openxmlformats.org/officeDocument/2006/relationships/slide" Target="slides/slide15.xml"/><Relationship Id="rId31" Type="http://schemas.openxmlformats.org/officeDocument/2006/relationships/slide" Target="slides/slide14.xml"/><Relationship Id="rId30" Type="http://schemas.openxmlformats.org/officeDocument/2006/relationships/slide" Target="slides/slide13.xml"/><Relationship Id="rId3" Type="http://schemas.openxmlformats.org/officeDocument/2006/relationships/slideMaster" Target="slideMasters/slideMaster2.xml"/><Relationship Id="rId29" Type="http://schemas.openxmlformats.org/officeDocument/2006/relationships/slide" Target="slides/slide12.xml"/><Relationship Id="rId28" Type="http://schemas.openxmlformats.org/officeDocument/2006/relationships/slide" Target="slides/slide11.xml"/><Relationship Id="rId27" Type="http://schemas.openxmlformats.org/officeDocument/2006/relationships/slide" Target="slides/slide10.xml"/><Relationship Id="rId26" Type="http://schemas.openxmlformats.org/officeDocument/2006/relationships/slide" Target="slides/slide9.xml"/><Relationship Id="rId25" Type="http://schemas.openxmlformats.org/officeDocument/2006/relationships/slide" Target="slides/slide8.xml"/><Relationship Id="rId24" Type="http://schemas.openxmlformats.org/officeDocument/2006/relationships/slide" Target="slides/slide7.xml"/><Relationship Id="rId23" Type="http://schemas.openxmlformats.org/officeDocument/2006/relationships/slide" Target="slides/slide6.xml"/><Relationship Id="rId22" Type="http://schemas.openxmlformats.org/officeDocument/2006/relationships/slide" Target="slides/slide5.xml"/><Relationship Id="rId21" Type="http://schemas.openxmlformats.org/officeDocument/2006/relationships/slide" Target="slides/slide4.xml"/><Relationship Id="rId20" Type="http://schemas.openxmlformats.org/officeDocument/2006/relationships/slide" Target="slides/slide3.xml"/><Relationship Id="rId2" Type="http://schemas.openxmlformats.org/officeDocument/2006/relationships/theme" Target="theme/theme1.xml"/><Relationship Id="rId19" Type="http://schemas.openxmlformats.org/officeDocument/2006/relationships/slide" Target="slides/slide2.xml"/><Relationship Id="rId18" Type="http://schemas.openxmlformats.org/officeDocument/2006/relationships/notesMaster" Target="notesMasters/notesMaster1.xml"/><Relationship Id="rId17" Type="http://schemas.openxmlformats.org/officeDocument/2006/relationships/slide" Target="slides/slide1.xml"/><Relationship Id="rId16" Type="http://schemas.openxmlformats.org/officeDocument/2006/relationships/slideMaster" Target="slideMasters/slideMaster15.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9218" name="Rectangle 2"/>
          <p:cNvSpPr>
            <a:spLocks noGrp="1" noChangeArrowheads="1"/>
          </p:cNvSpPr>
          <p:nvPr>
            <p:ph type="hdr" sz="quarter"/>
          </p:nvPr>
        </p:nvSpPr>
        <p:spPr bwMode="auto">
          <a:xfrm>
            <a:off x="0" y="0"/>
            <a:ext cx="3038475" cy="465138"/>
          </a:xfrm>
          <a:prstGeom prst="rect">
            <a:avLst/>
          </a:prstGeom>
          <a:noFill/>
          <a:ln>
            <a:noFill/>
          </a:ln>
        </p:spPr>
        <p:txBody>
          <a:bodyPr vert="horz" wrap="square" lIns="90517" tIns="45259" rIns="90517" bIns="45259" numCol="1" anchor="t"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9219" name="Rectangle 3"/>
          <p:cNvSpPr>
            <a:spLocks noGrp="1" noChangeArrowheads="1"/>
          </p:cNvSpPr>
          <p:nvPr>
            <p:ph type="dt" sz="quarter" idx="1"/>
          </p:nvPr>
        </p:nvSpPr>
        <p:spPr bwMode="auto">
          <a:xfrm>
            <a:off x="3971925" y="0"/>
            <a:ext cx="3038475" cy="465138"/>
          </a:xfrm>
          <a:prstGeom prst="rect">
            <a:avLst/>
          </a:prstGeom>
          <a:noFill/>
          <a:ln>
            <a:noFill/>
          </a:ln>
        </p:spPr>
        <p:txBody>
          <a:bodyPr vert="horz" wrap="square" lIns="90517" tIns="45259" rIns="90517" bIns="45259" numCol="1" anchor="t" anchorCtr="0" compatLnSpc="1"/>
          <a:lstStyle>
            <a:lvl1pPr algn="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r"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9220" name="Rectangle 4"/>
          <p:cNvSpPr>
            <a:spLocks noGrp="1" noChangeArrowheads="1"/>
          </p:cNvSpPr>
          <p:nvPr>
            <p:ph type="ftr" sz="quarter" idx="2"/>
          </p:nvPr>
        </p:nvSpPr>
        <p:spPr bwMode="auto">
          <a:xfrm>
            <a:off x="0" y="8831263"/>
            <a:ext cx="3038475" cy="465138"/>
          </a:xfrm>
          <a:prstGeom prst="rect">
            <a:avLst/>
          </a:prstGeom>
          <a:noFill/>
          <a:ln>
            <a:noFill/>
          </a:ln>
        </p:spPr>
        <p:txBody>
          <a:bodyPr vert="horz" wrap="square" lIns="90517" tIns="45259" rIns="90517" bIns="45259" numCol="1" anchor="b"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9221" name="Rectangle 5"/>
          <p:cNvSpPr>
            <a:spLocks noGrp="1" noChangeArrowheads="1"/>
          </p:cNvSpPr>
          <p:nvPr>
            <p:ph type="sldNum" sz="quarter" idx="3"/>
          </p:nvPr>
        </p:nvSpPr>
        <p:spPr bwMode="auto">
          <a:xfrm>
            <a:off x="3971925" y="8831263"/>
            <a:ext cx="3038475" cy="465138"/>
          </a:xfrm>
          <a:prstGeom prst="rect">
            <a:avLst/>
          </a:prstGeom>
          <a:noFill/>
          <a:ln>
            <a:noFill/>
          </a:ln>
        </p:spPr>
        <p:txBody>
          <a:bodyPr vert="horz" wrap="square" lIns="90517" tIns="45259" rIns="90517" bIns="45259" numCol="1" anchor="b" anchorCtr="0" compatLnSpc="1"/>
          <a:p>
            <a:pPr lvl="0" algn="r" defTabSz="904875" eaLnBrk="1" hangingPunct="1">
              <a:buNone/>
            </a:pPr>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098" name="Rectangle 2"/>
          <p:cNvSpPr>
            <a:spLocks noGrp="1" noChangeArrowheads="1"/>
          </p:cNvSpPr>
          <p:nvPr>
            <p:ph type="hdr" sz="quarter"/>
          </p:nvPr>
        </p:nvSpPr>
        <p:spPr bwMode="auto">
          <a:xfrm>
            <a:off x="0" y="0"/>
            <a:ext cx="3038475" cy="465138"/>
          </a:xfrm>
          <a:prstGeom prst="rect">
            <a:avLst/>
          </a:prstGeom>
          <a:noFill/>
          <a:ln>
            <a:noFill/>
          </a:ln>
        </p:spPr>
        <p:txBody>
          <a:bodyPr vert="horz" wrap="square" lIns="90517" tIns="45259" rIns="90517" bIns="45259" numCol="1" anchor="t"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099" name="Rectangle 3"/>
          <p:cNvSpPr>
            <a:spLocks noGrp="1" noChangeArrowheads="1"/>
          </p:cNvSpPr>
          <p:nvPr>
            <p:ph type="dt" idx="1"/>
          </p:nvPr>
        </p:nvSpPr>
        <p:spPr bwMode="auto">
          <a:xfrm>
            <a:off x="3971925" y="0"/>
            <a:ext cx="3038475" cy="465138"/>
          </a:xfrm>
          <a:prstGeom prst="rect">
            <a:avLst/>
          </a:prstGeom>
          <a:noFill/>
          <a:ln>
            <a:noFill/>
          </a:ln>
        </p:spPr>
        <p:txBody>
          <a:bodyPr vert="horz" wrap="square" lIns="90517" tIns="45259" rIns="90517" bIns="45259" numCol="1" anchor="t" anchorCtr="0" compatLnSpc="1"/>
          <a:lstStyle>
            <a:lvl1pPr algn="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r"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1988" name="Rectangle 4"/>
          <p:cNvSpPr>
            <a:spLocks noGrp="1" noRot="1" noChangeAspect="1" noTextEdit="1"/>
          </p:cNvSpPr>
          <p:nvPr>
            <p:ph type="sldImg"/>
          </p:nvPr>
        </p:nvSpPr>
        <p:spPr>
          <a:xfrm>
            <a:off x="1179513" y="695325"/>
            <a:ext cx="4651375" cy="3487738"/>
          </a:xfrm>
          <a:prstGeom prst="rect">
            <a:avLst/>
          </a:prstGeom>
          <a:noFill/>
          <a:ln w="9525" cap="flat" cmpd="sng">
            <a:solidFill>
              <a:srgbClr val="000000"/>
            </a:solidFill>
            <a:prstDash val="solid"/>
            <a:miter/>
            <a:headEnd type="none" w="med" len="med"/>
            <a:tailEnd type="none" w="med" len="med"/>
          </a:ln>
        </p:spPr>
      </p:sp>
      <p:sp>
        <p:nvSpPr>
          <p:cNvPr id="4101" name="Rectangle 5"/>
          <p:cNvSpPr>
            <a:spLocks noGrp="1" noChangeArrowheads="1"/>
          </p:cNvSpPr>
          <p:nvPr>
            <p:ph type="body" sz="quarter" idx="3"/>
          </p:nvPr>
        </p:nvSpPr>
        <p:spPr bwMode="auto">
          <a:xfrm>
            <a:off x="935038" y="4416425"/>
            <a:ext cx="5140325" cy="4184650"/>
          </a:xfrm>
          <a:prstGeom prst="rect">
            <a:avLst/>
          </a:prstGeom>
          <a:noFill/>
          <a:ln>
            <a:noFill/>
          </a:ln>
        </p:spPr>
        <p:txBody>
          <a:bodyPr vert="horz" wrap="square" lIns="90517" tIns="45259" rIns="90517" bIns="45259"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Click to edit Master text styles</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Second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Third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Fourth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Fifth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102" name="Rectangle 6"/>
          <p:cNvSpPr>
            <a:spLocks noGrp="1" noChangeArrowheads="1"/>
          </p:cNvSpPr>
          <p:nvPr>
            <p:ph type="ftr" sz="quarter" idx="4"/>
          </p:nvPr>
        </p:nvSpPr>
        <p:spPr bwMode="auto">
          <a:xfrm>
            <a:off x="0" y="8831263"/>
            <a:ext cx="3038475" cy="465138"/>
          </a:xfrm>
          <a:prstGeom prst="rect">
            <a:avLst/>
          </a:prstGeom>
          <a:noFill/>
          <a:ln>
            <a:noFill/>
          </a:ln>
        </p:spPr>
        <p:txBody>
          <a:bodyPr vert="horz" wrap="square" lIns="90517" tIns="45259" rIns="90517" bIns="45259" numCol="1" anchor="b"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103" name="Rectangle 7"/>
          <p:cNvSpPr>
            <a:spLocks noGrp="1" noChangeArrowheads="1"/>
          </p:cNvSpPr>
          <p:nvPr>
            <p:ph type="sldNum" sz="quarter" idx="5"/>
          </p:nvPr>
        </p:nvSpPr>
        <p:spPr bwMode="auto">
          <a:xfrm>
            <a:off x="3971925" y="8831263"/>
            <a:ext cx="3038475" cy="465138"/>
          </a:xfrm>
          <a:prstGeom prst="rect">
            <a:avLst/>
          </a:prstGeom>
          <a:noFill/>
          <a:ln>
            <a:noFill/>
          </a:ln>
        </p:spPr>
        <p:txBody>
          <a:bodyPr vert="horz" wrap="square" lIns="90517" tIns="45259" rIns="90517" bIns="45259" numCol="1" anchor="b" anchorCtr="0" compatLnSpc="1"/>
          <a:p>
            <a:pPr lvl="0" algn="r" defTabSz="904875" eaLnBrk="1" hangingPunct="1">
              <a:buNone/>
            </a:pPr>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Rectangle 2"/>
          <p:cNvSpPr>
            <a:spLocks noGrp="1" noRot="1" noChangeAspect="1" noTextEdit="1"/>
          </p:cNvSpPr>
          <p:nvPr>
            <p:ph type="sldImg"/>
          </p:nvPr>
        </p:nvSpPr>
        <p:spPr>
          <a:xfrm>
            <a:off x="1181100" y="695325"/>
            <a:ext cx="4651375" cy="3489325"/>
          </a:xfrm>
        </p:spPr>
      </p:sp>
      <p:sp>
        <p:nvSpPr>
          <p:cNvPr id="45059" name="Rectangle 3"/>
          <p:cNvSpPr>
            <a:spLocks noGrp="1"/>
          </p:cNvSpPr>
          <p:nvPr>
            <p:ph type="body"/>
          </p:nvPr>
        </p:nvSpPr>
        <p:spPr>
          <a:xfrm>
            <a:off x="933450" y="4418013"/>
            <a:ext cx="5143500" cy="4183062"/>
          </a:xfrm>
        </p:spPr>
        <p:txBody>
          <a:bodyPr wrap="square" lIns="90517" tIns="45259" rIns="90517" bIns="45259" anchor="t" anchorCtr="0"/>
          <a:p>
            <a:pPr lvl="0" eaLnBrk="1" hangingPunct="1"/>
            <a:endParaRPr lang="en-US" altLang="ja-JP"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Slide Image Placeholder 1"/>
          <p:cNvSpPr>
            <a:spLocks noGrp="1" noRot="1" noChangeAspect="1" noTextEdit="1"/>
          </p:cNvSpPr>
          <p:nvPr>
            <p:ph type="sldImg"/>
          </p:nvPr>
        </p:nvSpPr>
        <p:spPr/>
      </p:sp>
      <p:sp>
        <p:nvSpPr>
          <p:cNvPr id="67587" name="Notes Placeholder 2"/>
          <p:cNvSpPr>
            <a:spLocks noGrp="1"/>
          </p:cNvSpPr>
          <p:nvPr>
            <p:ph type="body"/>
          </p:nvPr>
        </p:nvSpPr>
        <p:spPr/>
        <p:txBody>
          <a:bodyPr wrap="square" lIns="90517" tIns="45259" rIns="90517" bIns="45259" anchor="t" anchorCtr="0"/>
          <a:p>
            <a:pPr lvl="0"/>
            <a:r>
              <a:rPr lang="zh-CN" altLang="en-US" dirty="0"/>
              <a:t>刁雪莹</a:t>
            </a:r>
            <a:endParaRPr lang="zh-CN" altLang="en-US" dirty="0"/>
          </a:p>
        </p:txBody>
      </p:sp>
      <p:sp>
        <p:nvSpPr>
          <p:cNvPr id="67588"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Slide Image Placeholder 1"/>
          <p:cNvSpPr>
            <a:spLocks noGrp="1" noRot="1" noChangeAspect="1" noTextEdit="1"/>
          </p:cNvSpPr>
          <p:nvPr>
            <p:ph type="sldImg"/>
          </p:nvPr>
        </p:nvSpPr>
        <p:spPr/>
      </p:sp>
      <p:sp>
        <p:nvSpPr>
          <p:cNvPr id="69635" name="Notes Placeholder 2"/>
          <p:cNvSpPr>
            <a:spLocks noGrp="1"/>
          </p:cNvSpPr>
          <p:nvPr>
            <p:ph type="body"/>
          </p:nvPr>
        </p:nvSpPr>
        <p:spPr/>
        <p:txBody>
          <a:bodyPr wrap="square" lIns="90517" tIns="45259" rIns="90517" bIns="45259" anchor="t" anchorCtr="0"/>
          <a:p>
            <a:pPr lvl="0"/>
            <a:endParaRPr lang="zh-CN" altLang="en-US" dirty="0"/>
          </a:p>
        </p:txBody>
      </p:sp>
      <p:sp>
        <p:nvSpPr>
          <p:cNvPr id="6963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Slide Image Placeholder 1"/>
          <p:cNvSpPr>
            <a:spLocks noGrp="1" noRot="1" noChangeAspect="1" noTextEdit="1"/>
          </p:cNvSpPr>
          <p:nvPr>
            <p:ph type="sldImg"/>
          </p:nvPr>
        </p:nvSpPr>
        <p:spPr/>
      </p:sp>
      <p:sp>
        <p:nvSpPr>
          <p:cNvPr id="73731" name="Notes Placeholder 2"/>
          <p:cNvSpPr>
            <a:spLocks noGrp="1"/>
          </p:cNvSpPr>
          <p:nvPr>
            <p:ph type="body"/>
          </p:nvPr>
        </p:nvSpPr>
        <p:spPr/>
        <p:txBody>
          <a:bodyPr wrap="square" lIns="90517" tIns="45259" rIns="90517" bIns="45259" anchor="t" anchorCtr="0"/>
          <a:p>
            <a:pPr lvl="0"/>
            <a:endParaRPr lang="zh-CN" altLang="en-US" dirty="0"/>
          </a:p>
        </p:txBody>
      </p:sp>
      <p:sp>
        <p:nvSpPr>
          <p:cNvPr id="73732"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4" name="Slide Image Placeholder 1"/>
          <p:cNvSpPr>
            <a:spLocks noGrp="1" noRot="1" noChangeAspect="1" noTextEdit="1"/>
          </p:cNvSpPr>
          <p:nvPr>
            <p:ph type="sldImg"/>
          </p:nvPr>
        </p:nvSpPr>
        <p:spPr/>
      </p:sp>
      <p:sp>
        <p:nvSpPr>
          <p:cNvPr id="79875" name="Notes Placeholder 2"/>
          <p:cNvSpPr>
            <a:spLocks noGrp="1"/>
          </p:cNvSpPr>
          <p:nvPr>
            <p:ph type="body"/>
          </p:nvPr>
        </p:nvSpPr>
        <p:spPr/>
        <p:txBody>
          <a:bodyPr wrap="square" lIns="90517" tIns="45259" rIns="90517" bIns="45259" anchor="t" anchorCtr="0"/>
          <a:p>
            <a:pPr lvl="0"/>
            <a:endParaRPr lang="zh-CN" altLang="en-US" dirty="0"/>
          </a:p>
        </p:txBody>
      </p:sp>
      <p:sp>
        <p:nvSpPr>
          <p:cNvPr id="7987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3970" name="Slide Image Placeholder 1"/>
          <p:cNvSpPr>
            <a:spLocks noGrp="1" noRot="1" noChangeAspect="1" noTextEdit="1"/>
          </p:cNvSpPr>
          <p:nvPr>
            <p:ph type="sldImg"/>
          </p:nvPr>
        </p:nvSpPr>
        <p:spPr/>
      </p:sp>
      <p:sp>
        <p:nvSpPr>
          <p:cNvPr id="83971" name="Notes Placeholder 2"/>
          <p:cNvSpPr>
            <a:spLocks noGrp="1"/>
          </p:cNvSpPr>
          <p:nvPr>
            <p:ph type="body"/>
          </p:nvPr>
        </p:nvSpPr>
        <p:spPr/>
        <p:txBody>
          <a:bodyPr wrap="square" lIns="90517" tIns="45259" rIns="90517" bIns="45259" anchor="t" anchorCtr="0"/>
          <a:p>
            <a:pPr lvl="0"/>
            <a:endParaRPr lang="zh-CN" altLang="en-US" dirty="0"/>
          </a:p>
        </p:txBody>
      </p:sp>
      <p:sp>
        <p:nvSpPr>
          <p:cNvPr id="83972"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6018" name="Slide Image Placeholder 1"/>
          <p:cNvSpPr>
            <a:spLocks noGrp="1" noRot="1" noChangeAspect="1" noTextEdit="1"/>
          </p:cNvSpPr>
          <p:nvPr>
            <p:ph type="sldImg"/>
          </p:nvPr>
        </p:nvSpPr>
        <p:spPr/>
      </p:sp>
      <p:sp>
        <p:nvSpPr>
          <p:cNvPr id="86019" name="Notes Placeholder 2"/>
          <p:cNvSpPr>
            <a:spLocks noGrp="1"/>
          </p:cNvSpPr>
          <p:nvPr>
            <p:ph type="body"/>
          </p:nvPr>
        </p:nvSpPr>
        <p:spPr/>
        <p:txBody>
          <a:bodyPr wrap="square" lIns="90517" tIns="45259" rIns="90517" bIns="45259" anchor="t" anchorCtr="0"/>
          <a:p>
            <a:pPr lvl="0"/>
            <a:endParaRPr lang="zh-CN" altLang="en-US" dirty="0"/>
          </a:p>
        </p:txBody>
      </p:sp>
      <p:sp>
        <p:nvSpPr>
          <p:cNvPr id="8602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4" name="Slide Image Placeholder 1"/>
          <p:cNvSpPr>
            <a:spLocks noGrp="1" noRot="1" noChangeAspect="1" noTextEdit="1"/>
          </p:cNvSpPr>
          <p:nvPr>
            <p:ph type="sldImg"/>
          </p:nvPr>
        </p:nvSpPr>
        <p:spPr/>
      </p:sp>
      <p:sp>
        <p:nvSpPr>
          <p:cNvPr id="90115" name="Notes Placeholder 2"/>
          <p:cNvSpPr>
            <a:spLocks noGrp="1"/>
          </p:cNvSpPr>
          <p:nvPr>
            <p:ph type="body"/>
          </p:nvPr>
        </p:nvSpPr>
        <p:spPr/>
        <p:txBody>
          <a:bodyPr wrap="square" lIns="90517" tIns="45259" rIns="90517" bIns="45259" anchor="t" anchorCtr="0"/>
          <a:p>
            <a:pPr lvl="0"/>
            <a:endParaRPr lang="zh-CN" altLang="en-US" dirty="0"/>
          </a:p>
        </p:txBody>
      </p:sp>
      <p:sp>
        <p:nvSpPr>
          <p:cNvPr id="9011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62" name="Slide Image Placeholder 1"/>
          <p:cNvSpPr>
            <a:spLocks noGrp="1" noRot="1" noChangeAspect="1" noTextEdit="1"/>
          </p:cNvSpPr>
          <p:nvPr>
            <p:ph type="sldImg"/>
          </p:nvPr>
        </p:nvSpPr>
        <p:spPr/>
      </p:sp>
      <p:sp>
        <p:nvSpPr>
          <p:cNvPr id="92163" name="Notes Placeholder 2"/>
          <p:cNvSpPr>
            <a:spLocks noGrp="1"/>
          </p:cNvSpPr>
          <p:nvPr>
            <p:ph type="body"/>
          </p:nvPr>
        </p:nvSpPr>
        <p:spPr/>
        <p:txBody>
          <a:bodyPr wrap="square" lIns="90517" tIns="45259" rIns="90517" bIns="45259" anchor="t" anchorCtr="0"/>
          <a:p>
            <a:pPr lvl="0"/>
            <a:endParaRPr lang="zh-CN" altLang="en-US" dirty="0"/>
          </a:p>
        </p:txBody>
      </p:sp>
      <p:sp>
        <p:nvSpPr>
          <p:cNvPr id="9216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2" name="Slide Image Placeholder 1"/>
          <p:cNvSpPr>
            <a:spLocks noGrp="1" noRot="1" noChangeAspect="1" noTextEdit="1"/>
          </p:cNvSpPr>
          <p:nvPr>
            <p:ph type="sldImg"/>
          </p:nvPr>
        </p:nvSpPr>
        <p:spPr/>
      </p:sp>
      <p:sp>
        <p:nvSpPr>
          <p:cNvPr id="81923" name="Notes Placeholder 2"/>
          <p:cNvSpPr>
            <a:spLocks noGrp="1"/>
          </p:cNvSpPr>
          <p:nvPr>
            <p:ph type="body"/>
          </p:nvPr>
        </p:nvSpPr>
        <p:spPr/>
        <p:txBody>
          <a:bodyPr wrap="square" lIns="90517" tIns="45259" rIns="90517" bIns="45259" anchor="t" anchorCtr="0"/>
          <a:p>
            <a:pPr lvl="0"/>
            <a:endParaRPr lang="zh-CN" altLang="en-US" dirty="0"/>
          </a:p>
        </p:txBody>
      </p:sp>
      <p:sp>
        <p:nvSpPr>
          <p:cNvPr id="8192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6258" name="Slide Image Placeholder 1"/>
          <p:cNvSpPr>
            <a:spLocks noGrp="1" noRot="1" noChangeAspect="1" noTextEdit="1"/>
          </p:cNvSpPr>
          <p:nvPr>
            <p:ph type="sldImg"/>
          </p:nvPr>
        </p:nvSpPr>
        <p:spPr/>
      </p:sp>
      <p:sp>
        <p:nvSpPr>
          <p:cNvPr id="96259" name="Notes Placeholder 2"/>
          <p:cNvSpPr>
            <a:spLocks noGrp="1"/>
          </p:cNvSpPr>
          <p:nvPr>
            <p:ph type="body"/>
          </p:nvPr>
        </p:nvSpPr>
        <p:spPr/>
        <p:txBody>
          <a:bodyPr wrap="square" lIns="90517" tIns="45259" rIns="90517" bIns="45259" anchor="t" anchorCtr="0"/>
          <a:p>
            <a:pPr lvl="0"/>
            <a:endParaRPr lang="zh-CN" altLang="en-US" dirty="0"/>
          </a:p>
        </p:txBody>
      </p:sp>
      <p:sp>
        <p:nvSpPr>
          <p:cNvPr id="9626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1" name="幻灯片图像占位符 1"/>
          <p:cNvSpPr>
            <a:spLocks noGrp="1" noRot="1" noTextEdit="1"/>
          </p:cNvSpPr>
          <p:nvPr>
            <p:ph type="sldImg"/>
          </p:nvPr>
        </p:nvSpPr>
        <p:spPr/>
      </p:sp>
      <p:sp>
        <p:nvSpPr>
          <p:cNvPr id="71682" name="文本占位符 2"/>
          <p:cNvSpPr/>
          <p:nvPr>
            <p:ph type="body"/>
          </p:nvPr>
        </p:nvSpPr>
        <p:spPr/>
        <p:txBody>
          <a:bodyPr wrap="square" lIns="90517" tIns="45259" rIns="90517" bIns="45259" anchor="t" anchorCtr="0"/>
          <a:p>
            <a:pPr lvl="0"/>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8306" name="Slide Image Placeholder 1"/>
          <p:cNvSpPr>
            <a:spLocks noGrp="1" noRot="1" noChangeAspect="1" noTextEdit="1"/>
          </p:cNvSpPr>
          <p:nvPr>
            <p:ph type="sldImg"/>
          </p:nvPr>
        </p:nvSpPr>
        <p:spPr/>
      </p:sp>
      <p:sp>
        <p:nvSpPr>
          <p:cNvPr id="98307" name="Notes Placeholder 2"/>
          <p:cNvSpPr>
            <a:spLocks noGrp="1"/>
          </p:cNvSpPr>
          <p:nvPr>
            <p:ph type="body"/>
          </p:nvPr>
        </p:nvSpPr>
        <p:spPr/>
        <p:txBody>
          <a:bodyPr wrap="square" lIns="90517" tIns="45259" rIns="90517" bIns="45259" anchor="t" anchorCtr="0"/>
          <a:p>
            <a:pPr lvl="0"/>
            <a:endParaRPr lang="zh-CN" altLang="en-US" dirty="0"/>
          </a:p>
        </p:txBody>
      </p:sp>
      <p:sp>
        <p:nvSpPr>
          <p:cNvPr id="98308"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4" name="Slide Image Placeholder 1"/>
          <p:cNvSpPr>
            <a:spLocks noGrp="1" noRot="1" noChangeAspect="1" noTextEdit="1"/>
          </p:cNvSpPr>
          <p:nvPr>
            <p:ph type="sldImg"/>
          </p:nvPr>
        </p:nvSpPr>
        <p:spPr/>
      </p:sp>
      <p:sp>
        <p:nvSpPr>
          <p:cNvPr id="100355" name="Notes Placeholder 2"/>
          <p:cNvSpPr>
            <a:spLocks noGrp="1"/>
          </p:cNvSpPr>
          <p:nvPr>
            <p:ph type="body"/>
          </p:nvPr>
        </p:nvSpPr>
        <p:spPr/>
        <p:txBody>
          <a:bodyPr wrap="square" lIns="90517" tIns="45259" rIns="90517" bIns="45259" anchor="t" anchorCtr="0"/>
          <a:p>
            <a:pPr lvl="0"/>
            <a:endParaRPr lang="zh-CN" altLang="en-US" dirty="0"/>
          </a:p>
        </p:txBody>
      </p:sp>
      <p:sp>
        <p:nvSpPr>
          <p:cNvPr id="10035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6498" name="Slide Image Placeholder 1"/>
          <p:cNvSpPr>
            <a:spLocks noGrp="1" noRot="1" noChangeAspect="1" noTextEdit="1"/>
          </p:cNvSpPr>
          <p:nvPr>
            <p:ph type="sldImg"/>
          </p:nvPr>
        </p:nvSpPr>
        <p:spPr/>
      </p:sp>
      <p:sp>
        <p:nvSpPr>
          <p:cNvPr id="106499" name="Notes Placeholder 2"/>
          <p:cNvSpPr>
            <a:spLocks noGrp="1"/>
          </p:cNvSpPr>
          <p:nvPr>
            <p:ph type="body"/>
          </p:nvPr>
        </p:nvSpPr>
        <p:spPr>
          <a:xfrm>
            <a:off x="685800" y="4343400"/>
            <a:ext cx="5486400" cy="4114800"/>
          </a:xfrm>
        </p:spPr>
        <p:txBody>
          <a:bodyPr wrap="square" lIns="90517" tIns="45259" rIns="90517" bIns="45259" anchor="t" anchorCtr="0"/>
          <a:p>
            <a:pPr lvl="0"/>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3729" name="幻灯片图像占位符 1"/>
          <p:cNvSpPr>
            <a:spLocks noGrp="1" noRot="1" noTextEdit="1"/>
          </p:cNvSpPr>
          <p:nvPr>
            <p:ph type="sldImg"/>
          </p:nvPr>
        </p:nvSpPr>
        <p:spPr/>
      </p:sp>
      <p:sp>
        <p:nvSpPr>
          <p:cNvPr id="73730" name="文本占位符 2"/>
          <p:cNvSpPr/>
          <p:nvPr>
            <p:ph type="body"/>
          </p:nvPr>
        </p:nvSpPr>
        <p:spPr/>
        <p:txBody>
          <a:bodyPr wrap="square" lIns="90517" tIns="45259" rIns="90517" bIns="45259" anchor="t" anchorCtr="0"/>
          <a:p>
            <a:pPr lvl="0"/>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7" name="幻灯片图像占位符 1"/>
          <p:cNvSpPr>
            <a:spLocks noGrp="1" noRot="1" noTextEdit="1"/>
          </p:cNvSpPr>
          <p:nvPr>
            <p:ph type="sldImg"/>
          </p:nvPr>
        </p:nvSpPr>
        <p:spPr/>
      </p:sp>
      <p:sp>
        <p:nvSpPr>
          <p:cNvPr id="75778" name="文本占位符 2"/>
          <p:cNvSpPr/>
          <p:nvPr>
            <p:ph type="body"/>
          </p:nvPr>
        </p:nvSpPr>
        <p:spPr/>
        <p:txBody>
          <a:bodyPr wrap="square" lIns="90517" tIns="45259" rIns="90517" bIns="45259" anchor="t" anchorCtr="0"/>
          <a:p>
            <a:pPr lvl="0"/>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Slide Image Placeholder 1"/>
          <p:cNvSpPr>
            <a:spLocks noGrp="1" noRot="1" noChangeAspect="1" noTextEdit="1"/>
          </p:cNvSpPr>
          <p:nvPr>
            <p:ph type="sldImg"/>
          </p:nvPr>
        </p:nvSpPr>
        <p:spPr/>
      </p:sp>
      <p:sp>
        <p:nvSpPr>
          <p:cNvPr id="55299" name="Notes Placeholder 2"/>
          <p:cNvSpPr>
            <a:spLocks noGrp="1"/>
          </p:cNvSpPr>
          <p:nvPr>
            <p:ph type="body"/>
          </p:nvPr>
        </p:nvSpPr>
        <p:spPr>
          <a:xfrm>
            <a:off x="685800" y="4343400"/>
            <a:ext cx="5486400" cy="4114800"/>
          </a:xfrm>
        </p:spPr>
        <p:txBody>
          <a:bodyPr wrap="square" lIns="90517" tIns="45259" rIns="90517" bIns="45259" anchor="t" anchorCtr="0"/>
          <a:p>
            <a:pPr marL="0" lvl="1" indent="457200"/>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Slide Image Placeholder 1"/>
          <p:cNvSpPr>
            <a:spLocks noGrp="1" noRot="1" noChangeAspect="1" noTextEdit="1"/>
          </p:cNvSpPr>
          <p:nvPr>
            <p:ph type="sldImg"/>
          </p:nvPr>
        </p:nvSpPr>
        <p:spPr/>
      </p:sp>
      <p:sp>
        <p:nvSpPr>
          <p:cNvPr id="57347" name="Notes Placeholder 2"/>
          <p:cNvSpPr>
            <a:spLocks noGrp="1"/>
          </p:cNvSpPr>
          <p:nvPr>
            <p:ph type="body"/>
          </p:nvPr>
        </p:nvSpPr>
        <p:spPr>
          <a:xfrm>
            <a:off x="685800" y="4343400"/>
            <a:ext cx="5486400" cy="4114800"/>
          </a:xfrm>
        </p:spPr>
        <p:txBody>
          <a:bodyPr wrap="square" lIns="90517" tIns="45259" rIns="90517" bIns="45259" anchor="t" anchorCtr="0"/>
          <a:p>
            <a:pPr marL="0" lvl="1" indent="457200"/>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6" name="Slide Image Placeholder 1"/>
          <p:cNvSpPr>
            <a:spLocks noGrp="1" noRot="1" noChangeAspect="1" noTextEdit="1"/>
          </p:cNvSpPr>
          <p:nvPr>
            <p:ph type="sldImg"/>
          </p:nvPr>
        </p:nvSpPr>
        <p:spPr/>
      </p:sp>
      <p:sp>
        <p:nvSpPr>
          <p:cNvPr id="77827" name="Notes Placeholder 2"/>
          <p:cNvSpPr>
            <a:spLocks noGrp="1"/>
          </p:cNvSpPr>
          <p:nvPr>
            <p:ph type="body"/>
          </p:nvPr>
        </p:nvSpPr>
        <p:spPr/>
        <p:txBody>
          <a:bodyPr wrap="square" lIns="90517" tIns="45259" rIns="90517" bIns="45259" anchor="t" anchorCtr="0"/>
          <a:p>
            <a:pPr lvl="0"/>
            <a:endParaRPr lang="zh-CN" altLang="en-US" dirty="0"/>
          </a:p>
        </p:txBody>
      </p:sp>
      <p:sp>
        <p:nvSpPr>
          <p:cNvPr id="77828"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135.xml"/><Relationship Id="rId8" Type="http://schemas.openxmlformats.org/officeDocument/2006/relationships/slideLayout" Target="../slideLayouts/slideLayout134.xml"/><Relationship Id="rId7" Type="http://schemas.openxmlformats.org/officeDocument/2006/relationships/slideLayout" Target="../slideLayouts/slideLayout133.xml"/><Relationship Id="rId6" Type="http://schemas.openxmlformats.org/officeDocument/2006/relationships/slideLayout" Target="../slideLayouts/slideLayout132.xml"/><Relationship Id="rId5" Type="http://schemas.openxmlformats.org/officeDocument/2006/relationships/slideLayout" Target="../slideLayouts/slideLayout131.xml"/><Relationship Id="rId4" Type="http://schemas.openxmlformats.org/officeDocument/2006/relationships/slideLayout" Target="../slideLayouts/slideLayout130.xml"/><Relationship Id="rId3" Type="http://schemas.openxmlformats.org/officeDocument/2006/relationships/slideLayout" Target="../slideLayouts/slideLayout129.xml"/><Relationship Id="rId2" Type="http://schemas.openxmlformats.org/officeDocument/2006/relationships/slideLayout" Target="../slideLayouts/slideLayout128.xml"/><Relationship Id="rId19" Type="http://schemas.openxmlformats.org/officeDocument/2006/relationships/theme" Target="../theme/theme10.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40.xml"/><Relationship Id="rId13" Type="http://schemas.openxmlformats.org/officeDocument/2006/relationships/slideLayout" Target="../slideLayouts/slideLayout139.xml"/><Relationship Id="rId12" Type="http://schemas.openxmlformats.org/officeDocument/2006/relationships/slideLayout" Target="../slideLayouts/slideLayout138.xml"/><Relationship Id="rId11" Type="http://schemas.openxmlformats.org/officeDocument/2006/relationships/slideLayout" Target="../slideLayouts/slideLayout137.xml"/><Relationship Id="rId10" Type="http://schemas.openxmlformats.org/officeDocument/2006/relationships/slideLayout" Target="../slideLayouts/slideLayout136.xml"/><Relationship Id="rId1" Type="http://schemas.openxmlformats.org/officeDocument/2006/relationships/slideLayout" Target="../slideLayouts/slideLayout127.xml"/></Relationships>
</file>

<file path=ppt/slideMasters/_rels/slideMaster11.xml.rels><?xml version="1.0" encoding="UTF-8" standalone="yes"?>
<Relationships xmlns="http://schemas.openxmlformats.org/package/2006/relationships"><Relationship Id="rId9" Type="http://schemas.openxmlformats.org/officeDocument/2006/relationships/slideLayout" Target="../slideLayouts/slideLayout149.xml"/><Relationship Id="rId8" Type="http://schemas.openxmlformats.org/officeDocument/2006/relationships/slideLayout" Target="../slideLayouts/slideLayout148.xml"/><Relationship Id="rId7" Type="http://schemas.openxmlformats.org/officeDocument/2006/relationships/slideLayout" Target="../slideLayouts/slideLayout147.xml"/><Relationship Id="rId6" Type="http://schemas.openxmlformats.org/officeDocument/2006/relationships/slideLayout" Target="../slideLayouts/slideLayout146.xml"/><Relationship Id="rId5" Type="http://schemas.openxmlformats.org/officeDocument/2006/relationships/slideLayout" Target="../slideLayouts/slideLayout145.xml"/><Relationship Id="rId4" Type="http://schemas.openxmlformats.org/officeDocument/2006/relationships/slideLayout" Target="../slideLayouts/slideLayout144.xml"/><Relationship Id="rId3" Type="http://schemas.openxmlformats.org/officeDocument/2006/relationships/slideLayout" Target="../slideLayouts/slideLayout143.xml"/><Relationship Id="rId2" Type="http://schemas.openxmlformats.org/officeDocument/2006/relationships/slideLayout" Target="../slideLayouts/slideLayout142.xml"/><Relationship Id="rId19" Type="http://schemas.openxmlformats.org/officeDocument/2006/relationships/theme" Target="../theme/theme11.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54.xml"/><Relationship Id="rId13" Type="http://schemas.openxmlformats.org/officeDocument/2006/relationships/slideLayout" Target="../slideLayouts/slideLayout153.xml"/><Relationship Id="rId12" Type="http://schemas.openxmlformats.org/officeDocument/2006/relationships/slideLayout" Target="../slideLayouts/slideLayout152.xml"/><Relationship Id="rId11" Type="http://schemas.openxmlformats.org/officeDocument/2006/relationships/slideLayout" Target="../slideLayouts/slideLayout151.xml"/><Relationship Id="rId10" Type="http://schemas.openxmlformats.org/officeDocument/2006/relationships/slideLayout" Target="../slideLayouts/slideLayout150.xml"/><Relationship Id="rId1" Type="http://schemas.openxmlformats.org/officeDocument/2006/relationships/slideLayout" Target="../slideLayouts/slideLayout141.xml"/></Relationships>
</file>

<file path=ppt/slideMasters/_rels/slideMaster12.xml.rels><?xml version="1.0" encoding="UTF-8" standalone="yes"?>
<Relationships xmlns="http://schemas.openxmlformats.org/package/2006/relationships"><Relationship Id="rId9" Type="http://schemas.openxmlformats.org/officeDocument/2006/relationships/slideLayout" Target="../slideLayouts/slideLayout163.xml"/><Relationship Id="rId8" Type="http://schemas.openxmlformats.org/officeDocument/2006/relationships/slideLayout" Target="../slideLayouts/slideLayout162.xml"/><Relationship Id="rId7" Type="http://schemas.openxmlformats.org/officeDocument/2006/relationships/slideLayout" Target="../slideLayouts/slideLayout161.xml"/><Relationship Id="rId6" Type="http://schemas.openxmlformats.org/officeDocument/2006/relationships/slideLayout" Target="../slideLayouts/slideLayout160.xml"/><Relationship Id="rId5" Type="http://schemas.openxmlformats.org/officeDocument/2006/relationships/slideLayout" Target="../slideLayouts/slideLayout159.xml"/><Relationship Id="rId4" Type="http://schemas.openxmlformats.org/officeDocument/2006/relationships/slideLayout" Target="../slideLayouts/slideLayout158.xml"/><Relationship Id="rId3" Type="http://schemas.openxmlformats.org/officeDocument/2006/relationships/slideLayout" Target="../slideLayouts/slideLayout157.xml"/><Relationship Id="rId2" Type="http://schemas.openxmlformats.org/officeDocument/2006/relationships/slideLayout" Target="../slideLayouts/slideLayout156.xml"/><Relationship Id="rId19" Type="http://schemas.openxmlformats.org/officeDocument/2006/relationships/theme" Target="../theme/theme12.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68.xml"/><Relationship Id="rId13" Type="http://schemas.openxmlformats.org/officeDocument/2006/relationships/slideLayout" Target="../slideLayouts/slideLayout167.xml"/><Relationship Id="rId12" Type="http://schemas.openxmlformats.org/officeDocument/2006/relationships/slideLayout" Target="../slideLayouts/slideLayout166.xml"/><Relationship Id="rId11" Type="http://schemas.openxmlformats.org/officeDocument/2006/relationships/slideLayout" Target="../slideLayouts/slideLayout165.xml"/><Relationship Id="rId10" Type="http://schemas.openxmlformats.org/officeDocument/2006/relationships/slideLayout" Target="../slideLayouts/slideLayout164.xml"/><Relationship Id="rId1" Type="http://schemas.openxmlformats.org/officeDocument/2006/relationships/slideLayout" Target="../slideLayouts/slideLayout155.xml"/></Relationships>
</file>

<file path=ppt/slideMasters/_rels/slideMaster13.xml.rels><?xml version="1.0" encoding="UTF-8" standalone="yes"?>
<Relationships xmlns="http://schemas.openxmlformats.org/package/2006/relationships"><Relationship Id="rId9" Type="http://schemas.openxmlformats.org/officeDocument/2006/relationships/slideLayout" Target="../slideLayouts/slideLayout177.xml"/><Relationship Id="rId8" Type="http://schemas.openxmlformats.org/officeDocument/2006/relationships/slideLayout" Target="../slideLayouts/slideLayout176.xml"/><Relationship Id="rId7" Type="http://schemas.openxmlformats.org/officeDocument/2006/relationships/slideLayout" Target="../slideLayouts/slideLayout175.xml"/><Relationship Id="rId6" Type="http://schemas.openxmlformats.org/officeDocument/2006/relationships/slideLayout" Target="../slideLayouts/slideLayout174.xml"/><Relationship Id="rId5" Type="http://schemas.openxmlformats.org/officeDocument/2006/relationships/slideLayout" Target="../slideLayouts/slideLayout173.xml"/><Relationship Id="rId4" Type="http://schemas.openxmlformats.org/officeDocument/2006/relationships/slideLayout" Target="../slideLayouts/slideLayout172.xml"/><Relationship Id="rId3" Type="http://schemas.openxmlformats.org/officeDocument/2006/relationships/slideLayout" Target="../slideLayouts/slideLayout171.xml"/><Relationship Id="rId2" Type="http://schemas.openxmlformats.org/officeDocument/2006/relationships/slideLayout" Target="../slideLayouts/slideLayout170.xml"/><Relationship Id="rId19" Type="http://schemas.openxmlformats.org/officeDocument/2006/relationships/theme" Target="../theme/theme13.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82.xml"/><Relationship Id="rId13" Type="http://schemas.openxmlformats.org/officeDocument/2006/relationships/slideLayout" Target="../slideLayouts/slideLayout181.xml"/><Relationship Id="rId12" Type="http://schemas.openxmlformats.org/officeDocument/2006/relationships/slideLayout" Target="../slideLayouts/slideLayout180.xml"/><Relationship Id="rId11" Type="http://schemas.openxmlformats.org/officeDocument/2006/relationships/slideLayout" Target="../slideLayouts/slideLayout179.xml"/><Relationship Id="rId10" Type="http://schemas.openxmlformats.org/officeDocument/2006/relationships/slideLayout" Target="../slideLayouts/slideLayout178.xml"/><Relationship Id="rId1" Type="http://schemas.openxmlformats.org/officeDocument/2006/relationships/slideLayout" Target="../slideLayouts/slideLayout169.xml"/></Relationships>
</file>

<file path=ppt/slideMasters/_rels/slideMaster14.xml.rels><?xml version="1.0" encoding="UTF-8" standalone="yes"?>
<Relationships xmlns="http://schemas.openxmlformats.org/package/2006/relationships"><Relationship Id="rId9" Type="http://schemas.openxmlformats.org/officeDocument/2006/relationships/slideLayout" Target="../slideLayouts/slideLayout191.xml"/><Relationship Id="rId8" Type="http://schemas.openxmlformats.org/officeDocument/2006/relationships/slideLayout" Target="../slideLayouts/slideLayout190.xml"/><Relationship Id="rId7" Type="http://schemas.openxmlformats.org/officeDocument/2006/relationships/slideLayout" Target="../slideLayouts/slideLayout189.xml"/><Relationship Id="rId6" Type="http://schemas.openxmlformats.org/officeDocument/2006/relationships/slideLayout" Target="../slideLayouts/slideLayout188.xml"/><Relationship Id="rId5" Type="http://schemas.openxmlformats.org/officeDocument/2006/relationships/slideLayout" Target="../slideLayouts/slideLayout187.xml"/><Relationship Id="rId4" Type="http://schemas.openxmlformats.org/officeDocument/2006/relationships/slideLayout" Target="../slideLayouts/slideLayout186.xml"/><Relationship Id="rId3" Type="http://schemas.openxmlformats.org/officeDocument/2006/relationships/slideLayout" Target="../slideLayouts/slideLayout185.xml"/><Relationship Id="rId2" Type="http://schemas.openxmlformats.org/officeDocument/2006/relationships/slideLayout" Target="../slideLayouts/slideLayout184.xml"/><Relationship Id="rId19" Type="http://schemas.openxmlformats.org/officeDocument/2006/relationships/theme" Target="../theme/theme14.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96.xml"/><Relationship Id="rId13" Type="http://schemas.openxmlformats.org/officeDocument/2006/relationships/slideLayout" Target="../slideLayouts/slideLayout195.xml"/><Relationship Id="rId12" Type="http://schemas.openxmlformats.org/officeDocument/2006/relationships/slideLayout" Target="../slideLayouts/slideLayout194.xml"/><Relationship Id="rId11" Type="http://schemas.openxmlformats.org/officeDocument/2006/relationships/slideLayout" Target="../slideLayouts/slideLayout193.xml"/><Relationship Id="rId10" Type="http://schemas.openxmlformats.org/officeDocument/2006/relationships/slideLayout" Target="../slideLayouts/slideLayout192.xml"/><Relationship Id="rId1" Type="http://schemas.openxmlformats.org/officeDocument/2006/relationships/slideLayout" Target="../slideLayouts/slideLayout183.xml"/></Relationships>
</file>

<file path=ppt/slideMasters/_rels/slideMaster15.xml.rels><?xml version="1.0" encoding="UTF-8" standalone="yes"?>
<Relationships xmlns="http://schemas.openxmlformats.org/package/2006/relationships"><Relationship Id="rId9" Type="http://schemas.openxmlformats.org/officeDocument/2006/relationships/slideLayout" Target="../slideLayouts/slideLayout205.xml"/><Relationship Id="rId8" Type="http://schemas.openxmlformats.org/officeDocument/2006/relationships/slideLayout" Target="../slideLayouts/slideLayout204.xml"/><Relationship Id="rId7" Type="http://schemas.openxmlformats.org/officeDocument/2006/relationships/slideLayout" Target="../slideLayouts/slideLayout203.xml"/><Relationship Id="rId6" Type="http://schemas.openxmlformats.org/officeDocument/2006/relationships/slideLayout" Target="../slideLayouts/slideLayout202.xml"/><Relationship Id="rId5" Type="http://schemas.openxmlformats.org/officeDocument/2006/relationships/slideLayout" Target="../slideLayouts/slideLayout201.xml"/><Relationship Id="rId4" Type="http://schemas.openxmlformats.org/officeDocument/2006/relationships/slideLayout" Target="../slideLayouts/slideLayout200.xml"/><Relationship Id="rId3" Type="http://schemas.openxmlformats.org/officeDocument/2006/relationships/slideLayout" Target="../slideLayouts/slideLayout199.xml"/><Relationship Id="rId2" Type="http://schemas.openxmlformats.org/officeDocument/2006/relationships/slideLayout" Target="../slideLayouts/slideLayout198.xml"/><Relationship Id="rId19" Type="http://schemas.openxmlformats.org/officeDocument/2006/relationships/theme" Target="../theme/theme15.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210.xml"/><Relationship Id="rId13" Type="http://schemas.openxmlformats.org/officeDocument/2006/relationships/slideLayout" Target="../slideLayouts/slideLayout209.xml"/><Relationship Id="rId12" Type="http://schemas.openxmlformats.org/officeDocument/2006/relationships/slideLayout" Target="../slideLayouts/slideLayout208.xml"/><Relationship Id="rId11" Type="http://schemas.openxmlformats.org/officeDocument/2006/relationships/slideLayout" Target="../slideLayouts/slideLayout207.xml"/><Relationship Id="rId10" Type="http://schemas.openxmlformats.org/officeDocument/2006/relationships/slideLayout" Target="../slideLayouts/slideLayout206.xml"/><Relationship Id="rId1" Type="http://schemas.openxmlformats.org/officeDocument/2006/relationships/slideLayout" Target="../slideLayouts/slideLayout197.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9" Type="http://schemas.openxmlformats.org/officeDocument/2006/relationships/theme" Target="../theme/theme2.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7.xml"/><Relationship Id="rId8" Type="http://schemas.openxmlformats.org/officeDocument/2006/relationships/slideLayout" Target="../slideLayouts/slideLayout36.xml"/><Relationship Id="rId7" Type="http://schemas.openxmlformats.org/officeDocument/2006/relationships/slideLayout" Target="../slideLayouts/slideLayout35.xml"/><Relationship Id="rId6" Type="http://schemas.openxmlformats.org/officeDocument/2006/relationships/slideLayout" Target="../slideLayouts/slideLayout34.xml"/><Relationship Id="rId5" Type="http://schemas.openxmlformats.org/officeDocument/2006/relationships/slideLayout" Target="../slideLayouts/slideLayout33.xml"/><Relationship Id="rId4" Type="http://schemas.openxmlformats.org/officeDocument/2006/relationships/slideLayout" Target="../slideLayouts/slideLayout32.xml"/><Relationship Id="rId3" Type="http://schemas.openxmlformats.org/officeDocument/2006/relationships/slideLayout" Target="../slideLayouts/slideLayout31.xml"/><Relationship Id="rId2" Type="http://schemas.openxmlformats.org/officeDocument/2006/relationships/slideLayout" Target="../slideLayouts/slideLayout30.xml"/><Relationship Id="rId19" Type="http://schemas.openxmlformats.org/officeDocument/2006/relationships/theme" Target="../theme/theme3.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42.xml"/><Relationship Id="rId13" Type="http://schemas.openxmlformats.org/officeDocument/2006/relationships/slideLayout" Target="../slideLayouts/slideLayout41.xml"/><Relationship Id="rId12" Type="http://schemas.openxmlformats.org/officeDocument/2006/relationships/slideLayout" Target="../slideLayouts/slideLayout40.xml"/><Relationship Id="rId11" Type="http://schemas.openxmlformats.org/officeDocument/2006/relationships/slideLayout" Target="../slideLayouts/slideLayout39.xml"/><Relationship Id="rId10" Type="http://schemas.openxmlformats.org/officeDocument/2006/relationships/slideLayout" Target="../slideLayouts/slideLayout38.xml"/><Relationship Id="rId1" Type="http://schemas.openxmlformats.org/officeDocument/2006/relationships/slideLayout" Target="../slideLayouts/slideLayout29.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51.xml"/><Relationship Id="rId8" Type="http://schemas.openxmlformats.org/officeDocument/2006/relationships/slideLayout" Target="../slideLayouts/slideLayout50.xml"/><Relationship Id="rId7" Type="http://schemas.openxmlformats.org/officeDocument/2006/relationships/slideLayout" Target="../slideLayouts/slideLayout49.xml"/><Relationship Id="rId6" Type="http://schemas.openxmlformats.org/officeDocument/2006/relationships/slideLayout" Target="../slideLayouts/slideLayout48.xml"/><Relationship Id="rId5" Type="http://schemas.openxmlformats.org/officeDocument/2006/relationships/slideLayout" Target="../slideLayouts/slideLayout47.xml"/><Relationship Id="rId4" Type="http://schemas.openxmlformats.org/officeDocument/2006/relationships/slideLayout" Target="../slideLayouts/slideLayout46.xml"/><Relationship Id="rId3" Type="http://schemas.openxmlformats.org/officeDocument/2006/relationships/slideLayout" Target="../slideLayouts/slideLayout45.xml"/><Relationship Id="rId2" Type="http://schemas.openxmlformats.org/officeDocument/2006/relationships/slideLayout" Target="../slideLayouts/slideLayout44.xml"/><Relationship Id="rId19" Type="http://schemas.openxmlformats.org/officeDocument/2006/relationships/theme" Target="../theme/theme4.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56.xml"/><Relationship Id="rId13" Type="http://schemas.openxmlformats.org/officeDocument/2006/relationships/slideLayout" Target="../slideLayouts/slideLayout55.xml"/><Relationship Id="rId12" Type="http://schemas.openxmlformats.org/officeDocument/2006/relationships/slideLayout" Target="../slideLayouts/slideLayout54.xml"/><Relationship Id="rId11" Type="http://schemas.openxmlformats.org/officeDocument/2006/relationships/slideLayout" Target="../slideLayouts/slideLayout53.xml"/><Relationship Id="rId10" Type="http://schemas.openxmlformats.org/officeDocument/2006/relationships/slideLayout" Target="../slideLayouts/slideLayout52.xml"/><Relationship Id="rId1"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65.xml"/><Relationship Id="rId8" Type="http://schemas.openxmlformats.org/officeDocument/2006/relationships/slideLayout" Target="../slideLayouts/slideLayout64.xml"/><Relationship Id="rId7" Type="http://schemas.openxmlformats.org/officeDocument/2006/relationships/slideLayout" Target="../slideLayouts/slideLayout63.xml"/><Relationship Id="rId6" Type="http://schemas.openxmlformats.org/officeDocument/2006/relationships/slideLayout" Target="../slideLayouts/slideLayout62.xml"/><Relationship Id="rId5" Type="http://schemas.openxmlformats.org/officeDocument/2006/relationships/slideLayout" Target="../slideLayouts/slideLayout61.xml"/><Relationship Id="rId4" Type="http://schemas.openxmlformats.org/officeDocument/2006/relationships/slideLayout" Target="../slideLayouts/slideLayout60.xml"/><Relationship Id="rId3" Type="http://schemas.openxmlformats.org/officeDocument/2006/relationships/slideLayout" Target="../slideLayouts/slideLayout59.xml"/><Relationship Id="rId2" Type="http://schemas.openxmlformats.org/officeDocument/2006/relationships/slideLayout" Target="../slideLayouts/slideLayout58.xml"/><Relationship Id="rId19" Type="http://schemas.openxmlformats.org/officeDocument/2006/relationships/theme" Target="../theme/theme5.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70.xml"/><Relationship Id="rId13" Type="http://schemas.openxmlformats.org/officeDocument/2006/relationships/slideLayout" Target="../slideLayouts/slideLayout69.xml"/><Relationship Id="rId12" Type="http://schemas.openxmlformats.org/officeDocument/2006/relationships/slideLayout" Target="../slideLayouts/slideLayout68.xml"/><Relationship Id="rId11" Type="http://schemas.openxmlformats.org/officeDocument/2006/relationships/slideLayout" Target="../slideLayouts/slideLayout67.xml"/><Relationship Id="rId10" Type="http://schemas.openxmlformats.org/officeDocument/2006/relationships/slideLayout" Target="../slideLayouts/slideLayout66.xml"/><Relationship Id="rId1"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79.xml"/><Relationship Id="rId8" Type="http://schemas.openxmlformats.org/officeDocument/2006/relationships/slideLayout" Target="../slideLayouts/slideLayout78.xml"/><Relationship Id="rId7" Type="http://schemas.openxmlformats.org/officeDocument/2006/relationships/slideLayout" Target="../slideLayouts/slideLayout77.xml"/><Relationship Id="rId6" Type="http://schemas.openxmlformats.org/officeDocument/2006/relationships/slideLayout" Target="../slideLayouts/slideLayout76.xml"/><Relationship Id="rId5" Type="http://schemas.openxmlformats.org/officeDocument/2006/relationships/slideLayout" Target="../slideLayouts/slideLayout75.xml"/><Relationship Id="rId4" Type="http://schemas.openxmlformats.org/officeDocument/2006/relationships/slideLayout" Target="../slideLayouts/slideLayout74.xml"/><Relationship Id="rId3" Type="http://schemas.openxmlformats.org/officeDocument/2006/relationships/slideLayout" Target="../slideLayouts/slideLayout73.xml"/><Relationship Id="rId2" Type="http://schemas.openxmlformats.org/officeDocument/2006/relationships/slideLayout" Target="../slideLayouts/slideLayout72.xml"/><Relationship Id="rId19" Type="http://schemas.openxmlformats.org/officeDocument/2006/relationships/theme" Target="../theme/theme6.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84.xml"/><Relationship Id="rId13" Type="http://schemas.openxmlformats.org/officeDocument/2006/relationships/slideLayout" Target="../slideLayouts/slideLayout83.xml"/><Relationship Id="rId12" Type="http://schemas.openxmlformats.org/officeDocument/2006/relationships/slideLayout" Target="../slideLayouts/slideLayout82.xml"/><Relationship Id="rId11" Type="http://schemas.openxmlformats.org/officeDocument/2006/relationships/slideLayout" Target="../slideLayouts/slideLayout81.xml"/><Relationship Id="rId10" Type="http://schemas.openxmlformats.org/officeDocument/2006/relationships/slideLayout" Target="../slideLayouts/slideLayout80.xml"/><Relationship Id="rId1" Type="http://schemas.openxmlformats.org/officeDocument/2006/relationships/slideLayout" Target="../slideLayouts/slideLayout71.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93.xml"/><Relationship Id="rId8" Type="http://schemas.openxmlformats.org/officeDocument/2006/relationships/slideLayout" Target="../slideLayouts/slideLayout92.xml"/><Relationship Id="rId7" Type="http://schemas.openxmlformats.org/officeDocument/2006/relationships/slideLayout" Target="../slideLayouts/slideLayout91.xml"/><Relationship Id="rId6" Type="http://schemas.openxmlformats.org/officeDocument/2006/relationships/slideLayout" Target="../slideLayouts/slideLayout90.xml"/><Relationship Id="rId5" Type="http://schemas.openxmlformats.org/officeDocument/2006/relationships/slideLayout" Target="../slideLayouts/slideLayout89.xml"/><Relationship Id="rId4" Type="http://schemas.openxmlformats.org/officeDocument/2006/relationships/slideLayout" Target="../slideLayouts/slideLayout88.xml"/><Relationship Id="rId3" Type="http://schemas.openxmlformats.org/officeDocument/2006/relationships/slideLayout" Target="../slideLayouts/slideLayout87.xml"/><Relationship Id="rId2" Type="http://schemas.openxmlformats.org/officeDocument/2006/relationships/slideLayout" Target="../slideLayouts/slideLayout86.xml"/><Relationship Id="rId19" Type="http://schemas.openxmlformats.org/officeDocument/2006/relationships/theme" Target="../theme/theme7.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98.xml"/><Relationship Id="rId13" Type="http://schemas.openxmlformats.org/officeDocument/2006/relationships/slideLayout" Target="../slideLayouts/slideLayout97.xml"/><Relationship Id="rId12" Type="http://schemas.openxmlformats.org/officeDocument/2006/relationships/slideLayout" Target="../slideLayouts/slideLayout96.xml"/><Relationship Id="rId11" Type="http://schemas.openxmlformats.org/officeDocument/2006/relationships/slideLayout" Target="../slideLayouts/slideLayout95.xml"/><Relationship Id="rId10" Type="http://schemas.openxmlformats.org/officeDocument/2006/relationships/slideLayout" Target="../slideLayouts/slideLayout94.xml"/><Relationship Id="rId1" Type="http://schemas.openxmlformats.org/officeDocument/2006/relationships/slideLayout" Target="../slideLayouts/slideLayout85.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107.xml"/><Relationship Id="rId8" Type="http://schemas.openxmlformats.org/officeDocument/2006/relationships/slideLayout" Target="../slideLayouts/slideLayout106.xml"/><Relationship Id="rId7" Type="http://schemas.openxmlformats.org/officeDocument/2006/relationships/slideLayout" Target="../slideLayouts/slideLayout105.xml"/><Relationship Id="rId6" Type="http://schemas.openxmlformats.org/officeDocument/2006/relationships/slideLayout" Target="../slideLayouts/slideLayout104.xml"/><Relationship Id="rId5" Type="http://schemas.openxmlformats.org/officeDocument/2006/relationships/slideLayout" Target="../slideLayouts/slideLayout103.xml"/><Relationship Id="rId4" Type="http://schemas.openxmlformats.org/officeDocument/2006/relationships/slideLayout" Target="../slideLayouts/slideLayout102.xml"/><Relationship Id="rId3" Type="http://schemas.openxmlformats.org/officeDocument/2006/relationships/slideLayout" Target="../slideLayouts/slideLayout101.xml"/><Relationship Id="rId2" Type="http://schemas.openxmlformats.org/officeDocument/2006/relationships/slideLayout" Target="../slideLayouts/slideLayout100.xml"/><Relationship Id="rId19" Type="http://schemas.openxmlformats.org/officeDocument/2006/relationships/theme" Target="../theme/theme8.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12.xml"/><Relationship Id="rId13" Type="http://schemas.openxmlformats.org/officeDocument/2006/relationships/slideLayout" Target="../slideLayouts/slideLayout111.xml"/><Relationship Id="rId12" Type="http://schemas.openxmlformats.org/officeDocument/2006/relationships/slideLayout" Target="../slideLayouts/slideLayout110.xml"/><Relationship Id="rId11" Type="http://schemas.openxmlformats.org/officeDocument/2006/relationships/slideLayout" Target="../slideLayouts/slideLayout109.xml"/><Relationship Id="rId10" Type="http://schemas.openxmlformats.org/officeDocument/2006/relationships/slideLayout" Target="../slideLayouts/slideLayout108.xml"/><Relationship Id="rId1" Type="http://schemas.openxmlformats.org/officeDocument/2006/relationships/slideLayout" Target="../slideLayouts/slideLayout99.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121.xml"/><Relationship Id="rId8" Type="http://schemas.openxmlformats.org/officeDocument/2006/relationships/slideLayout" Target="../slideLayouts/slideLayout120.xml"/><Relationship Id="rId7" Type="http://schemas.openxmlformats.org/officeDocument/2006/relationships/slideLayout" Target="../slideLayouts/slideLayout119.xml"/><Relationship Id="rId6" Type="http://schemas.openxmlformats.org/officeDocument/2006/relationships/slideLayout" Target="../slideLayouts/slideLayout118.xml"/><Relationship Id="rId5" Type="http://schemas.openxmlformats.org/officeDocument/2006/relationships/slideLayout" Target="../slideLayouts/slideLayout117.xml"/><Relationship Id="rId4" Type="http://schemas.openxmlformats.org/officeDocument/2006/relationships/slideLayout" Target="../slideLayouts/slideLayout116.xml"/><Relationship Id="rId3" Type="http://schemas.openxmlformats.org/officeDocument/2006/relationships/slideLayout" Target="../slideLayouts/slideLayout115.xml"/><Relationship Id="rId2" Type="http://schemas.openxmlformats.org/officeDocument/2006/relationships/slideLayout" Target="../slideLayouts/slideLayout114.xml"/><Relationship Id="rId19" Type="http://schemas.openxmlformats.org/officeDocument/2006/relationships/theme" Target="../theme/theme9.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26.xml"/><Relationship Id="rId13" Type="http://schemas.openxmlformats.org/officeDocument/2006/relationships/slideLayout" Target="../slideLayouts/slideLayout125.xml"/><Relationship Id="rId12" Type="http://schemas.openxmlformats.org/officeDocument/2006/relationships/slideLayout" Target="../slideLayouts/slideLayout124.xml"/><Relationship Id="rId11" Type="http://schemas.openxmlformats.org/officeDocument/2006/relationships/slideLayout" Target="../slideLayouts/slideLayout123.xml"/><Relationship Id="rId10" Type="http://schemas.openxmlformats.org/officeDocument/2006/relationships/slideLayout" Target="../slideLayouts/slideLayout122.xml"/><Relationship Id="rId1" Type="http://schemas.openxmlformats.org/officeDocument/2006/relationships/slideLayout" Target="../slideLayouts/slideLayout1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638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638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6388" name="Title Placeholder 1"/>
          <p:cNvSpPr>
            <a:spLocks noGrp="1"/>
          </p:cNvSpPr>
          <p:nvPr>
            <p:ph type="title"/>
          </p:nvPr>
        </p:nvSpPr>
        <p:spPr>
          <a:xfrm>
            <a:off x="549275" y="385763"/>
            <a:ext cx="6834188" cy="1143000"/>
          </a:xfrm>
          <a:prstGeom prst="rect">
            <a:avLst/>
          </a:prstGeom>
          <a:noFill/>
          <a:ln w="9525">
            <a:noFill/>
          </a:ln>
        </p:spPr>
        <p:txBody>
          <a:bodyPr anchor="ctr" anchorCtr="0"/>
          <a:p>
            <a:pPr lvl="0"/>
            <a:r>
              <a:rPr lang="en-US" altLang="ja-JP" dirty="0"/>
              <a:t>Click to edit Master title style</a:t>
            </a:r>
            <a:endParaRPr lang="en-GB" altLang="ja-JP" dirty="0"/>
          </a:p>
        </p:txBody>
      </p:sp>
      <p:sp>
        <p:nvSpPr>
          <p:cNvPr id="16389" name="Text Placeholder 2"/>
          <p:cNvSpPr>
            <a:spLocks noGrp="1"/>
          </p:cNvSpPr>
          <p:nvPr>
            <p:ph type="body"/>
          </p:nvPr>
        </p:nvSpPr>
        <p:spPr>
          <a:xfrm>
            <a:off x="457200" y="1600200"/>
            <a:ext cx="8229600" cy="4525963"/>
          </a:xfrm>
          <a:prstGeom prst="rect">
            <a:avLst/>
          </a:prstGeom>
          <a:noFill/>
          <a:ln w="9525">
            <a:noFill/>
          </a:ln>
        </p:spPr>
        <p:txBody>
          <a:bodyPr/>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639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639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639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639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639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6398" name="Slide Number Placeholder 4"/>
          <p:cNvSpPr txBox="1">
            <a:spLocks noGrp="1" noChangeArrowheads="1"/>
          </p:cNvSpPr>
          <p:nvPr/>
        </p:nvSpPr>
        <p:spPr bwMode="auto">
          <a:xfrm>
            <a:off x="8558213" y="6456363"/>
            <a:ext cx="395288" cy="222250"/>
          </a:xfrm>
          <a:prstGeom prst="rect">
            <a:avLst/>
          </a:prstGeom>
          <a:noFill/>
          <a:ln>
            <a:noFill/>
          </a:ln>
        </p:spPr>
        <p:txBody>
          <a:bodyPr/>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 id="2147483795" r:id="rId12"/>
    <p:sldLayoutId id="2147483796" r:id="rId13"/>
    <p:sldLayoutId id="214748379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7410"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7411"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7412" name="Title Placeholder 1"/>
          <p:cNvSpPr>
            <a:spLocks noGrp="1"/>
          </p:cNvSpPr>
          <p:nvPr>
            <p:ph type="title"/>
          </p:nvPr>
        </p:nvSpPr>
        <p:spPr>
          <a:xfrm>
            <a:off x="549275" y="385763"/>
            <a:ext cx="6834188" cy="1143000"/>
          </a:xfrm>
          <a:prstGeom prst="rect">
            <a:avLst/>
          </a:prstGeom>
          <a:noFill/>
          <a:ln w="9525">
            <a:noFill/>
          </a:ln>
        </p:spPr>
        <p:txBody>
          <a:bodyPr anchor="ctr" anchorCtr="0"/>
          <a:p>
            <a:pPr lvl="0"/>
            <a:r>
              <a:rPr lang="en-US" altLang="ja-JP" dirty="0"/>
              <a:t>Click to edit Master title style</a:t>
            </a:r>
            <a:endParaRPr lang="en-GB" altLang="ja-JP" dirty="0"/>
          </a:p>
        </p:txBody>
      </p:sp>
      <p:sp>
        <p:nvSpPr>
          <p:cNvPr id="17413" name="Text Placeholder 2"/>
          <p:cNvSpPr>
            <a:spLocks noGrp="1"/>
          </p:cNvSpPr>
          <p:nvPr>
            <p:ph type="body"/>
          </p:nvPr>
        </p:nvSpPr>
        <p:spPr>
          <a:xfrm>
            <a:off x="457200" y="1600200"/>
            <a:ext cx="8229600" cy="4525963"/>
          </a:xfrm>
          <a:prstGeom prst="rect">
            <a:avLst/>
          </a:prstGeom>
          <a:noFill/>
          <a:ln w="9525">
            <a:noFill/>
          </a:ln>
        </p:spPr>
        <p:txBody>
          <a:bodyPr/>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7414"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7417"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7418"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7419"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7420"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7422" name="Slide Number Placeholder 4"/>
          <p:cNvSpPr txBox="1">
            <a:spLocks noGrp="1" noChangeArrowheads="1"/>
          </p:cNvSpPr>
          <p:nvPr/>
        </p:nvSpPr>
        <p:spPr bwMode="auto">
          <a:xfrm>
            <a:off x="8558213" y="6456363"/>
            <a:ext cx="395288" cy="222250"/>
          </a:xfrm>
          <a:prstGeom prst="rect">
            <a:avLst/>
          </a:prstGeom>
          <a:noFill/>
          <a:ln>
            <a:noFill/>
          </a:ln>
        </p:spPr>
        <p:txBody>
          <a:bodyPr/>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 id="2147483810" r:id="rId12"/>
    <p:sldLayoutId id="2147483811" r:id="rId13"/>
    <p:sldLayoutId id="214748381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8434"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8435"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8436" name="Title Placeholder 1"/>
          <p:cNvSpPr>
            <a:spLocks noGrp="1"/>
          </p:cNvSpPr>
          <p:nvPr>
            <p:ph type="title"/>
          </p:nvPr>
        </p:nvSpPr>
        <p:spPr>
          <a:xfrm>
            <a:off x="549275" y="385763"/>
            <a:ext cx="6834188" cy="1143000"/>
          </a:xfrm>
          <a:prstGeom prst="rect">
            <a:avLst/>
          </a:prstGeom>
          <a:noFill/>
          <a:ln w="9525">
            <a:noFill/>
          </a:ln>
        </p:spPr>
        <p:txBody>
          <a:bodyPr anchor="ctr" anchorCtr="0"/>
          <a:p>
            <a:pPr lvl="0"/>
            <a:r>
              <a:rPr lang="en-US" altLang="ja-JP" dirty="0"/>
              <a:t>Click to edit Master title style</a:t>
            </a:r>
            <a:endParaRPr lang="en-GB" altLang="ja-JP" dirty="0"/>
          </a:p>
        </p:txBody>
      </p:sp>
      <p:sp>
        <p:nvSpPr>
          <p:cNvPr id="18437" name="Text Placeholder 2"/>
          <p:cNvSpPr>
            <a:spLocks noGrp="1"/>
          </p:cNvSpPr>
          <p:nvPr>
            <p:ph type="body"/>
          </p:nvPr>
        </p:nvSpPr>
        <p:spPr>
          <a:xfrm>
            <a:off x="457200" y="1600200"/>
            <a:ext cx="8229600" cy="4525963"/>
          </a:xfrm>
          <a:prstGeom prst="rect">
            <a:avLst/>
          </a:prstGeom>
          <a:noFill/>
          <a:ln w="9525">
            <a:noFill/>
          </a:ln>
        </p:spPr>
        <p:txBody>
          <a:bodyPr/>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8438"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8441"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8442"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8443"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8444"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8446" name="Slide Number Placeholder 4"/>
          <p:cNvSpPr txBox="1">
            <a:spLocks noGrp="1" noChangeArrowheads="1"/>
          </p:cNvSpPr>
          <p:nvPr/>
        </p:nvSpPr>
        <p:spPr bwMode="auto">
          <a:xfrm>
            <a:off x="8558213" y="6456363"/>
            <a:ext cx="395288" cy="222250"/>
          </a:xfrm>
          <a:prstGeom prst="rect">
            <a:avLst/>
          </a:prstGeom>
          <a:noFill/>
          <a:ln>
            <a:noFill/>
          </a:ln>
        </p:spPr>
        <p:txBody>
          <a:bodyPr/>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814" r:id="rId1"/>
    <p:sldLayoutId id="2147483815" r:id="rId2"/>
    <p:sldLayoutId id="2147483816" r:id="rId3"/>
    <p:sldLayoutId id="2147483817" r:id="rId4"/>
    <p:sldLayoutId id="2147483818" r:id="rId5"/>
    <p:sldLayoutId id="2147483819" r:id="rId6"/>
    <p:sldLayoutId id="2147483820" r:id="rId7"/>
    <p:sldLayoutId id="2147483821" r:id="rId8"/>
    <p:sldLayoutId id="2147483822" r:id="rId9"/>
    <p:sldLayoutId id="2147483823" r:id="rId10"/>
    <p:sldLayoutId id="2147483824" r:id="rId11"/>
    <p:sldLayoutId id="2147483825" r:id="rId12"/>
    <p:sldLayoutId id="2147483826" r:id="rId13"/>
    <p:sldLayoutId id="214748382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9458"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9459"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9460" name="Title Placeholder 1"/>
          <p:cNvSpPr>
            <a:spLocks noGrp="1"/>
          </p:cNvSpPr>
          <p:nvPr>
            <p:ph type="title"/>
          </p:nvPr>
        </p:nvSpPr>
        <p:spPr>
          <a:xfrm>
            <a:off x="549275" y="385763"/>
            <a:ext cx="6834188" cy="1143000"/>
          </a:xfrm>
          <a:prstGeom prst="rect">
            <a:avLst/>
          </a:prstGeom>
          <a:noFill/>
          <a:ln w="9525">
            <a:noFill/>
          </a:ln>
        </p:spPr>
        <p:txBody>
          <a:bodyPr anchor="ctr" anchorCtr="0"/>
          <a:p>
            <a:pPr lvl="0"/>
            <a:r>
              <a:rPr lang="en-US" altLang="ja-JP" dirty="0"/>
              <a:t>Click to edit Master title style</a:t>
            </a:r>
            <a:endParaRPr lang="en-GB" altLang="ja-JP" dirty="0"/>
          </a:p>
        </p:txBody>
      </p:sp>
      <p:sp>
        <p:nvSpPr>
          <p:cNvPr id="19461" name="Text Placeholder 2"/>
          <p:cNvSpPr>
            <a:spLocks noGrp="1"/>
          </p:cNvSpPr>
          <p:nvPr>
            <p:ph type="body"/>
          </p:nvPr>
        </p:nvSpPr>
        <p:spPr>
          <a:xfrm>
            <a:off x="457200" y="1600200"/>
            <a:ext cx="8229600" cy="4525963"/>
          </a:xfrm>
          <a:prstGeom prst="rect">
            <a:avLst/>
          </a:prstGeom>
          <a:noFill/>
          <a:ln w="9525">
            <a:noFill/>
          </a:ln>
        </p:spPr>
        <p:txBody>
          <a:bodyPr/>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9462"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9465"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9466"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9467"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9468"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9470" name="Slide Number Placeholder 4"/>
          <p:cNvSpPr txBox="1">
            <a:spLocks noGrp="1" noChangeArrowheads="1"/>
          </p:cNvSpPr>
          <p:nvPr/>
        </p:nvSpPr>
        <p:spPr bwMode="auto">
          <a:xfrm>
            <a:off x="8558213" y="6456363"/>
            <a:ext cx="395288" cy="222250"/>
          </a:xfrm>
          <a:prstGeom prst="rect">
            <a:avLst/>
          </a:prstGeom>
          <a:noFill/>
          <a:ln>
            <a:noFill/>
          </a:ln>
        </p:spPr>
        <p:txBody>
          <a:bodyPr/>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 id="2147483840" r:id="rId12"/>
    <p:sldLayoutId id="2147483841" r:id="rId13"/>
    <p:sldLayoutId id="214748384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7170"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7171"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7172" name="Title Placeholder 1"/>
          <p:cNvSpPr>
            <a:spLocks noGrp="1"/>
          </p:cNvSpPr>
          <p:nvPr>
            <p:ph type="title"/>
          </p:nvPr>
        </p:nvSpPr>
        <p:spPr>
          <a:xfrm>
            <a:off x="549275" y="385763"/>
            <a:ext cx="6834188" cy="1143000"/>
          </a:xfrm>
          <a:prstGeom prst="rect">
            <a:avLst/>
          </a:prstGeom>
          <a:noFill/>
          <a:ln w="9525">
            <a:noFill/>
          </a:ln>
        </p:spPr>
        <p:txBody>
          <a:bodyPr anchor="ctr" anchorCtr="0"/>
          <a:p>
            <a:pPr lvl="0"/>
            <a:r>
              <a:rPr lang="en-US" altLang="ja-JP" dirty="0"/>
              <a:t>Click to edit Master title style</a:t>
            </a:r>
            <a:endParaRPr lang="en-GB" altLang="ja-JP" dirty="0"/>
          </a:p>
        </p:txBody>
      </p:sp>
      <p:sp>
        <p:nvSpPr>
          <p:cNvPr id="7173" name="Text Placeholder 2"/>
          <p:cNvSpPr>
            <a:spLocks noGrp="1"/>
          </p:cNvSpPr>
          <p:nvPr>
            <p:ph type="body"/>
          </p:nvPr>
        </p:nvSpPr>
        <p:spPr>
          <a:xfrm>
            <a:off x="457200" y="1600200"/>
            <a:ext cx="8229600" cy="4525963"/>
          </a:xfrm>
          <a:prstGeom prst="rect">
            <a:avLst/>
          </a:prstGeom>
          <a:noFill/>
          <a:ln w="9525">
            <a:noFill/>
          </a:ln>
        </p:spPr>
        <p:txBody>
          <a:bodyPr/>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7174"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7177"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7178"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7179"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7180"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7182" name="Slide Number Placeholder 4"/>
          <p:cNvSpPr txBox="1">
            <a:spLocks noGrp="1" noChangeArrowheads="1"/>
          </p:cNvSpPr>
          <p:nvPr/>
        </p:nvSpPr>
        <p:spPr bwMode="auto">
          <a:xfrm>
            <a:off x="8558213" y="6456363"/>
            <a:ext cx="395288" cy="222250"/>
          </a:xfrm>
          <a:prstGeom prst="rect">
            <a:avLst/>
          </a:prstGeom>
          <a:noFill/>
          <a:ln>
            <a:noFill/>
          </a:ln>
        </p:spPr>
        <p:txBody>
          <a:bodyPr/>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844" r:id="rId1"/>
    <p:sldLayoutId id="2147483845" r:id="rId2"/>
    <p:sldLayoutId id="2147483846" r:id="rId3"/>
    <p:sldLayoutId id="2147483847" r:id="rId4"/>
    <p:sldLayoutId id="2147483848" r:id="rId5"/>
    <p:sldLayoutId id="2147483849" r:id="rId6"/>
    <p:sldLayoutId id="2147483850" r:id="rId7"/>
    <p:sldLayoutId id="2147483851" r:id="rId8"/>
    <p:sldLayoutId id="2147483852" r:id="rId9"/>
    <p:sldLayoutId id="2147483853" r:id="rId10"/>
    <p:sldLayoutId id="2147483854" r:id="rId11"/>
    <p:sldLayoutId id="2147483855" r:id="rId12"/>
    <p:sldLayoutId id="2147483856" r:id="rId13"/>
    <p:sldLayoutId id="214748385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126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126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1268" name="Title Placeholder 1"/>
          <p:cNvSpPr>
            <a:spLocks noGrp="1"/>
          </p:cNvSpPr>
          <p:nvPr>
            <p:ph type="title"/>
          </p:nvPr>
        </p:nvSpPr>
        <p:spPr>
          <a:xfrm>
            <a:off x="549275" y="385763"/>
            <a:ext cx="6834188" cy="1143000"/>
          </a:xfrm>
          <a:prstGeom prst="rect">
            <a:avLst/>
          </a:prstGeom>
          <a:noFill/>
          <a:ln w="9525">
            <a:noFill/>
          </a:ln>
        </p:spPr>
        <p:txBody>
          <a:bodyPr anchor="ctr" anchorCtr="0"/>
          <a:p>
            <a:pPr lvl="0"/>
            <a:r>
              <a:rPr lang="en-US" altLang="ja-JP" dirty="0"/>
              <a:t>Click to edit Master title style</a:t>
            </a:r>
            <a:endParaRPr lang="en-GB" altLang="ja-JP" dirty="0"/>
          </a:p>
        </p:txBody>
      </p:sp>
      <p:sp>
        <p:nvSpPr>
          <p:cNvPr id="11269" name="Text Placeholder 2"/>
          <p:cNvSpPr>
            <a:spLocks noGrp="1"/>
          </p:cNvSpPr>
          <p:nvPr>
            <p:ph type="body"/>
          </p:nvPr>
        </p:nvSpPr>
        <p:spPr>
          <a:xfrm>
            <a:off x="457200" y="1600200"/>
            <a:ext cx="8229600" cy="4525963"/>
          </a:xfrm>
          <a:prstGeom prst="rect">
            <a:avLst/>
          </a:prstGeom>
          <a:noFill/>
          <a:ln w="9525">
            <a:noFill/>
          </a:ln>
        </p:spPr>
        <p:txBody>
          <a:bodyPr/>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127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127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127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127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127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1278" name="Slide Number Placeholder 4"/>
          <p:cNvSpPr txBox="1">
            <a:spLocks noGrp="1" noChangeArrowheads="1"/>
          </p:cNvSpPr>
          <p:nvPr/>
        </p:nvSpPr>
        <p:spPr bwMode="auto">
          <a:xfrm>
            <a:off x="8558213" y="6456363"/>
            <a:ext cx="395288" cy="222250"/>
          </a:xfrm>
          <a:prstGeom prst="rect">
            <a:avLst/>
          </a:prstGeom>
          <a:noFill/>
          <a:ln>
            <a:noFill/>
          </a:ln>
        </p:spPr>
        <p:txBody>
          <a:bodyPr/>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859" r:id="rId1"/>
    <p:sldLayoutId id="2147483860" r:id="rId2"/>
    <p:sldLayoutId id="2147483861" r:id="rId3"/>
    <p:sldLayoutId id="2147483862" r:id="rId4"/>
    <p:sldLayoutId id="2147483863" r:id="rId5"/>
    <p:sldLayoutId id="2147483864" r:id="rId6"/>
    <p:sldLayoutId id="2147483865" r:id="rId7"/>
    <p:sldLayoutId id="2147483866" r:id="rId8"/>
    <p:sldLayoutId id="2147483867" r:id="rId9"/>
    <p:sldLayoutId id="2147483868" r:id="rId10"/>
    <p:sldLayoutId id="2147483869" r:id="rId11"/>
    <p:sldLayoutId id="2147483870" r:id="rId12"/>
    <p:sldLayoutId id="2147483871" r:id="rId13"/>
    <p:sldLayoutId id="214748387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2050"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2051"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2052" name="Title Placeholder 1"/>
          <p:cNvSpPr>
            <a:spLocks noGrp="1"/>
          </p:cNvSpPr>
          <p:nvPr>
            <p:ph type="title"/>
          </p:nvPr>
        </p:nvSpPr>
        <p:spPr>
          <a:xfrm>
            <a:off x="549275" y="385763"/>
            <a:ext cx="6834188" cy="1143000"/>
          </a:xfrm>
          <a:prstGeom prst="rect">
            <a:avLst/>
          </a:prstGeom>
          <a:noFill/>
          <a:ln w="9525">
            <a:noFill/>
          </a:ln>
        </p:spPr>
        <p:txBody>
          <a:bodyPr anchor="ctr" anchorCtr="0"/>
          <a:p>
            <a:pPr lvl="0"/>
            <a:r>
              <a:rPr lang="en-US" altLang="ja-JP" dirty="0"/>
              <a:t>Click to edit Master title style</a:t>
            </a:r>
            <a:endParaRPr lang="en-GB" altLang="ja-JP" dirty="0"/>
          </a:p>
        </p:txBody>
      </p:sp>
      <p:sp>
        <p:nvSpPr>
          <p:cNvPr id="2053" name="Text Placeholder 2"/>
          <p:cNvSpPr>
            <a:spLocks noGrp="1"/>
          </p:cNvSpPr>
          <p:nvPr>
            <p:ph type="body"/>
          </p:nvPr>
        </p:nvSpPr>
        <p:spPr>
          <a:xfrm>
            <a:off x="457200" y="1600200"/>
            <a:ext cx="8229600" cy="4525963"/>
          </a:xfrm>
          <a:prstGeom prst="rect">
            <a:avLst/>
          </a:prstGeom>
          <a:noFill/>
          <a:ln w="9525">
            <a:noFill/>
          </a:ln>
        </p:spPr>
        <p:txBody>
          <a:bodyPr/>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2054"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2057"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2058"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2059"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2060"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2062" name="Slide Number Placeholder 4"/>
          <p:cNvSpPr txBox="1">
            <a:spLocks noGrp="1" noChangeArrowheads="1"/>
          </p:cNvSpPr>
          <p:nvPr/>
        </p:nvSpPr>
        <p:spPr bwMode="auto">
          <a:xfrm>
            <a:off x="8558213" y="6456363"/>
            <a:ext cx="395288" cy="222250"/>
          </a:xfrm>
          <a:prstGeom prst="rect">
            <a:avLst/>
          </a:prstGeom>
          <a:noFill/>
          <a:ln>
            <a:noFill/>
          </a:ln>
        </p:spPr>
        <p:txBody>
          <a:bodyPr/>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3074"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3075"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3076" name="Title Placeholder 1"/>
          <p:cNvSpPr>
            <a:spLocks noGrp="1"/>
          </p:cNvSpPr>
          <p:nvPr>
            <p:ph type="title"/>
          </p:nvPr>
        </p:nvSpPr>
        <p:spPr>
          <a:xfrm>
            <a:off x="549275" y="385763"/>
            <a:ext cx="6834188" cy="1143000"/>
          </a:xfrm>
          <a:prstGeom prst="rect">
            <a:avLst/>
          </a:prstGeom>
          <a:noFill/>
          <a:ln w="9525">
            <a:noFill/>
          </a:ln>
        </p:spPr>
        <p:txBody>
          <a:bodyPr anchor="ctr" anchorCtr="0"/>
          <a:p>
            <a:pPr lvl="0"/>
            <a:r>
              <a:rPr lang="en-US" altLang="ja-JP" dirty="0"/>
              <a:t>Click to edit Master title style</a:t>
            </a:r>
            <a:endParaRPr lang="en-GB" altLang="ja-JP" dirty="0"/>
          </a:p>
        </p:txBody>
      </p:sp>
      <p:sp>
        <p:nvSpPr>
          <p:cNvPr id="3077" name="Text Placeholder 2"/>
          <p:cNvSpPr>
            <a:spLocks noGrp="1"/>
          </p:cNvSpPr>
          <p:nvPr>
            <p:ph type="body"/>
          </p:nvPr>
        </p:nvSpPr>
        <p:spPr>
          <a:xfrm>
            <a:off x="457200" y="1600200"/>
            <a:ext cx="8229600" cy="4525963"/>
          </a:xfrm>
          <a:prstGeom prst="rect">
            <a:avLst/>
          </a:prstGeom>
          <a:noFill/>
          <a:ln w="9525">
            <a:noFill/>
          </a:ln>
        </p:spPr>
        <p:txBody>
          <a:bodyPr/>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3078"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3081"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3082"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3083"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3084"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3086" name="Slide Number Placeholder 4"/>
          <p:cNvSpPr txBox="1">
            <a:spLocks noGrp="1" noChangeArrowheads="1"/>
          </p:cNvSpPr>
          <p:nvPr/>
        </p:nvSpPr>
        <p:spPr bwMode="auto">
          <a:xfrm>
            <a:off x="8558213" y="6456363"/>
            <a:ext cx="395288" cy="222250"/>
          </a:xfrm>
          <a:prstGeom prst="rect">
            <a:avLst/>
          </a:prstGeom>
          <a:noFill/>
          <a:ln>
            <a:noFill/>
          </a:ln>
        </p:spPr>
        <p:txBody>
          <a:bodyPr/>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4098"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4099"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4100" name="Title Placeholder 1"/>
          <p:cNvSpPr>
            <a:spLocks noGrp="1"/>
          </p:cNvSpPr>
          <p:nvPr>
            <p:ph type="title"/>
          </p:nvPr>
        </p:nvSpPr>
        <p:spPr>
          <a:xfrm>
            <a:off x="549275" y="385763"/>
            <a:ext cx="6834188" cy="1143000"/>
          </a:xfrm>
          <a:prstGeom prst="rect">
            <a:avLst/>
          </a:prstGeom>
          <a:noFill/>
          <a:ln w="9525">
            <a:noFill/>
          </a:ln>
        </p:spPr>
        <p:txBody>
          <a:bodyPr anchor="ctr" anchorCtr="0"/>
          <a:p>
            <a:pPr lvl="0"/>
            <a:r>
              <a:rPr lang="en-US" altLang="ja-JP" dirty="0"/>
              <a:t>Click to edit Master title style</a:t>
            </a:r>
            <a:endParaRPr lang="en-GB" altLang="ja-JP" dirty="0"/>
          </a:p>
        </p:txBody>
      </p:sp>
      <p:sp>
        <p:nvSpPr>
          <p:cNvPr id="4101" name="Text Placeholder 2"/>
          <p:cNvSpPr>
            <a:spLocks noGrp="1"/>
          </p:cNvSpPr>
          <p:nvPr>
            <p:ph type="body"/>
          </p:nvPr>
        </p:nvSpPr>
        <p:spPr>
          <a:xfrm>
            <a:off x="457200" y="1600200"/>
            <a:ext cx="8229600" cy="4525963"/>
          </a:xfrm>
          <a:prstGeom prst="rect">
            <a:avLst/>
          </a:prstGeom>
          <a:noFill/>
          <a:ln w="9525">
            <a:noFill/>
          </a:ln>
        </p:spPr>
        <p:txBody>
          <a:bodyPr/>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4102"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4105"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4106"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4107"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4108"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4110" name="Slide Number Placeholder 4"/>
          <p:cNvSpPr txBox="1">
            <a:spLocks noGrp="1" noChangeArrowheads="1"/>
          </p:cNvSpPr>
          <p:nvPr/>
        </p:nvSpPr>
        <p:spPr bwMode="auto">
          <a:xfrm>
            <a:off x="8558213" y="6456363"/>
            <a:ext cx="395288" cy="222250"/>
          </a:xfrm>
          <a:prstGeom prst="rect">
            <a:avLst/>
          </a:prstGeom>
          <a:noFill/>
          <a:ln>
            <a:noFill/>
          </a:ln>
        </p:spPr>
        <p:txBody>
          <a:bodyPr/>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5122"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5123"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5124" name="Title Placeholder 1"/>
          <p:cNvSpPr>
            <a:spLocks noGrp="1"/>
          </p:cNvSpPr>
          <p:nvPr>
            <p:ph type="title"/>
          </p:nvPr>
        </p:nvSpPr>
        <p:spPr>
          <a:xfrm>
            <a:off x="549275" y="385763"/>
            <a:ext cx="6834188" cy="1143000"/>
          </a:xfrm>
          <a:prstGeom prst="rect">
            <a:avLst/>
          </a:prstGeom>
          <a:noFill/>
          <a:ln w="9525">
            <a:noFill/>
          </a:ln>
        </p:spPr>
        <p:txBody>
          <a:bodyPr anchor="ctr" anchorCtr="0"/>
          <a:p>
            <a:pPr lvl="0"/>
            <a:r>
              <a:rPr lang="en-US" altLang="ja-JP" dirty="0"/>
              <a:t>Click to edit Master title style</a:t>
            </a:r>
            <a:endParaRPr lang="en-GB" altLang="ja-JP" dirty="0"/>
          </a:p>
        </p:txBody>
      </p:sp>
      <p:sp>
        <p:nvSpPr>
          <p:cNvPr id="5125" name="Text Placeholder 2"/>
          <p:cNvSpPr>
            <a:spLocks noGrp="1"/>
          </p:cNvSpPr>
          <p:nvPr>
            <p:ph type="body"/>
          </p:nvPr>
        </p:nvSpPr>
        <p:spPr>
          <a:xfrm>
            <a:off x="457200" y="1600200"/>
            <a:ext cx="8229600" cy="4525963"/>
          </a:xfrm>
          <a:prstGeom prst="rect">
            <a:avLst/>
          </a:prstGeom>
          <a:noFill/>
          <a:ln w="9525">
            <a:noFill/>
          </a:ln>
        </p:spPr>
        <p:txBody>
          <a:bodyPr/>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5126"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5129"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5130"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5131"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5132"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5134" name="Slide Number Placeholder 4"/>
          <p:cNvSpPr txBox="1">
            <a:spLocks noGrp="1" noChangeArrowheads="1"/>
          </p:cNvSpPr>
          <p:nvPr/>
        </p:nvSpPr>
        <p:spPr bwMode="auto">
          <a:xfrm>
            <a:off x="8558213" y="6456363"/>
            <a:ext cx="395288" cy="222250"/>
          </a:xfrm>
          <a:prstGeom prst="rect">
            <a:avLst/>
          </a:prstGeom>
          <a:noFill/>
          <a:ln>
            <a:noFill/>
          </a:ln>
        </p:spPr>
        <p:txBody>
          <a:bodyPr/>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614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614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6148" name="Title Placeholder 1"/>
          <p:cNvSpPr>
            <a:spLocks noGrp="1"/>
          </p:cNvSpPr>
          <p:nvPr>
            <p:ph type="title"/>
          </p:nvPr>
        </p:nvSpPr>
        <p:spPr>
          <a:xfrm>
            <a:off x="549275" y="385763"/>
            <a:ext cx="6834188" cy="1143000"/>
          </a:xfrm>
          <a:prstGeom prst="rect">
            <a:avLst/>
          </a:prstGeom>
          <a:noFill/>
          <a:ln w="9525">
            <a:noFill/>
          </a:ln>
        </p:spPr>
        <p:txBody>
          <a:bodyPr anchor="ctr" anchorCtr="0"/>
          <a:p>
            <a:pPr lvl="0"/>
            <a:r>
              <a:rPr lang="en-US" altLang="ja-JP" dirty="0"/>
              <a:t>Click to edit Master title style</a:t>
            </a:r>
            <a:endParaRPr lang="en-GB" altLang="ja-JP" dirty="0"/>
          </a:p>
        </p:txBody>
      </p:sp>
      <p:sp>
        <p:nvSpPr>
          <p:cNvPr id="6149" name="Text Placeholder 2"/>
          <p:cNvSpPr>
            <a:spLocks noGrp="1"/>
          </p:cNvSpPr>
          <p:nvPr>
            <p:ph type="body"/>
          </p:nvPr>
        </p:nvSpPr>
        <p:spPr>
          <a:xfrm>
            <a:off x="457200" y="1600200"/>
            <a:ext cx="8229600" cy="4525963"/>
          </a:xfrm>
          <a:prstGeom prst="rect">
            <a:avLst/>
          </a:prstGeom>
          <a:noFill/>
          <a:ln w="9525">
            <a:noFill/>
          </a:ln>
        </p:spPr>
        <p:txBody>
          <a:bodyPr/>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615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615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615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615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615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6158" name="Slide Number Placeholder 4"/>
          <p:cNvSpPr txBox="1">
            <a:spLocks noGrp="1" noChangeArrowheads="1"/>
          </p:cNvSpPr>
          <p:nvPr/>
        </p:nvSpPr>
        <p:spPr bwMode="auto">
          <a:xfrm>
            <a:off x="8558213" y="6456363"/>
            <a:ext cx="395288" cy="222250"/>
          </a:xfrm>
          <a:prstGeom prst="rect">
            <a:avLst/>
          </a:prstGeom>
          <a:noFill/>
          <a:ln>
            <a:noFill/>
          </a:ln>
        </p:spPr>
        <p:txBody>
          <a:bodyPr/>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9218"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9219"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9220" name="Title Placeholder 1"/>
          <p:cNvSpPr>
            <a:spLocks noGrp="1"/>
          </p:cNvSpPr>
          <p:nvPr>
            <p:ph type="title"/>
          </p:nvPr>
        </p:nvSpPr>
        <p:spPr>
          <a:xfrm>
            <a:off x="549275" y="385763"/>
            <a:ext cx="6834188" cy="1143000"/>
          </a:xfrm>
          <a:prstGeom prst="rect">
            <a:avLst/>
          </a:prstGeom>
          <a:noFill/>
          <a:ln w="9525">
            <a:noFill/>
          </a:ln>
        </p:spPr>
        <p:txBody>
          <a:bodyPr anchor="ctr" anchorCtr="0"/>
          <a:p>
            <a:pPr lvl="0"/>
            <a:r>
              <a:rPr lang="en-US" altLang="ja-JP" dirty="0"/>
              <a:t>Click to edit Master title style</a:t>
            </a:r>
            <a:endParaRPr lang="en-GB" altLang="ja-JP" dirty="0"/>
          </a:p>
        </p:txBody>
      </p:sp>
      <p:sp>
        <p:nvSpPr>
          <p:cNvPr id="9221" name="Text Placeholder 2"/>
          <p:cNvSpPr>
            <a:spLocks noGrp="1"/>
          </p:cNvSpPr>
          <p:nvPr>
            <p:ph type="body"/>
          </p:nvPr>
        </p:nvSpPr>
        <p:spPr>
          <a:xfrm>
            <a:off x="457200" y="1600200"/>
            <a:ext cx="8229600" cy="4525963"/>
          </a:xfrm>
          <a:prstGeom prst="rect">
            <a:avLst/>
          </a:prstGeom>
          <a:noFill/>
          <a:ln w="9525">
            <a:noFill/>
          </a:ln>
        </p:spPr>
        <p:txBody>
          <a:bodyPr/>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9222"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9225"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9226"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9227"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9228"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9230" name="Slide Number Placeholder 4"/>
          <p:cNvSpPr txBox="1">
            <a:spLocks noGrp="1" noChangeArrowheads="1"/>
          </p:cNvSpPr>
          <p:nvPr/>
        </p:nvSpPr>
        <p:spPr bwMode="auto">
          <a:xfrm>
            <a:off x="8558213" y="6456363"/>
            <a:ext cx="395288" cy="222250"/>
          </a:xfrm>
          <a:prstGeom prst="rect">
            <a:avLst/>
          </a:prstGeom>
          <a:noFill/>
          <a:ln>
            <a:noFill/>
          </a:ln>
        </p:spPr>
        <p:txBody>
          <a:bodyPr/>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 id="214748375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42"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43"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44" name="Title Placeholder 1"/>
          <p:cNvSpPr>
            <a:spLocks noGrp="1"/>
          </p:cNvSpPr>
          <p:nvPr>
            <p:ph type="title"/>
          </p:nvPr>
        </p:nvSpPr>
        <p:spPr>
          <a:xfrm>
            <a:off x="549275" y="385763"/>
            <a:ext cx="6834188" cy="1143000"/>
          </a:xfrm>
          <a:prstGeom prst="rect">
            <a:avLst/>
          </a:prstGeom>
          <a:noFill/>
          <a:ln w="9525">
            <a:noFill/>
          </a:ln>
        </p:spPr>
        <p:txBody>
          <a:bodyPr anchor="ctr" anchorCtr="0"/>
          <a:p>
            <a:pPr lvl="0"/>
            <a:r>
              <a:rPr lang="en-US" altLang="ja-JP" dirty="0"/>
              <a:t>Click to edit Master title style</a:t>
            </a:r>
            <a:endParaRPr lang="en-GB" altLang="ja-JP" dirty="0"/>
          </a:p>
        </p:txBody>
      </p:sp>
      <p:sp>
        <p:nvSpPr>
          <p:cNvPr id="10245" name="Text Placeholder 2"/>
          <p:cNvSpPr>
            <a:spLocks noGrp="1"/>
          </p:cNvSpPr>
          <p:nvPr>
            <p:ph type="body"/>
          </p:nvPr>
        </p:nvSpPr>
        <p:spPr>
          <a:xfrm>
            <a:off x="457200" y="1600200"/>
            <a:ext cx="8229600" cy="4525963"/>
          </a:xfrm>
          <a:prstGeom prst="rect">
            <a:avLst/>
          </a:prstGeom>
          <a:noFill/>
          <a:ln w="9525">
            <a:noFill/>
          </a:ln>
        </p:spPr>
        <p:txBody>
          <a:bodyPr/>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246"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249"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50"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251"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252"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254" name="Slide Number Placeholder 4"/>
          <p:cNvSpPr txBox="1">
            <a:spLocks noGrp="1" noChangeArrowheads="1"/>
          </p:cNvSpPr>
          <p:nvPr/>
        </p:nvSpPr>
        <p:spPr bwMode="auto">
          <a:xfrm>
            <a:off x="8558213" y="6456363"/>
            <a:ext cx="395288" cy="222250"/>
          </a:xfrm>
          <a:prstGeom prst="rect">
            <a:avLst/>
          </a:prstGeom>
          <a:noFill/>
          <a:ln>
            <a:noFill/>
          </a:ln>
        </p:spPr>
        <p:txBody>
          <a:bodyPr/>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 id="2147483765" r:id="rId12"/>
    <p:sldLayoutId id="2147483766" r:id="rId13"/>
    <p:sldLayoutId id="214748376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4338"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4339"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4340" name="Title Placeholder 1"/>
          <p:cNvSpPr>
            <a:spLocks noGrp="1"/>
          </p:cNvSpPr>
          <p:nvPr>
            <p:ph type="title"/>
          </p:nvPr>
        </p:nvSpPr>
        <p:spPr>
          <a:xfrm>
            <a:off x="549275" y="385763"/>
            <a:ext cx="6834188" cy="1143000"/>
          </a:xfrm>
          <a:prstGeom prst="rect">
            <a:avLst/>
          </a:prstGeom>
          <a:noFill/>
          <a:ln w="9525">
            <a:noFill/>
          </a:ln>
        </p:spPr>
        <p:txBody>
          <a:bodyPr anchor="ctr" anchorCtr="0"/>
          <a:p>
            <a:pPr lvl="0"/>
            <a:r>
              <a:rPr lang="en-US" altLang="ja-JP" dirty="0"/>
              <a:t>Click to edit Master title style</a:t>
            </a:r>
            <a:endParaRPr lang="en-GB" altLang="ja-JP" dirty="0"/>
          </a:p>
        </p:txBody>
      </p:sp>
      <p:sp>
        <p:nvSpPr>
          <p:cNvPr id="14341" name="Text Placeholder 2"/>
          <p:cNvSpPr>
            <a:spLocks noGrp="1"/>
          </p:cNvSpPr>
          <p:nvPr>
            <p:ph type="body"/>
          </p:nvPr>
        </p:nvSpPr>
        <p:spPr>
          <a:xfrm>
            <a:off x="457200" y="1600200"/>
            <a:ext cx="8229600" cy="4525963"/>
          </a:xfrm>
          <a:prstGeom prst="rect">
            <a:avLst/>
          </a:prstGeom>
          <a:noFill/>
          <a:ln w="9525">
            <a:noFill/>
          </a:ln>
        </p:spPr>
        <p:txBody>
          <a:bodyPr/>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4342"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4345"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4346"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4347"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4348"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4350" name="Slide Number Placeholder 4"/>
          <p:cNvSpPr txBox="1">
            <a:spLocks noGrp="1" noChangeArrowheads="1"/>
          </p:cNvSpPr>
          <p:nvPr/>
        </p:nvSpPr>
        <p:spPr bwMode="auto">
          <a:xfrm>
            <a:off x="8558213" y="6456363"/>
            <a:ext cx="395288" cy="222250"/>
          </a:xfrm>
          <a:prstGeom prst="rect">
            <a:avLst/>
          </a:prstGeom>
          <a:noFill/>
          <a:ln>
            <a:noFill/>
          </a:ln>
        </p:spPr>
        <p:txBody>
          <a:bodyPr/>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 id="2147483780" r:id="rId12"/>
    <p:sldLayoutId id="2147483781" r:id="rId13"/>
    <p:sldLayoutId id="214748378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vmlDrawing" Target="../drawings/vmlDrawing1.vml"/><Relationship Id="rId5" Type="http://schemas.openxmlformats.org/officeDocument/2006/relationships/slideLayout" Target="../slideLayouts/slideLayout7.xml"/><Relationship Id="rId4" Type="http://schemas.openxmlformats.org/officeDocument/2006/relationships/image" Target="../media/image6.png"/><Relationship Id="rId3" Type="http://schemas.openxmlformats.org/officeDocument/2006/relationships/oleObject" Target="../embeddings/oleObject1.bin"/><Relationship Id="rId2" Type="http://schemas.openxmlformats.org/officeDocument/2006/relationships/image" Target="../media/image4.jpeg"/><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8.xml"/><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2.xml"/><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14.xml"/><Relationship Id="rId1" Type="http://schemas.openxmlformats.org/officeDocument/2006/relationships/image" Target="../media/image4.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0.xml"/><Relationship Id="rId1" Type="http://schemas.openxmlformats.org/officeDocument/2006/relationships/image" Target="../media/image4.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4.xml"/><Relationship Id="rId1" Type="http://schemas.openxmlformats.org/officeDocument/2006/relationships/image" Target="../media/image4.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58.xml"/><Relationship Id="rId1" Type="http://schemas.openxmlformats.org/officeDocument/2006/relationships/image" Target="../media/image4.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86.xml"/><Relationship Id="rId1" Type="http://schemas.openxmlformats.org/officeDocument/2006/relationships/image" Target="../media/image4.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00.xml"/><Relationship Id="rId1" Type="http://schemas.openxmlformats.org/officeDocument/2006/relationships/image" Target="../media/image4.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84.xml"/><Relationship Id="rId1" Type="http://schemas.openxmlformats.org/officeDocument/2006/relationships/image" Target="../media/image4.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42.xml"/><Relationship Id="rId1" Type="http://schemas.openxmlformats.org/officeDocument/2006/relationships/image" Target="../media/image4.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56.xml"/><Relationship Id="rId1" Type="http://schemas.openxmlformats.org/officeDocument/2006/relationships/image" Target="../media/image4.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70.xml"/><Relationship Id="rId1" Type="http://schemas.openxmlformats.org/officeDocument/2006/relationships/image" Target="../media/image4.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4.xml"/><Relationship Id="rId1"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8.xml"/><Relationship Id="rId1" Type="http://schemas.openxmlformats.org/officeDocument/2006/relationships/hyperlink" Target="https://www.3gpp.org/news-events/1994-copatibility"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vmlDrawing" Target="../drawings/vmlDrawing2.vml"/><Relationship Id="rId5" Type="http://schemas.openxmlformats.org/officeDocument/2006/relationships/slideLayout" Target="../slideLayouts/slideLayout140.xml"/><Relationship Id="rId4" Type="http://schemas.openxmlformats.org/officeDocument/2006/relationships/image" Target="../media/image10.jpeg"/><Relationship Id="rId3" Type="http://schemas.openxmlformats.org/officeDocument/2006/relationships/image" Target="../media/image9.wmf"/><Relationship Id="rId2" Type="http://schemas.openxmlformats.org/officeDocument/2006/relationships/oleObject" Target="../embeddings/oleObject2.bin"/><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98.xml"/><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8.xml"/><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Rectangle 2"/>
          <p:cNvSpPr>
            <a:spLocks noGrp="1" noChangeArrowheads="1"/>
          </p:cNvSpPr>
          <p:nvPr>
            <p:ph type="ctrTitle" idx="4294967295"/>
          </p:nvPr>
        </p:nvSpPr>
        <p:spPr>
          <a:xfrm>
            <a:off x="1330325" y="1411288"/>
            <a:ext cx="7813675" cy="4100513"/>
          </a:xfrm>
        </p:spPr>
        <p:txBody>
          <a:bodyPr vert="horz" wrap="square" lIns="91440" tIns="45720" rIns="91440" bIns="45720" numCol="1" anchor="ctr" anchorCtr="0" compatLnSpc="1">
            <a:normAutofit/>
          </a:bodyPr>
          <a:lstStyle/>
          <a:p>
            <a:pPr marL="0" marR="0" lvl="0" indent="0" algn="ctr" defTabSz="914400" rtl="0" eaLnBrk="1" fontAlgn="base" latinLnBrk="0" hangingPunct="1">
              <a:lnSpc>
                <a:spcPct val="100000"/>
              </a:lnSpc>
              <a:spcBef>
                <a:spcPct val="0"/>
              </a:spcBef>
              <a:spcAft>
                <a:spcPct val="0"/>
              </a:spcAft>
              <a:buClrTx/>
              <a:buSzTx/>
              <a:buFontTx/>
              <a:buNone/>
              <a:defRPr/>
            </a:pPr>
            <a:br>
              <a:rPr kumimoji="0" lang="en-US" altLang="ja-JP" sz="3200" b="0" i="0" u="none" strike="noStrike" kern="0" cap="none" spc="0" normalizeH="0" baseline="0" noProof="0">
                <a:ln>
                  <a:noFill/>
                </a:ln>
                <a:solidFill>
                  <a:srgbClr val="FF0000"/>
                </a:solidFill>
                <a:effectLst>
                  <a:outerShdw blurRad="38100" dist="38100" dir="2700000" algn="tl">
                    <a:srgbClr val="C0C0C0"/>
                  </a:outerShdw>
                </a:effectLst>
                <a:uLnTx/>
                <a:uFillTx/>
                <a:latin typeface="+mj-lt"/>
                <a:ea typeface="MS PGothic" panose="020B0600070205080204" pitchFamily="34" charset="-128"/>
                <a:cs typeface="+mj-cs"/>
              </a:rPr>
            </a:br>
            <a:br>
              <a:rPr kumimoji="0" lang="en-US" altLang="ja-JP" sz="2800" b="0" i="0" u="none" strike="noStrike" kern="0" cap="none" spc="0" normalizeH="0" baseline="0" noProof="0">
                <a:ln>
                  <a:noFill/>
                </a:ln>
                <a:solidFill>
                  <a:srgbClr val="FF0000"/>
                </a:solidFill>
                <a:effectLst>
                  <a:outerShdw blurRad="38100" dist="38100" dir="2700000" algn="tl">
                    <a:srgbClr val="C0C0C0"/>
                  </a:outerShdw>
                </a:effectLst>
                <a:uLnTx/>
                <a:uFillTx/>
                <a:latin typeface="+mj-lt"/>
                <a:ea typeface="MS PGothic" panose="020B0600070205080204" pitchFamily="34" charset="-128"/>
                <a:cs typeface="+mj-cs"/>
              </a:rPr>
            </a:br>
            <a:endParaRPr kumimoji="0" lang="ja-JP" altLang="en-GB" sz="2800" b="0" i="0" u="none" strike="noStrike" kern="0" cap="none" spc="0" normalizeH="0" baseline="0" noProof="0">
              <a:ln>
                <a:noFill/>
              </a:ln>
              <a:solidFill>
                <a:srgbClr val="FF0000"/>
              </a:solidFill>
              <a:effectLst>
                <a:outerShdw blurRad="38100" dist="38100" dir="2700000" algn="tl">
                  <a:srgbClr val="C0C0C0"/>
                </a:outerShdw>
              </a:effectLst>
              <a:uLnTx/>
              <a:uFillTx/>
              <a:latin typeface="+mj-lt"/>
              <a:ea typeface="MS PGothic" panose="020B0600070205080204" pitchFamily="34" charset="-128"/>
              <a:cs typeface="+mj-cs"/>
            </a:endParaRPr>
          </a:p>
        </p:txBody>
      </p:sp>
      <p:sp>
        <p:nvSpPr>
          <p:cNvPr id="44035" name="Subtitle 6"/>
          <p:cNvSpPr>
            <a:spLocks noGrp="1"/>
          </p:cNvSpPr>
          <p:nvPr>
            <p:ph type="subTitle"/>
          </p:nvPr>
        </p:nvSpPr>
        <p:spPr>
          <a:xfrm>
            <a:off x="0" y="4262438"/>
            <a:ext cx="8766175" cy="1835150"/>
          </a:xfrm>
        </p:spPr>
        <p:txBody>
          <a:bodyPr vert="horz" wrap="square" lIns="91440" tIns="45720" rIns="91440" bIns="45720" anchor="t" anchorCtr="0"/>
          <a:lstStyle>
            <a:lvl1pPr marL="0" lvl="0" indent="0" algn="ctr">
              <a:buClr>
                <a:srgbClr val="C00000"/>
              </a:buClr>
              <a:buSzTx/>
              <a:buFontTx/>
              <a:buNone/>
              <a:defRPr/>
            </a:lvl1pPr>
            <a:lvl2pPr marL="457200" lvl="1" indent="0" algn="ctr">
              <a:buClr>
                <a:srgbClr val="72AF2F"/>
              </a:buClr>
              <a:buSzTx/>
              <a:buFont typeface="Wingdings" panose="05000000000000000000" pitchFamily="2" charset="2"/>
              <a:buNone/>
              <a:defRPr/>
            </a:lvl2pPr>
            <a:lvl3pPr marL="914400" lvl="2" indent="0" algn="ctr">
              <a:buClr>
                <a:srgbClr val="72AF2F"/>
              </a:buClr>
              <a:buSzTx/>
              <a:buFont typeface="Wingdings" panose="05000000000000000000" pitchFamily="2" charset="2"/>
              <a:buNone/>
              <a:defRPr/>
            </a:lvl3pPr>
            <a:lvl4pPr marL="1371600" lvl="3" indent="0" algn="ctr">
              <a:buClr>
                <a:srgbClr val="72AF2F"/>
              </a:buClr>
              <a:buSzTx/>
              <a:buFont typeface="Wingdings" panose="05000000000000000000" pitchFamily="2" charset="2"/>
              <a:buNone/>
              <a:defRPr/>
            </a:lvl4pPr>
            <a:lvl5pPr marL="1828800" lvl="4" indent="0" algn="ctr">
              <a:buClr>
                <a:srgbClr val="72AF2F"/>
              </a:buClr>
              <a:buSzTx/>
              <a:buFont typeface="Wingdings" panose="05000000000000000000" pitchFamily="2" charset="2"/>
              <a:buNone/>
              <a:defRPr/>
            </a:lvl5pPr>
          </a:lstStyle>
          <a:p>
            <a:pPr lvl="0">
              <a:buClrTx/>
            </a:pPr>
            <a:r>
              <a:rPr lang="en-US" altLang="ja-JP" sz="2200" b="1" dirty="0"/>
              <a:t>RAN WG3 </a:t>
            </a:r>
            <a:r>
              <a:rPr lang="fr-FR" altLang="ja-JP" sz="2200" b="1" dirty="0"/>
              <a:t>Chair: </a:t>
            </a:r>
            <a:r>
              <a:rPr lang="en-US" altLang="ja-JP" sz="2200" b="1" dirty="0"/>
              <a:t>Yin Gao</a:t>
            </a:r>
            <a:endParaRPr lang="en-US" altLang="ja-JP" sz="2200" b="1" dirty="0"/>
          </a:p>
          <a:p>
            <a:pPr lvl="0">
              <a:lnSpc>
                <a:spcPct val="90000"/>
              </a:lnSpc>
              <a:buClrTx/>
            </a:pPr>
            <a:r>
              <a:rPr lang="en-GB" altLang="fr-FR" sz="2200" b="1" dirty="0"/>
              <a:t>RAN WG3 Vice-Chai</a:t>
            </a:r>
            <a:r>
              <a:rPr lang="en-US" altLang="ja-JP" sz="2200" b="1" dirty="0"/>
              <a:t>rs: Angelo Centonza, Gen Cao</a:t>
            </a:r>
            <a:endParaRPr lang="en-GB" altLang="fr-FR" sz="2200" b="1" dirty="0"/>
          </a:p>
          <a:p>
            <a:pPr lvl="0">
              <a:lnSpc>
                <a:spcPct val="90000"/>
              </a:lnSpc>
              <a:buClrTx/>
            </a:pPr>
            <a:r>
              <a:rPr lang="en-GB" altLang="fr-FR" sz="2200" b="1" dirty="0"/>
              <a:t>RAN3 Secretary: Young Ik Jo</a:t>
            </a:r>
            <a:endParaRPr lang="en-US" altLang="en-GB" sz="2200" b="1" dirty="0">
              <a:latin typeface="Arial" panose="020B0604020202020204" pitchFamily="34" charset="0"/>
            </a:endParaRPr>
          </a:p>
        </p:txBody>
      </p:sp>
      <p:sp>
        <p:nvSpPr>
          <p:cNvPr id="12351" name="Text Box 63"/>
          <p:cNvSpPr txBox="1">
            <a:spLocks noChangeArrowheads="1"/>
          </p:cNvSpPr>
          <p:nvPr/>
        </p:nvSpPr>
        <p:spPr bwMode="auto">
          <a:xfrm>
            <a:off x="627063" y="2514600"/>
            <a:ext cx="7540625" cy="768350"/>
          </a:xfrm>
          <a:prstGeom prst="rect">
            <a:avLst/>
          </a:prstGeom>
          <a:noFill/>
          <a:ln>
            <a:noFill/>
          </a:ln>
          <a:effectLst/>
        </p:spPr>
        <p:txBody>
          <a:bodyPr wrap="none">
            <a:spAutoFit/>
          </a:bodyPr>
          <a:lstStyle>
            <a:lvl1pPr>
              <a:spcBef>
                <a:spcPct val="20000"/>
              </a:spcBef>
              <a:buBlip>
                <a:blip r:embed="rId1"/>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GB" altLang="ja-JP" sz="44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Arial" panose="020B0604020202020204" pitchFamily="34" charset="0"/>
                <a:ea typeface="MS PGothic" panose="020B0600070205080204" pitchFamily="34" charset="-128"/>
                <a:cs typeface="Arial" panose="020B0604020202020204" pitchFamily="34" charset="0"/>
              </a:rPr>
              <a:t>Status Report for RAN WG</a:t>
            </a:r>
            <a:r>
              <a:rPr kumimoji="0" lang="en-US" altLang="en-GB" sz="44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Arial" panose="020B0604020202020204" pitchFamily="34" charset="0"/>
                <a:ea typeface="MS PGothic" panose="020B0600070205080204" pitchFamily="34" charset="-128"/>
                <a:cs typeface="Arial" panose="020B0604020202020204" pitchFamily="34" charset="0"/>
              </a:rPr>
              <a:t>3</a:t>
            </a:r>
            <a:endParaRPr kumimoji="0" lang="en-US" altLang="ja-JP" sz="44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44037" name="Text Box 65"/>
          <p:cNvSpPr txBox="1"/>
          <p:nvPr/>
        </p:nvSpPr>
        <p:spPr>
          <a:xfrm>
            <a:off x="377825" y="817563"/>
            <a:ext cx="6961188" cy="860425"/>
          </a:xfrm>
          <a:prstGeom prst="rect">
            <a:avLst/>
          </a:prstGeom>
          <a:noFill/>
          <a:ln w="12700">
            <a:noFill/>
          </a:ln>
        </p:spPr>
        <p:txBody>
          <a:bodyPr>
            <a:spAutoFit/>
          </a:bodyPr>
          <a:lstStyle>
            <a:lvl1pPr marL="342900" indent="-342900" algn="l" rtl="0" eaLnBrk="0" fontAlgn="base" hangingPunct="0">
              <a:spcBef>
                <a:spcPct val="20000"/>
              </a:spcBef>
              <a:spcAft>
                <a:spcPct val="0"/>
              </a:spcAft>
              <a:buClr>
                <a:srgbClr val="C00000"/>
              </a:buClr>
              <a:buBlip>
                <a:blip r:embed="rId2"/>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stStyle>
          <a:p>
            <a:pPr marL="0" lvl="0" indent="0" eaLnBrk="1" hangingPunct="1">
              <a:spcBef>
                <a:spcPct val="50000"/>
              </a:spcBef>
              <a:buClrTx/>
              <a:buNone/>
            </a:pPr>
            <a:r>
              <a:rPr lang="en-GB" altLang="ja-JP" sz="2000" b="1" i="1" dirty="0">
                <a:latin typeface="Arial" panose="020B0604020202020204" pitchFamily="34" charset="0"/>
              </a:rPr>
              <a:t>3GPP TSG RAN #9</a:t>
            </a:r>
            <a:r>
              <a:rPr lang="en-US" altLang="en-GB" sz="2000" b="1" i="1" dirty="0">
                <a:latin typeface="Arial" panose="020B0604020202020204" pitchFamily="34" charset="0"/>
              </a:rPr>
              <a:t>6</a:t>
            </a:r>
            <a:r>
              <a:rPr lang="en-GB" altLang="ja-JP" sz="2000" b="1" i="1" dirty="0">
                <a:latin typeface="Arial" panose="020B0604020202020204" pitchFamily="34" charset="0"/>
              </a:rPr>
              <a:t>, Electronic Meeting</a:t>
            </a:r>
            <a:endParaRPr lang="en-GB" altLang="ja-JP" sz="2000" b="1" i="1" dirty="0">
              <a:latin typeface="Arial" panose="020B0604020202020204" pitchFamily="34" charset="0"/>
            </a:endParaRPr>
          </a:p>
          <a:p>
            <a:pPr marL="0" lvl="0" indent="0" eaLnBrk="1" hangingPunct="1">
              <a:spcBef>
                <a:spcPct val="50000"/>
              </a:spcBef>
              <a:buClrTx/>
              <a:buNone/>
            </a:pPr>
            <a:r>
              <a:rPr lang="en-US" altLang="en-GB" sz="2000" b="1" i="1" dirty="0">
                <a:latin typeface="Arial" panose="020B0604020202020204" pitchFamily="34" charset="0"/>
              </a:rPr>
              <a:t>June</a:t>
            </a:r>
            <a:r>
              <a:rPr lang="en-GB" altLang="ja-JP" sz="2000" b="1" i="1" dirty="0">
                <a:latin typeface="Arial" panose="020B0604020202020204" pitchFamily="34" charset="0"/>
              </a:rPr>
              <a:t> </a:t>
            </a:r>
            <a:r>
              <a:rPr lang="en-US" altLang="en-GB" sz="2000" b="1" i="1" dirty="0">
                <a:latin typeface="Arial" panose="020B0604020202020204" pitchFamily="34" charset="0"/>
              </a:rPr>
              <a:t>6</a:t>
            </a:r>
            <a:r>
              <a:rPr lang="en-GB" altLang="ja-JP" sz="2000" b="1" i="1" baseline="30000" dirty="0">
                <a:latin typeface="Arial" panose="020B0604020202020204" pitchFamily="34" charset="0"/>
              </a:rPr>
              <a:t>th</a:t>
            </a:r>
            <a:r>
              <a:rPr lang="en-GB" altLang="ja-JP" sz="2000" b="1" i="1" dirty="0">
                <a:latin typeface="Arial" panose="020B0604020202020204" pitchFamily="34" charset="0"/>
              </a:rPr>
              <a:t> – </a:t>
            </a:r>
            <a:r>
              <a:rPr lang="en-US" altLang="en-GB" sz="2000" b="1" i="1" dirty="0">
                <a:latin typeface="Arial" panose="020B0604020202020204" pitchFamily="34" charset="0"/>
              </a:rPr>
              <a:t>9</a:t>
            </a:r>
            <a:r>
              <a:rPr lang="en-GB" altLang="ja-JP" sz="2000" b="1" i="1" baseline="30000" dirty="0">
                <a:latin typeface="Arial" panose="020B0604020202020204" pitchFamily="34" charset="0"/>
              </a:rPr>
              <a:t>th</a:t>
            </a:r>
            <a:r>
              <a:rPr lang="en-GB" altLang="ja-JP" sz="2000" b="1" i="1" dirty="0">
                <a:latin typeface="Arial" panose="020B0604020202020204" pitchFamily="34" charset="0"/>
              </a:rPr>
              <a:t>, 202</a:t>
            </a:r>
            <a:r>
              <a:rPr lang="en-US" altLang="en-GB" sz="2000" b="1" i="1" dirty="0">
                <a:latin typeface="Arial" panose="020B0604020202020204" pitchFamily="34" charset="0"/>
              </a:rPr>
              <a:t>2</a:t>
            </a:r>
            <a:endParaRPr lang="en-US" altLang="en-GB" sz="2000" b="1" i="1" dirty="0">
              <a:latin typeface="Arial" panose="020B0604020202020204" pitchFamily="34" charset="0"/>
            </a:endParaRPr>
          </a:p>
        </p:txBody>
      </p:sp>
      <p:graphicFrame>
        <p:nvGraphicFramePr>
          <p:cNvPr id="44038" name="对象 1"/>
          <p:cNvGraphicFramePr/>
          <p:nvPr/>
        </p:nvGraphicFramePr>
        <p:xfrm>
          <a:off x="377825" y="193675"/>
          <a:ext cx="784225" cy="374650"/>
        </p:xfrm>
        <a:graphic>
          <a:graphicData uri="http://schemas.openxmlformats.org/presentationml/2006/ole">
            <mc:AlternateContent xmlns:mc="http://schemas.openxmlformats.org/markup-compatibility/2006">
              <mc:Choice xmlns:v="urn:schemas-microsoft-com:vml" Requires="v">
                <p:oleObj spid="_x0000_s3076" name="" r:id="rId3" imgW="539750" imgH="304800" progId="Paint.Picture">
                  <p:embed/>
                </p:oleObj>
              </mc:Choice>
              <mc:Fallback>
                <p:oleObj name="" r:id="rId3" imgW="539750" imgH="304800" progId="Paint.Picture">
                  <p:embed/>
                  <p:pic>
                    <p:nvPicPr>
                      <p:cNvPr id="0" name="图片 3075"/>
                      <p:cNvPicPr/>
                      <p:nvPr/>
                    </p:nvPicPr>
                    <p:blipFill>
                      <a:blip r:embed="rId4"/>
                      <a:stretch>
                        <a:fillRect/>
                      </a:stretch>
                    </p:blipFill>
                    <p:spPr>
                      <a:xfrm>
                        <a:off x="377825" y="193675"/>
                        <a:ext cx="784225" cy="374650"/>
                      </a:xfrm>
                      <a:prstGeom prst="rect">
                        <a:avLst/>
                      </a:prstGeom>
                      <a:noFill/>
                      <a:ln w="38100">
                        <a:noFill/>
                        <a:miter/>
                      </a:ln>
                    </p:spPr>
                  </p:pic>
                </p:oleObj>
              </mc:Fallback>
            </mc:AlternateContent>
          </a:graphicData>
        </a:graphic>
      </p:graphicFrame>
      <p:sp>
        <p:nvSpPr>
          <p:cNvPr id="44039" name="Rectangle 11"/>
          <p:cNvSpPr/>
          <p:nvPr/>
        </p:nvSpPr>
        <p:spPr>
          <a:xfrm>
            <a:off x="6786563" y="1209675"/>
            <a:ext cx="2141537" cy="608013"/>
          </a:xfrm>
          <a:prstGeom prst="rect">
            <a:avLst/>
          </a:prstGeom>
          <a:noFill/>
          <a:ln w="9525">
            <a:noFill/>
          </a:ln>
        </p:spPr>
        <p:txBody>
          <a:bodyPr anchor="ctr" anchorCtr="0"/>
          <a:lstStyle>
            <a:lvl1pPr marL="342900" indent="-342900" algn="l" rtl="0" eaLnBrk="0" fontAlgn="base" hangingPunct="0">
              <a:spcBef>
                <a:spcPct val="20000"/>
              </a:spcBef>
              <a:spcAft>
                <a:spcPct val="0"/>
              </a:spcAft>
              <a:buClr>
                <a:srgbClr val="C00000"/>
              </a:buClr>
              <a:buBlip>
                <a:blip r:embed="rId2"/>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stStyle>
          <a:p>
            <a:pPr marL="0" lvl="0" indent="0" algn="r">
              <a:spcBef>
                <a:spcPct val="0"/>
              </a:spcBef>
              <a:buClrTx/>
              <a:buNone/>
            </a:pPr>
            <a:r>
              <a:rPr lang="en-US" altLang="sv-SE" sz="2000" b="1" dirty="0"/>
              <a:t>RP-221027</a:t>
            </a:r>
            <a:endParaRPr lang="en-US" altLang="sv-SE" sz="2000" b="1" dirty="0"/>
          </a:p>
          <a:p>
            <a:pPr marL="0" lvl="0" indent="0" algn="r">
              <a:spcBef>
                <a:spcPct val="0"/>
              </a:spcBef>
              <a:buClrTx/>
              <a:buNone/>
            </a:pPr>
            <a:endParaRPr lang="en-US" altLang="sv-SE" sz="1000" b="1" dirty="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8" name="Title 1"/>
          <p:cNvSpPr>
            <a:spLocks noGrp="1"/>
          </p:cNvSpPr>
          <p:nvPr>
            <p:ph type="title"/>
          </p:nvPr>
        </p:nvSpPr>
        <p:spPr>
          <a:xfrm>
            <a:off x="0" y="179388"/>
            <a:ext cx="6770688" cy="563562"/>
          </a:xfrm>
        </p:spPr>
        <p:txBody>
          <a:bodyPr vert="horz" wrap="square" lIns="91440" tIns="45720" rIns="91440" bIns="45720" anchor="ctr" anchorCtr="0"/>
          <a:p>
            <a:r>
              <a:rPr lang="en-US" altLang="en-US" sz="3600" dirty="0"/>
              <a:t>R17 SON MDT WI Corrections</a:t>
            </a:r>
            <a:endParaRPr lang="en-US" altLang="en-US" sz="3600" dirty="0"/>
          </a:p>
        </p:txBody>
      </p:sp>
      <p:sp>
        <p:nvSpPr>
          <p:cNvPr id="37891" name="Content Placeholder 2"/>
          <p:cNvSpPr>
            <a:spLocks noGrp="1"/>
          </p:cNvSpPr>
          <p:nvPr>
            <p:ph idx="1"/>
          </p:nvPr>
        </p:nvSpPr>
        <p:spPr>
          <a:xfrm>
            <a:off x="373063" y="742950"/>
            <a:ext cx="8388350" cy="5627688"/>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Progress in the last quarter</a:t>
            </a: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cs typeface="Arial" panose="020B0604020202020204" pitchFamily="34" charset="0"/>
                <a:sym typeface="+mn-ea"/>
              </a:rPr>
              <a:t> </a:t>
            </a:r>
            <a:r>
              <a:rPr lang="en-US" altLang="zh-CN" sz="1600">
                <a:ln>
                  <a:noFill/>
                </a:ln>
                <a:effectLst/>
                <a:uLnTx/>
                <a:uFillTx/>
                <a:ea typeface="宋体" panose="02010600030101010101" pitchFamily="2" charset="-122"/>
                <a:cs typeface="Arial" panose="020B0604020202020204" pitchFamily="34" charset="0"/>
                <a:sym typeface="+mn-ea"/>
              </a:rPr>
              <a:t>Stage 2 Corrections for MDT</a:t>
            </a:r>
            <a:endParaRPr lang="en-US" altLang="zh-CN" sz="1600">
              <a:ln>
                <a:noFill/>
              </a:ln>
              <a:effectLst/>
              <a:uLnTx/>
              <a:uFillTx/>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zh-CN" sz="1600">
                <a:ln>
                  <a:noFill/>
                </a:ln>
                <a:effectLst/>
                <a:uLnTx/>
                <a:uFillTx/>
                <a:ea typeface="宋体" panose="02010600030101010101" pitchFamily="2" charset="-122"/>
                <a:cs typeface="Arial" panose="020B0604020202020204" pitchFamily="34" charset="0"/>
                <a:sym typeface="+mn-ea"/>
              </a:rPr>
              <a:t>-    </a:t>
            </a:r>
            <a:r>
              <a:rPr sz="1600">
                <a:ln>
                  <a:noFill/>
                </a:ln>
                <a:effectLst/>
                <a:uLnTx/>
                <a:uFillTx/>
                <a:ea typeface="宋体" panose="02010600030101010101" pitchFamily="2" charset="-122"/>
                <a:cs typeface="Arial" panose="020B0604020202020204" pitchFamily="34" charset="0"/>
                <a:sym typeface="+mn-ea"/>
              </a:rPr>
              <a:t>To enable update user consent feature </a:t>
            </a:r>
            <a:r>
              <a:rPr lang="en-US" sz="1600">
                <a:ln>
                  <a:noFill/>
                </a:ln>
                <a:effectLst/>
                <a:uLnTx/>
                <a:uFillTx/>
                <a:ea typeface="宋体" panose="02010600030101010101" pitchFamily="2" charset="-122"/>
                <a:cs typeface="Arial" panose="020B0604020202020204" pitchFamily="34" charset="0"/>
                <a:sym typeface="+mn-ea"/>
              </a:rPr>
              <a:t>including remove user consent </a:t>
            </a:r>
            <a:r>
              <a:rPr sz="1600">
                <a:ln>
                  <a:noFill/>
                </a:ln>
                <a:effectLst/>
                <a:uLnTx/>
                <a:uFillTx/>
                <a:ea typeface="宋体" panose="02010600030101010101" pitchFamily="2" charset="-122"/>
                <a:cs typeface="Arial" panose="020B0604020202020204" pitchFamily="34" charset="0"/>
                <a:sym typeface="+mn-ea"/>
              </a:rPr>
              <a:t>in TS38.401 and section 8.3.2.2, 9.2.2.4 in TS 37.483 and section 8.3.4.2, 9.2.2.7 in TS 38.473, and section 8.3.4.2, 9.1.2.5 in TS 38.423 </a:t>
            </a:r>
            <a:r>
              <a:rPr lang="en-US" sz="1600">
                <a:ln>
                  <a:noFill/>
                </a:ln>
                <a:effectLst/>
                <a:uLnTx/>
                <a:uFillTx/>
                <a:ea typeface="宋体" panose="02010600030101010101" pitchFamily="2" charset="-122"/>
                <a:cs typeface="Arial" panose="020B0604020202020204" pitchFamily="34" charset="0"/>
                <a:sym typeface="+mn-ea"/>
              </a:rPr>
              <a:t>and to introduce a new MDT PLMN Modification List IE in TS 38.413.</a:t>
            </a:r>
            <a:endParaRPr kumimoji="0" 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sz="1600">
                <a:ln>
                  <a:noFill/>
                </a:ln>
                <a:effectLst/>
                <a:uLnTx/>
                <a:uFillTx/>
                <a:ea typeface="宋体" panose="02010600030101010101" pitchFamily="2" charset="-122"/>
                <a:cs typeface="Arial" panose="020B0604020202020204" pitchFamily="34" charset="0"/>
                <a:sym typeface="+mn-ea"/>
              </a:rPr>
              <a:t>-    Clarify Excess Packet delay and send LS to SA5.</a:t>
            </a:r>
            <a:endParaRPr lang="en-US" sz="1600">
              <a:ln>
                <a:noFill/>
              </a:ln>
              <a:effectLst/>
              <a:uLnTx/>
              <a:uFillTx/>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sz="1600">
                <a:ln>
                  <a:noFill/>
                </a:ln>
                <a:effectLst/>
                <a:uLnTx/>
                <a:uFillTx/>
                <a:ea typeface="宋体" panose="02010600030101010101" pitchFamily="2" charset="-122"/>
                <a:cs typeface="Arial" panose="020B0604020202020204" pitchFamily="34" charset="0"/>
                <a:sym typeface="+mn-ea"/>
              </a:rPr>
              <a:t>-    No need to introduce a new indicator from gNB to AMF for informing the NG-RAN node received an invalid RAT MDT configuration in NGAP.</a:t>
            </a:r>
            <a:endParaRPr lang="en-US" sz="16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ea typeface="宋体" panose="02010600030101010101" pitchFamily="2" charset="-122"/>
                <a:cs typeface="Arial" panose="020B0604020202020204" pitchFamily="34" charset="0"/>
                <a:sym typeface="+mn-ea"/>
              </a:rPr>
              <a:t>Stage 3 Corrections for NR-U</a:t>
            </a:r>
            <a:endParaRPr lang="en-US" altLang="zh-CN" sz="1600">
              <a:ln>
                <a:noFill/>
              </a:ln>
              <a:effectLst/>
              <a:uLnTx/>
              <a:uFillTx/>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zh-CN" sz="1600">
                <a:ln>
                  <a:noFill/>
                </a:ln>
                <a:effectLst/>
                <a:uLnTx/>
                <a:uFillTx/>
                <a:ea typeface="宋体" panose="02010600030101010101" pitchFamily="2" charset="-122"/>
                <a:cs typeface="Arial" panose="020B0604020202020204" pitchFamily="34" charset="0"/>
                <a:sym typeface="+mn-ea"/>
              </a:rPr>
              <a:t>-    </a:t>
            </a:r>
            <a:r>
              <a:rPr lang="zh-CN" altLang="en-US" sz="1600">
                <a:ln>
                  <a:noFill/>
                </a:ln>
                <a:effectLst/>
                <a:uLnTx/>
                <a:uFillTx/>
                <a:ea typeface="宋体" panose="02010600030101010101" pitchFamily="2" charset="-122"/>
                <a:cs typeface="Arial" panose="020B0604020202020204" pitchFamily="34" charset="0"/>
                <a:sym typeface="+mn-ea"/>
              </a:rPr>
              <a:t>CR to 38.4</a:t>
            </a:r>
            <a:r>
              <a:rPr lang="en-US" altLang="zh-CN" sz="1600">
                <a:ln>
                  <a:noFill/>
                </a:ln>
                <a:effectLst/>
                <a:uLnTx/>
                <a:uFillTx/>
                <a:ea typeface="宋体" panose="02010600030101010101" pitchFamily="2" charset="-122"/>
                <a:cs typeface="Arial" panose="020B0604020202020204" pitchFamily="34" charset="0"/>
                <a:sym typeface="+mn-ea"/>
              </a:rPr>
              <a:t>2</a:t>
            </a:r>
            <a:r>
              <a:rPr lang="zh-CN" altLang="en-US" sz="1600">
                <a:ln>
                  <a:noFill/>
                </a:ln>
                <a:effectLst/>
                <a:uLnTx/>
                <a:uFillTx/>
                <a:ea typeface="宋体" panose="02010600030101010101" pitchFamily="2" charset="-122"/>
                <a:cs typeface="Arial" panose="020B0604020202020204" pitchFamily="34" charset="0"/>
                <a:sym typeface="+mn-ea"/>
              </a:rPr>
              <a:t>3 </a:t>
            </a:r>
            <a:r>
              <a:rPr lang="en-US" altLang="zh-CN" sz="1600">
                <a:ln>
                  <a:noFill/>
                </a:ln>
                <a:effectLst/>
                <a:uLnTx/>
                <a:uFillTx/>
                <a:ea typeface="宋体" panose="02010600030101010101" pitchFamily="2" charset="-122"/>
                <a:cs typeface="Arial" panose="020B0604020202020204" pitchFamily="34" charset="0"/>
                <a:sym typeface="+mn-ea"/>
              </a:rPr>
              <a:t>and 38.473 : Correction on description of Channel occupancy time percentage IE, ASN.1 encoding for Channel occupancy time percentage IE,  semantic description correction for NR-U ARFCN IE.</a:t>
            </a:r>
            <a:endParaRPr lang="zh-CN" altLang="en-US" sz="16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zh-CN" altLang="en-US" sz="1600">
                <a:ln>
                  <a:noFill/>
                </a:ln>
                <a:effectLst/>
                <a:uLnTx/>
                <a:uFillTx/>
                <a:ea typeface="宋体" panose="02010600030101010101" pitchFamily="2" charset="-122"/>
                <a:cs typeface="Arial" panose="020B0604020202020204" pitchFamily="34" charset="0"/>
                <a:sym typeface="+mn-ea"/>
              </a:rPr>
              <a:t> </a:t>
            </a:r>
            <a:r>
              <a:rPr lang="en-US" altLang="zh-CN" sz="1600">
                <a:ln>
                  <a:noFill/>
                </a:ln>
                <a:effectLst/>
                <a:uLnTx/>
                <a:uFillTx/>
                <a:cs typeface="Arial" panose="020B0604020202020204" pitchFamily="34" charset="0"/>
                <a:sym typeface="+mn-ea"/>
              </a:rPr>
              <a:t>ASN.1 corrections agreed:</a:t>
            </a:r>
            <a:endParaRPr lang="en-US" altLang="zh-CN" sz="1600">
              <a:ln>
                <a:noFill/>
              </a:ln>
              <a:effectLst/>
              <a:uLnTx/>
              <a:uFillTx/>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zh-CN" sz="1600">
                <a:ln>
                  <a:noFill/>
                </a:ln>
                <a:effectLst/>
                <a:uLnTx/>
                <a:uFillTx/>
                <a:ea typeface="宋体" panose="02010600030101010101" pitchFamily="2" charset="-122"/>
                <a:cs typeface="Arial" panose="020B0604020202020204" pitchFamily="34" charset="0"/>
                <a:sym typeface="+mn-ea"/>
              </a:rPr>
              <a:t>-    </a:t>
            </a:r>
            <a:r>
              <a:rPr lang="zh-CN" altLang="en-US" sz="1600">
                <a:ln>
                  <a:noFill/>
                </a:ln>
                <a:effectLst/>
                <a:uLnTx/>
                <a:uFillTx/>
                <a:ea typeface="宋体" panose="02010600030101010101" pitchFamily="2" charset="-122"/>
                <a:cs typeface="Arial" panose="020B0604020202020204" pitchFamily="34" charset="0"/>
                <a:sym typeface="+mn-ea"/>
              </a:rPr>
              <a:t>CR to 38.4</a:t>
            </a:r>
            <a:r>
              <a:rPr lang="en-US" altLang="zh-CN" sz="1600">
                <a:ln>
                  <a:noFill/>
                </a:ln>
                <a:effectLst/>
                <a:uLnTx/>
                <a:uFillTx/>
                <a:ea typeface="宋体" panose="02010600030101010101" pitchFamily="2" charset="-122"/>
                <a:cs typeface="Arial" panose="020B0604020202020204" pitchFamily="34" charset="0"/>
                <a:sym typeface="+mn-ea"/>
              </a:rPr>
              <a:t>1</a:t>
            </a:r>
            <a:r>
              <a:rPr lang="zh-CN" altLang="en-US" sz="1600">
                <a:ln>
                  <a:noFill/>
                </a:ln>
                <a:effectLst/>
                <a:uLnTx/>
                <a:uFillTx/>
                <a:ea typeface="宋体" panose="02010600030101010101" pitchFamily="2" charset="-122"/>
                <a:cs typeface="Arial" panose="020B0604020202020204" pitchFamily="34" charset="0"/>
                <a:sym typeface="+mn-ea"/>
              </a:rPr>
              <a:t>3</a:t>
            </a:r>
            <a:r>
              <a:rPr lang="en-US" altLang="zh-CN" sz="1600">
                <a:ln>
                  <a:noFill/>
                </a:ln>
                <a:effectLst/>
                <a:uLnTx/>
                <a:uFillTx/>
                <a:ea typeface="宋体" panose="02010600030101010101" pitchFamily="2" charset="-122"/>
                <a:cs typeface="Arial" panose="020B0604020202020204" pitchFamily="34" charset="0"/>
                <a:sym typeface="+mn-ea"/>
              </a:rPr>
              <a:t>:Alignment of ASN.1 and tabular for inter-RAT MLB </a:t>
            </a:r>
            <a:endParaRPr lang="en-US" altLang="zh-CN" sz="1600">
              <a:ln>
                <a:noFill/>
              </a:ln>
              <a:effectLst/>
              <a:uLnTx/>
              <a:uFillTx/>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zh-CN" sz="1600">
                <a:ln>
                  <a:noFill/>
                </a:ln>
                <a:effectLst/>
                <a:uLnTx/>
                <a:uFillTx/>
                <a:ea typeface="宋体" panose="02010600030101010101" pitchFamily="2" charset="-122"/>
                <a:cs typeface="Arial" panose="020B0604020202020204" pitchFamily="34" charset="0"/>
                <a:sym typeface="+mn-ea"/>
              </a:rPr>
              <a:t>-    </a:t>
            </a:r>
            <a:r>
              <a:rPr lang="zh-CN" altLang="en-US" sz="1600">
                <a:ln>
                  <a:noFill/>
                </a:ln>
                <a:effectLst/>
                <a:uLnTx/>
                <a:uFillTx/>
                <a:ea typeface="宋体" panose="02010600030101010101" pitchFamily="2" charset="-122"/>
                <a:cs typeface="Arial" panose="020B0604020202020204" pitchFamily="34" charset="0"/>
                <a:sym typeface="+mn-ea"/>
              </a:rPr>
              <a:t>CR to 38.4</a:t>
            </a:r>
            <a:r>
              <a:rPr lang="en-US" altLang="zh-CN" sz="1600">
                <a:ln>
                  <a:noFill/>
                </a:ln>
                <a:effectLst/>
                <a:uLnTx/>
                <a:uFillTx/>
                <a:ea typeface="宋体" panose="02010600030101010101" pitchFamily="2" charset="-122"/>
                <a:cs typeface="Arial" panose="020B0604020202020204" pitchFamily="34" charset="0"/>
                <a:sym typeface="+mn-ea"/>
              </a:rPr>
              <a:t>23: Miscellaneous corrections for ASN.1 including </a:t>
            </a:r>
            <a:r>
              <a:rPr lang="zh-CN" altLang="en-US" sz="1600">
                <a:ln>
                  <a:noFill/>
                </a:ln>
                <a:effectLst/>
                <a:uLnTx/>
                <a:uFillTx/>
                <a:ea typeface="宋体" panose="02010600030101010101" pitchFamily="2" charset="-122"/>
                <a:cs typeface="Arial" panose="020B0604020202020204" pitchFamily="34" charset="0"/>
                <a:sym typeface="+mn-ea"/>
              </a:rPr>
              <a:t>SuitablePSCellCGI </a:t>
            </a:r>
            <a:r>
              <a:rPr lang="en-US" altLang="zh-CN" sz="1600">
                <a:ln>
                  <a:noFill/>
                </a:ln>
                <a:effectLst/>
                <a:uLnTx/>
                <a:uFillTx/>
                <a:ea typeface="宋体" panose="02010600030101010101" pitchFamily="2" charset="-122"/>
                <a:cs typeface="Arial" panose="020B0604020202020204" pitchFamily="34" charset="0"/>
                <a:sym typeface="+mn-ea"/>
              </a:rPr>
              <a:t>etc.</a:t>
            </a:r>
            <a:endParaRPr lang="zh-CN" altLang="en-US" sz="1600">
              <a:ln>
                <a:noFill/>
              </a:ln>
              <a:effectLst/>
              <a:uLnTx/>
              <a:uFillTx/>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zh-CN" sz="1600">
                <a:ln>
                  <a:noFill/>
                </a:ln>
                <a:effectLst/>
                <a:uLnTx/>
                <a:uFillTx/>
                <a:ea typeface="宋体" panose="02010600030101010101" pitchFamily="2" charset="-122"/>
                <a:cs typeface="Arial" panose="020B0604020202020204" pitchFamily="34" charset="0"/>
                <a:sym typeface="+mn-ea"/>
              </a:rPr>
              <a:t>-    </a:t>
            </a:r>
            <a:r>
              <a:rPr lang="zh-CN" altLang="en-US" sz="1600">
                <a:ln>
                  <a:noFill/>
                </a:ln>
                <a:effectLst/>
                <a:uLnTx/>
                <a:uFillTx/>
                <a:ea typeface="宋体" panose="02010600030101010101" pitchFamily="2" charset="-122"/>
                <a:cs typeface="Arial" panose="020B0604020202020204" pitchFamily="34" charset="0"/>
                <a:sym typeface="+mn-ea"/>
              </a:rPr>
              <a:t>CR to 38.4</a:t>
            </a:r>
            <a:r>
              <a:rPr lang="en-US" altLang="zh-CN" sz="1600">
                <a:ln>
                  <a:noFill/>
                </a:ln>
                <a:effectLst/>
                <a:uLnTx/>
                <a:uFillTx/>
                <a:ea typeface="宋体" panose="02010600030101010101" pitchFamily="2" charset="-122"/>
                <a:cs typeface="Arial" panose="020B0604020202020204" pitchFamily="34" charset="0"/>
                <a:sym typeface="+mn-ea"/>
              </a:rPr>
              <a:t>73: Tabular range bound of NR-U Channel Item IE.</a:t>
            </a:r>
            <a:br>
              <a:rPr lang="en-US" altLang="zh-CN" sz="1600">
                <a:ln>
                  <a:noFill/>
                </a:ln>
                <a:effectLst/>
                <a:uLnTx/>
                <a:uFillTx/>
                <a:ea typeface="宋体" panose="02010600030101010101" pitchFamily="2" charset="-122"/>
                <a:cs typeface="Arial" panose="020B0604020202020204" pitchFamily="34" charset="0"/>
                <a:sym typeface="+mn-ea"/>
              </a:rPr>
            </a:br>
            <a:r>
              <a:rPr lang="en-GB" sz="1600" b="1" u="sng">
                <a:ln>
                  <a:noFill/>
                </a:ln>
                <a:effectLst/>
                <a:uLnTx/>
                <a:uFillTx/>
                <a:cs typeface="Arial" panose="020B0604020202020204" pitchFamily="34" charset="0"/>
                <a:sym typeface="+mn-ea"/>
              </a:rPr>
              <a:t>Other important info</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cs typeface="Arial" panose="020B0604020202020204" pitchFamily="34" charset="0"/>
                <a:sym typeface="+mn-ea"/>
              </a:rPr>
              <a:t>N/A</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a:ln>
                  <a:noFill/>
                </a:ln>
                <a:effectLst/>
                <a:uLnTx/>
                <a:uFillTx/>
                <a:cs typeface="Arial" panose="020B0604020202020204" pitchFamily="34" charset="0"/>
                <a:sym typeface="+mn-ea"/>
              </a:rPr>
              <a:t>Next steps</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ea typeface="宋体" panose="02010600030101010101" pitchFamily="2" charset="-122"/>
                <a:cs typeface="Arial" panose="020B0604020202020204" pitchFamily="34" charset="0"/>
                <a:sym typeface="+mn-ea"/>
              </a:rPr>
              <a:t>NR-U left issues in R17. </a:t>
            </a: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6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Title 1"/>
          <p:cNvSpPr>
            <a:spLocks noGrp="1"/>
          </p:cNvSpPr>
          <p:nvPr>
            <p:ph type="title"/>
          </p:nvPr>
        </p:nvSpPr>
        <p:spPr>
          <a:xfrm>
            <a:off x="-381000" y="179705"/>
            <a:ext cx="5637530" cy="563245"/>
          </a:xfrm>
        </p:spPr>
        <p:txBody>
          <a:bodyPr vert="horz" wrap="square" lIns="91440" tIns="45720" rIns="91440" bIns="45720" anchor="ctr" anchorCtr="0"/>
          <a:p>
            <a:r>
              <a:rPr lang="en-US" altLang="en-US" sz="3600" dirty="0"/>
              <a:t>   R17 IAB WI Corrections</a:t>
            </a:r>
            <a:endParaRPr lang="en-US" altLang="en-US" sz="3600" dirty="0"/>
          </a:p>
        </p:txBody>
      </p:sp>
      <p:sp>
        <p:nvSpPr>
          <p:cNvPr id="66563" name="Content Placeholder 2"/>
          <p:cNvSpPr>
            <a:spLocks noGrp="1"/>
          </p:cNvSpPr>
          <p:nvPr>
            <p:ph idx="1"/>
          </p:nvPr>
        </p:nvSpPr>
        <p:spPr>
          <a:xfrm>
            <a:off x="373063" y="949325"/>
            <a:ext cx="8388350" cy="5813425"/>
          </a:xfrm>
        </p:spPr>
        <p:txBody>
          <a:bodyPr vert="horz" wrap="square" lIns="91440" tIns="45720" rIns="91440" bIns="45720" anchor="t" anchorCtr="0"/>
          <a:p>
            <a:pPr marL="0" indent="0">
              <a:lnSpc>
                <a:spcPct val="93000"/>
              </a:lnSpc>
              <a:spcBef>
                <a:spcPct val="15000"/>
              </a:spcBef>
              <a:spcAft>
                <a:spcPct val="15000"/>
              </a:spcAft>
              <a:buNone/>
            </a:pPr>
            <a:r>
              <a:rPr lang="en-GB" altLang="zh-CN" sz="1400" b="1" u="sng" dirty="0">
                <a:sym typeface="+mn-ea"/>
              </a:rPr>
              <a:t>Progress in the last quarter</a:t>
            </a:r>
            <a:endParaRPr lang="en-GB" altLang="zh-CN" sz="1400" b="1" u="sng" dirty="0">
              <a:latin typeface="+mn-lt"/>
              <a:ea typeface="MS PGothic" panose="020B0600070205080204" pitchFamily="34" charset="-128"/>
              <a:cs typeface="+mn-cs"/>
            </a:endParaRPr>
          </a:p>
          <a:p>
            <a:pPr marL="0" indent="0">
              <a:lnSpc>
                <a:spcPct val="93000"/>
              </a:lnSpc>
              <a:spcBef>
                <a:spcPct val="15000"/>
              </a:spcBef>
              <a:spcAft>
                <a:spcPct val="15000"/>
              </a:spcAft>
              <a:buNone/>
            </a:pPr>
            <a:r>
              <a:rPr lang="en-US" altLang="zh-CN" sz="1400" dirty="0">
                <a:sym typeface="+mn-ea"/>
              </a:rPr>
              <a:t>Corrections on procedures for inter-CU Topology Redundancy, Topology Adaptation, BH RLF Recovery, IAB-node Integration and on IAB protocol stack were agreed in TS 38.401. </a:t>
            </a:r>
            <a:endParaRPr lang="en-US" altLang="zh-CN" sz="1400" dirty="0">
              <a:latin typeface="+mn-lt"/>
              <a:ea typeface="MS PGothic" panose="020B0600070205080204" pitchFamily="34" charset="-128"/>
              <a:cs typeface="+mn-cs"/>
            </a:endParaRPr>
          </a:p>
          <a:p>
            <a:pPr marL="0" indent="0">
              <a:lnSpc>
                <a:spcPct val="93000"/>
              </a:lnSpc>
              <a:spcBef>
                <a:spcPct val="15000"/>
              </a:spcBef>
              <a:spcAft>
                <a:spcPct val="15000"/>
              </a:spcAft>
              <a:buNone/>
            </a:pPr>
            <a:r>
              <a:rPr lang="en-US" altLang="zh-CN" sz="1400" dirty="0">
                <a:sym typeface="+mn-ea"/>
              </a:rPr>
              <a:t>Explicit indication is used to notify that the SN is selected as the F1-terminating donor when IAB node establishes NRDC before F1-C. </a:t>
            </a:r>
            <a:endParaRPr lang="en-US" altLang="zh-CN" sz="1400" dirty="0">
              <a:latin typeface="+mn-lt"/>
              <a:ea typeface="MS PGothic" panose="020B0600070205080204" pitchFamily="34" charset="-128"/>
              <a:cs typeface="+mn-cs"/>
            </a:endParaRPr>
          </a:p>
          <a:p>
            <a:pPr marL="0" indent="0">
              <a:lnSpc>
                <a:spcPct val="93000"/>
              </a:lnSpc>
              <a:spcBef>
                <a:spcPct val="15000"/>
              </a:spcBef>
              <a:spcAft>
                <a:spcPct val="15000"/>
              </a:spcAft>
              <a:buNone/>
            </a:pPr>
            <a:r>
              <a:rPr lang="en-US" altLang="zh-CN" sz="1400" dirty="0">
                <a:sym typeface="+mn-ea"/>
              </a:rPr>
              <a:t>In TS 38.423 and 38.473, remove RB Set List IE and add the Number of RB Sets IE in the RB set configuration IE. Add “The RB set indexes are consecutive (and increasing) starting at 0” in the semantics description to the RB set index IE. </a:t>
            </a:r>
            <a:endParaRPr lang="en-US" altLang="zh-CN" sz="1400" dirty="0">
              <a:latin typeface="+mn-lt"/>
              <a:ea typeface="MS PGothic" panose="020B0600070205080204" pitchFamily="34" charset="-128"/>
              <a:cs typeface="+mn-cs"/>
            </a:endParaRPr>
          </a:p>
          <a:p>
            <a:pPr marL="0" indent="0">
              <a:lnSpc>
                <a:spcPct val="93000"/>
              </a:lnSpc>
              <a:spcBef>
                <a:spcPct val="15000"/>
              </a:spcBef>
              <a:spcAft>
                <a:spcPct val="15000"/>
              </a:spcAft>
              <a:buNone/>
            </a:pPr>
            <a:r>
              <a:rPr lang="en-US" altLang="zh-CN" sz="1400" dirty="0">
                <a:sym typeface="+mn-ea"/>
              </a:rPr>
              <a:t>Introduce unsuccessful operation for IAB Transport Migration Management procedure.</a:t>
            </a:r>
            <a:endParaRPr lang="en-US" altLang="zh-CN" sz="1400" dirty="0">
              <a:latin typeface="+mn-lt"/>
              <a:ea typeface="MS PGothic" panose="020B0600070205080204" pitchFamily="34" charset="-128"/>
              <a:cs typeface="+mn-cs"/>
            </a:endParaRPr>
          </a:p>
          <a:p>
            <a:pPr marL="0" indent="0">
              <a:lnSpc>
                <a:spcPct val="93000"/>
              </a:lnSpc>
              <a:spcBef>
                <a:spcPct val="15000"/>
              </a:spcBef>
              <a:spcAft>
                <a:spcPct val="15000"/>
              </a:spcAft>
              <a:buNone/>
            </a:pPr>
            <a:r>
              <a:rPr lang="en-US" altLang="zh-CN" sz="1400" dirty="0">
                <a:sym typeface="+mn-ea"/>
              </a:rPr>
              <a:t>Change the IEs in the Multiplexing Info IE in 38.423 to be extendable. Add 4 new IEs in the multiplexing info IE in 38.473, to support value {supported, not supported, supported and FDM required}.</a:t>
            </a:r>
            <a:endParaRPr lang="en-US" altLang="zh-CN" sz="1400" dirty="0">
              <a:latin typeface="+mn-lt"/>
              <a:ea typeface="MS PGothic" panose="020B0600070205080204" pitchFamily="34" charset="-128"/>
              <a:cs typeface="+mn-cs"/>
            </a:endParaRPr>
          </a:p>
          <a:p>
            <a:pPr marL="0" indent="0">
              <a:lnSpc>
                <a:spcPct val="93000"/>
              </a:lnSpc>
              <a:spcBef>
                <a:spcPct val="15000"/>
              </a:spcBef>
              <a:spcAft>
                <a:spcPct val="15000"/>
              </a:spcAft>
              <a:buNone/>
            </a:pPr>
            <a:r>
              <a:rPr lang="en-US" altLang="zh-CN" sz="1400" dirty="0">
                <a:sym typeface="+mn-ea"/>
              </a:rPr>
              <a:t>Change the criticality of IAB TNL Address Exception IE in IAB TRANSPORT MIGRATION MANAGEMENT REQUEST message to be “reject”. </a:t>
            </a:r>
            <a:endParaRPr lang="en-US" altLang="zh-CN" sz="1400" dirty="0">
              <a:latin typeface="+mn-lt"/>
              <a:ea typeface="MS PGothic" panose="020B0600070205080204" pitchFamily="34" charset="-128"/>
              <a:cs typeface="+mn-cs"/>
            </a:endParaRPr>
          </a:p>
          <a:p>
            <a:pPr marL="0" indent="0">
              <a:lnSpc>
                <a:spcPct val="93000"/>
              </a:lnSpc>
              <a:spcBef>
                <a:spcPct val="15000"/>
              </a:spcBef>
              <a:spcAft>
                <a:spcPct val="15000"/>
              </a:spcAft>
              <a:buNone/>
            </a:pPr>
            <a:r>
              <a:rPr lang="en-US" altLang="zh-CN" sz="1400" dirty="0">
                <a:sym typeface="+mn-ea"/>
              </a:rPr>
              <a:t>Change the semantic description of the DL F1 Term BH Info and UL F1 Term BH Info IEs to “This IE indicates the BH information for DL traffic of a descendant node” and “This IE indicates the BH information for UL traffic of a descendant node”. </a:t>
            </a:r>
            <a:endParaRPr lang="en-US" altLang="zh-CN" sz="1400" dirty="0">
              <a:latin typeface="+mn-lt"/>
              <a:ea typeface="MS PGothic" panose="020B0600070205080204" pitchFamily="34" charset="-128"/>
              <a:cs typeface="+mn-cs"/>
            </a:endParaRPr>
          </a:p>
          <a:p>
            <a:pPr marL="0" indent="0">
              <a:lnSpc>
                <a:spcPct val="93000"/>
              </a:lnSpc>
              <a:spcBef>
                <a:spcPct val="15000"/>
              </a:spcBef>
              <a:spcAft>
                <a:spcPct val="15000"/>
              </a:spcAft>
              <a:buNone/>
            </a:pPr>
            <a:r>
              <a:rPr lang="en-US" altLang="zh-CN" sz="1400" dirty="0">
                <a:sym typeface="+mn-ea"/>
              </a:rPr>
              <a:t>LSout to RAN1 was agreed in R3-223913. Ask RAN1 to clarify whether the RB set configuration also applicable to the IAB-donor-DU. Ask RAN1 to clarify: Whether the current F1AP signaling about the RB set Size is clear enough. If not, what kind of clarification should be added.</a:t>
            </a:r>
            <a:endParaRPr lang="en-US" altLang="zh-CN" sz="1400" dirty="0">
              <a:latin typeface="+mn-lt"/>
              <a:ea typeface="MS PGothic" panose="020B0600070205080204" pitchFamily="34" charset="-128"/>
              <a:cs typeface="+mn-cs"/>
            </a:endParaRPr>
          </a:p>
          <a:p>
            <a:pPr marL="0" indent="0">
              <a:lnSpc>
                <a:spcPct val="93000"/>
              </a:lnSpc>
              <a:spcBef>
                <a:spcPct val="15000"/>
              </a:spcBef>
              <a:spcAft>
                <a:spcPct val="15000"/>
              </a:spcAft>
              <a:buNone/>
            </a:pPr>
            <a:r>
              <a:rPr lang="en-US" altLang="zh-CN" sz="1400" dirty="0">
                <a:sym typeface="+mn-ea"/>
              </a:rPr>
              <a:t>Miscellaneous corrections on IAB in TS 38.423 and TS 38.473 and ASN.1 corrections were agreed. </a:t>
            </a:r>
            <a:endParaRPr kumimoji="0" lang="en-US" altLang="zh-CN" sz="140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a:ln>
                  <a:noFill/>
                </a:ln>
                <a:effectLst/>
                <a:uLnTx/>
                <a:uFillTx/>
                <a:cs typeface="Arial" panose="020B0604020202020204" pitchFamily="34" charset="0"/>
                <a:sym typeface="+mn-ea"/>
              </a:rPr>
              <a:t>Next steps</a:t>
            </a:r>
            <a:endParaRPr kumimoji="0" lang="en-GB" sz="14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cs typeface="Arial" panose="020B0604020202020204" pitchFamily="34" charset="0"/>
                <a:sym typeface="+mn-ea"/>
              </a:rPr>
              <a:t>For next meeting, companies are encouraged to provide updates to stage2 for Alt1, i.e.  routing entries for the target path are pre-configured.</a:t>
            </a:r>
            <a:endParaRPr lang="en-US" altLang="zh-CN" sz="1400">
              <a:ln>
                <a:noFill/>
              </a:ln>
              <a:effectLst/>
              <a:uLnTx/>
              <a:uFillTx/>
              <a:cs typeface="Arial" panose="020B0604020202020204" pitchFamily="34" charset="0"/>
              <a:sym typeface="+mn-ea"/>
            </a:endParaRPr>
          </a:p>
          <a:p>
            <a:pPr marL="0" indent="0">
              <a:lnSpc>
                <a:spcPct val="93000"/>
              </a:lnSpc>
              <a:spcBef>
                <a:spcPct val="15000"/>
              </a:spcBef>
              <a:spcAft>
                <a:spcPct val="15000"/>
              </a:spcAft>
            </a:pPr>
            <a:endParaRPr lang="en-US" altLang="zh-CN" sz="1400">
              <a:ln>
                <a:noFill/>
              </a:ln>
              <a:effectLst/>
              <a:uLnTx/>
              <a:uFillTx/>
              <a:cs typeface="Arial" panose="020B0604020202020204" pitchFamily="34" charset="0"/>
              <a:sym typeface="+mn-ea"/>
            </a:endParaRPr>
          </a:p>
          <a:p>
            <a:pPr marL="0" indent="0">
              <a:lnSpc>
                <a:spcPct val="93000"/>
              </a:lnSpc>
              <a:spcBef>
                <a:spcPct val="15000"/>
              </a:spcBef>
              <a:spcAft>
                <a:spcPct val="15000"/>
              </a:spcAft>
              <a:buNone/>
            </a:pPr>
            <a:endParaRPr lang="en-GB" altLang="zh-CN" sz="1800" b="1" u="sng" dirty="0">
              <a:latin typeface="+mn-lt"/>
              <a:ea typeface="MS PGothic" panose="020B0600070205080204" pitchFamily="34" charset="-128"/>
              <a:cs typeface="+mn-cs"/>
            </a:endParaRPr>
          </a:p>
          <a:p>
            <a:pPr marL="0" indent="0">
              <a:lnSpc>
                <a:spcPct val="93000"/>
              </a:lnSpc>
              <a:spcBef>
                <a:spcPct val="15000"/>
              </a:spcBef>
              <a:spcAft>
                <a:spcPct val="15000"/>
              </a:spcAft>
            </a:pPr>
            <a:endParaRPr lang="en-US" altLang="zh-CN" sz="1800" dirty="0">
              <a:latin typeface="+mn-lt"/>
              <a:ea typeface="MS PGothic" panose="020B0600070205080204" pitchFamily="34" charset="-128"/>
              <a:cs typeface="+mn-cs"/>
            </a:endParaRPr>
          </a:p>
          <a:p>
            <a:pPr marL="0" indent="0">
              <a:lnSpc>
                <a:spcPct val="93000"/>
              </a:lnSpc>
              <a:spcBef>
                <a:spcPct val="15000"/>
              </a:spcBef>
              <a:spcAft>
                <a:spcPct val="15000"/>
              </a:spcAft>
              <a:buNone/>
            </a:pPr>
            <a:endParaRPr lang="en-GB" altLang="zh-CN" sz="1800" b="1" u="sng" dirty="0">
              <a:latin typeface="+mn-lt"/>
              <a:ea typeface="MS PGothic" panose="020B0600070205080204" pitchFamily="34" charset="-128"/>
              <a:cs typeface="+mn-cs"/>
            </a:endParaRPr>
          </a:p>
          <a:p>
            <a:pPr marL="0" indent="0">
              <a:lnSpc>
                <a:spcPct val="93000"/>
              </a:lnSpc>
              <a:spcBef>
                <a:spcPct val="15000"/>
              </a:spcBef>
              <a:spcAft>
                <a:spcPct val="15000"/>
              </a:spcAft>
            </a:pPr>
            <a:endParaRPr lang="en-US" altLang="en-US" sz="2100" dirty="0">
              <a:latin typeface="+mn-lt"/>
              <a:ea typeface="MS PGothic" panose="020B0600070205080204" pitchFamily="34" charset="-128"/>
              <a:cs typeface="+mn-cs"/>
            </a:endParaRPr>
          </a:p>
          <a:p>
            <a:pPr lvl="1"/>
            <a:endParaRPr lang="en-US" altLang="en-US" sz="1800" dirty="0"/>
          </a:p>
          <a:p>
            <a:pPr marL="0" indent="0"/>
            <a:endParaRPr lang="en-US" altLang="en-US" sz="2000" dirty="0">
              <a:latin typeface="+mn-lt"/>
              <a:ea typeface="MS PGothic" panose="020B0600070205080204" pitchFamily="34" charset="-128"/>
              <a:cs typeface="+mn-cs"/>
            </a:endParaRPr>
          </a:p>
        </p:txBody>
      </p:sp>
      <p:sp>
        <p:nvSpPr>
          <p:cNvPr id="66564" name="Slide Number Placeholder 3"/>
          <p:cNvSpPr txBox="1">
            <a:spLocks noGrp="1"/>
          </p:cNvSpPr>
          <p:nvPr>
            <p:ph type="sldNum" sz="quarter" idx="4"/>
          </p:nvPr>
        </p:nvSpPr>
        <p:spPr>
          <a:xfrm>
            <a:off x="8564563" y="6457950"/>
            <a:ext cx="395287" cy="222250"/>
          </a:xfrm>
          <a:noFill/>
          <a:ln>
            <a:noFill/>
          </a:ln>
        </p:spPr>
        <p:txBody>
          <a:bodyPr/>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0" name="Title 1"/>
          <p:cNvSpPr>
            <a:spLocks noGrp="1"/>
          </p:cNvSpPr>
          <p:nvPr>
            <p:ph type="title"/>
          </p:nvPr>
        </p:nvSpPr>
        <p:spPr>
          <a:xfrm>
            <a:off x="0" y="179388"/>
            <a:ext cx="6770688" cy="563562"/>
          </a:xfrm>
        </p:spPr>
        <p:txBody>
          <a:bodyPr vert="horz" wrap="square" lIns="91440" tIns="45720" rIns="91440" bIns="45720" anchor="ctr" anchorCtr="0"/>
          <a:p>
            <a:r>
              <a:rPr lang="en-US" altLang="en-US" sz="3600" dirty="0"/>
              <a:t>R17 MR-DC Enh. WI Corrections</a:t>
            </a:r>
            <a:endParaRPr lang="en-US" altLang="en-US" sz="3600" dirty="0"/>
          </a:p>
        </p:txBody>
      </p:sp>
      <p:sp>
        <p:nvSpPr>
          <p:cNvPr id="68611" name="Content Placeholder 2"/>
          <p:cNvSpPr>
            <a:spLocks noGrp="1"/>
          </p:cNvSpPr>
          <p:nvPr>
            <p:ph idx="1"/>
          </p:nvPr>
        </p:nvSpPr>
        <p:spPr>
          <a:xfrm>
            <a:off x="373063" y="830263"/>
            <a:ext cx="8388350" cy="5368925"/>
          </a:xfrm>
        </p:spPr>
        <p:txBody>
          <a:bodyPr vert="horz" wrap="square" lIns="91440" tIns="45720" rIns="91440" bIns="45720" anchor="t" anchorCtr="0"/>
          <a:p>
            <a:pPr marL="0" indent="0">
              <a:lnSpc>
                <a:spcPct val="93000"/>
              </a:lnSpc>
              <a:spcBef>
                <a:spcPct val="15000"/>
              </a:spcBef>
              <a:spcAft>
                <a:spcPct val="15000"/>
              </a:spcAft>
              <a:buNone/>
            </a:pPr>
            <a:r>
              <a:rPr lang="en-GB" altLang="zh-CN" sz="1600" b="1" u="sng" dirty="0">
                <a:sym typeface="+mn-ea"/>
              </a:rPr>
              <a:t>Progress in the last quarter</a:t>
            </a:r>
            <a:endParaRPr lang="en-GB" altLang="zh-CN" sz="1600" b="1" u="sng"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600" dirty="0">
                <a:sym typeface="+mn-ea"/>
              </a:rPr>
              <a:t>Corrections to TS 38.401 to capture the agreement on MN-CU-CP shall notify the SCG status to MN-CU-UP for MN terminated bearer.</a:t>
            </a:r>
            <a:endParaRPr lang="en-US" altLang="zh-CN" sz="1600"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600" dirty="0">
                <a:sym typeface="+mn-ea"/>
              </a:rPr>
              <a:t>Corrections to TS 38.423/36.423 to remove the interaction description for SCG (de)activation.</a:t>
            </a:r>
            <a:endParaRPr lang="en-US" altLang="zh-CN" sz="1600" dirty="0">
              <a:sym typeface="+mn-ea"/>
            </a:endParaRPr>
          </a:p>
          <a:p>
            <a:pPr marL="0" indent="0">
              <a:lnSpc>
                <a:spcPct val="93000"/>
              </a:lnSpc>
              <a:spcBef>
                <a:spcPct val="15000"/>
              </a:spcBef>
              <a:spcAft>
                <a:spcPct val="15000"/>
              </a:spcAft>
            </a:pPr>
            <a:r>
              <a:rPr lang="en-US" altLang="zh-CN" sz="1600" dirty="0">
                <a:sym typeface="+mn-ea"/>
              </a:rPr>
              <a:t>Corrections to TS 37.483 to add more clarification for SCG (de)activation</a:t>
            </a:r>
            <a:r>
              <a:rPr lang="en-US" altLang="zh-CN" sz="1600" dirty="0" smtClean="0">
                <a:sym typeface="+mn-ea"/>
              </a:rPr>
              <a:t>.</a:t>
            </a:r>
            <a:endParaRPr lang="en-US" altLang="zh-CN" sz="1600" dirty="0" smtClean="0">
              <a:sym typeface="+mn-ea"/>
            </a:endParaRPr>
          </a:p>
          <a:p>
            <a:pPr marL="0" indent="0">
              <a:lnSpc>
                <a:spcPct val="93000"/>
              </a:lnSpc>
              <a:spcBef>
                <a:spcPct val="15000"/>
              </a:spcBef>
              <a:spcAft>
                <a:spcPct val="15000"/>
              </a:spcAft>
            </a:pPr>
            <a:r>
              <a:rPr lang="en-US" altLang="zh-CN" sz="1600" dirty="0">
                <a:sym typeface="+mn-ea"/>
              </a:rPr>
              <a:t>For SN initiated Inter-SN CPC, RRC Container for CG-</a:t>
            </a:r>
            <a:r>
              <a:rPr lang="en-US" altLang="zh-CN" sz="1600" dirty="0" err="1">
                <a:sym typeface="+mn-ea"/>
              </a:rPr>
              <a:t>Config</a:t>
            </a:r>
            <a:r>
              <a:rPr lang="en-US" altLang="zh-CN" sz="1600" dirty="0">
                <a:sym typeface="+mn-ea"/>
              </a:rPr>
              <a:t> message can be sent in per target SN manner for better association between the suggested </a:t>
            </a:r>
            <a:r>
              <a:rPr lang="en-US" altLang="zh-CN" sz="1600" dirty="0" err="1">
                <a:sym typeface="+mn-ea"/>
              </a:rPr>
              <a:t>PSCells</a:t>
            </a:r>
            <a:r>
              <a:rPr lang="en-US" altLang="zh-CN" sz="1600" dirty="0">
                <a:sym typeface="+mn-ea"/>
              </a:rPr>
              <a:t> in CG-</a:t>
            </a:r>
            <a:r>
              <a:rPr lang="en-US" altLang="zh-CN" sz="1600" dirty="0" err="1">
                <a:sym typeface="+mn-ea"/>
              </a:rPr>
              <a:t>Config</a:t>
            </a:r>
            <a:r>
              <a:rPr lang="en-US" altLang="zh-CN" sz="1600" dirty="0">
                <a:sym typeface="+mn-ea"/>
              </a:rPr>
              <a:t> and target SN.</a:t>
            </a:r>
            <a:endParaRPr lang="en-US" altLang="zh-CN" sz="1600" dirty="0">
              <a:sym typeface="+mn-ea"/>
            </a:endParaRPr>
          </a:p>
          <a:p>
            <a:pPr marL="0" indent="0">
              <a:lnSpc>
                <a:spcPct val="93000"/>
              </a:lnSpc>
              <a:spcBef>
                <a:spcPct val="15000"/>
              </a:spcBef>
              <a:spcAft>
                <a:spcPct val="15000"/>
              </a:spcAft>
            </a:pPr>
            <a:r>
              <a:rPr lang="en-US" altLang="zh-CN" sz="1600" dirty="0">
                <a:sym typeface="+mn-ea"/>
              </a:rPr>
              <a:t>Data forwarding for inter-SN CPC is supported by existing solution, i.e., at least by indirect forwarding. The enhancement and further clarification are deferred to future meeting.</a:t>
            </a:r>
            <a:endParaRPr lang="en-US" altLang="zh-CN" sz="1600" dirty="0">
              <a:sym typeface="+mn-ea"/>
            </a:endParaRPr>
          </a:p>
          <a:p>
            <a:pPr marL="0" indent="0">
              <a:lnSpc>
                <a:spcPct val="93000"/>
              </a:lnSpc>
              <a:spcBef>
                <a:spcPct val="15000"/>
              </a:spcBef>
              <a:spcAft>
                <a:spcPct val="15000"/>
              </a:spcAft>
            </a:pPr>
            <a:r>
              <a:rPr lang="en-US" altLang="zh-CN" sz="1600" dirty="0">
                <a:sym typeface="+mn-ea"/>
              </a:rPr>
              <a:t>Add Target SN-ID of accepted </a:t>
            </a:r>
            <a:r>
              <a:rPr lang="en-US" altLang="zh-CN" sz="1600" dirty="0" err="1">
                <a:sym typeface="+mn-ea"/>
              </a:rPr>
              <a:t>PSCells</a:t>
            </a:r>
            <a:r>
              <a:rPr lang="en-US" altLang="zh-CN" sz="1600" dirty="0">
                <a:sym typeface="+mn-ea"/>
              </a:rPr>
              <a:t> in SN MODIFICATION REQUEST message for SN initiated CPAC</a:t>
            </a:r>
            <a:endParaRPr lang="en-US" altLang="zh-CN" sz="1600" dirty="0">
              <a:sym typeface="+mn-ea"/>
            </a:endParaRPr>
          </a:p>
          <a:p>
            <a:pPr marL="0" indent="0">
              <a:lnSpc>
                <a:spcPct val="93000"/>
              </a:lnSpc>
              <a:spcBef>
                <a:spcPct val="15000"/>
              </a:spcBef>
              <a:spcAft>
                <a:spcPct val="15000"/>
              </a:spcAft>
            </a:pPr>
            <a:r>
              <a:rPr lang="en-US" altLang="zh-CN" sz="1600" dirty="0">
                <a:sym typeface="+mn-ea"/>
              </a:rPr>
              <a:t>In CPAC, it is not sure if data forwarding to multiple CU-UPs in one target SN is supported in some deployments. Further discussion in Rel.17 or Rel.18 is contribution driven</a:t>
            </a:r>
            <a:r>
              <a:rPr lang="en-US" altLang="zh-CN" sz="1600" dirty="0" smtClean="0">
                <a:sym typeface="+mn-ea"/>
              </a:rPr>
              <a:t>.</a:t>
            </a:r>
            <a:endParaRPr lang="en-US" altLang="zh-CN" sz="1600" dirty="0" smtClean="0">
              <a:sym typeface="+mn-ea"/>
            </a:endParaRPr>
          </a:p>
          <a:p>
            <a:pPr marL="0" indent="0">
              <a:lnSpc>
                <a:spcPct val="93000"/>
              </a:lnSpc>
              <a:spcBef>
                <a:spcPct val="15000"/>
              </a:spcBef>
              <a:spcAft>
                <a:spcPct val="15000"/>
              </a:spcAft>
            </a:pPr>
            <a:r>
              <a:rPr lang="en-US" altLang="zh-CN" sz="1600" dirty="0">
                <a:sym typeface="+mn-ea"/>
              </a:rPr>
              <a:t> Correction and clarification on both stage 2 and stage 3 specifications.</a:t>
            </a:r>
            <a:endParaRPr lang="en-US" altLang="zh-CN" sz="1600" dirty="0">
              <a:sym typeface="+mn-ea"/>
            </a:endParaRPr>
          </a:p>
          <a:p>
            <a:pPr marL="0" indent="0">
              <a:lnSpc>
                <a:spcPct val="93000"/>
              </a:lnSpc>
              <a:spcBef>
                <a:spcPct val="15000"/>
              </a:spcBef>
              <a:spcAft>
                <a:spcPct val="15000"/>
              </a:spcAft>
            </a:pPr>
            <a:r>
              <a:rPr lang="en-US" altLang="zh-CN" sz="1600" dirty="0" smtClean="0">
                <a:sym typeface="+mn-ea"/>
              </a:rPr>
              <a:t>ASN.1 </a:t>
            </a:r>
            <a:r>
              <a:rPr lang="en-US" altLang="zh-CN" sz="1600" dirty="0">
                <a:sym typeface="+mn-ea"/>
              </a:rPr>
              <a:t>review is completed.</a:t>
            </a:r>
            <a:endParaRPr lang="en-US" altLang="zh-CN" sz="1600" dirty="0">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dirty="0">
                <a:ln>
                  <a:noFill/>
                </a:ln>
                <a:effectLst/>
                <a:uLnTx/>
                <a:uFillTx/>
                <a:cs typeface="Arial" panose="020B0604020202020204" pitchFamily="34" charset="0"/>
                <a:sym typeface="+mn-ea"/>
              </a:rPr>
              <a:t>Other important info</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dirty="0">
                <a:ln>
                  <a:noFill/>
                </a:ln>
                <a:effectLst/>
                <a:uLnTx/>
                <a:uFillTx/>
                <a:cs typeface="Arial" panose="020B0604020202020204" pitchFamily="34" charset="0"/>
                <a:sym typeface="+mn-ea"/>
              </a:rPr>
              <a:t>N/A</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dirty="0">
                <a:ln>
                  <a:noFill/>
                </a:ln>
                <a:effectLst/>
                <a:uLnTx/>
                <a:uFillTx/>
                <a:cs typeface="Arial" panose="020B0604020202020204" pitchFamily="34" charset="0"/>
                <a:sym typeface="+mn-ea"/>
              </a:rPr>
              <a:t>Next steps</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dirty="0">
                <a:sym typeface="+mn-ea"/>
              </a:rPr>
              <a:t>N/A</a:t>
            </a:r>
            <a:endParaRPr lang="en-US" altLang="en-US" sz="1600" dirty="0">
              <a:latin typeface="+mn-lt"/>
              <a:ea typeface="MS PGothic" panose="020B0600070205080204" pitchFamily="34" charset="-128"/>
              <a:cs typeface="+mn-cs"/>
            </a:endParaRPr>
          </a:p>
        </p:txBody>
      </p:sp>
      <p:sp>
        <p:nvSpPr>
          <p:cNvPr id="68612" name="Slide Number Placeholder 3"/>
          <p:cNvSpPr txBox="1">
            <a:spLocks noGrp="1"/>
          </p:cNvSpPr>
          <p:nvPr>
            <p:ph type="sldNum" sz="quarter" idx="4"/>
          </p:nvPr>
        </p:nvSpPr>
        <p:spPr>
          <a:xfrm>
            <a:off x="8564563" y="6457950"/>
            <a:ext cx="395287" cy="222250"/>
          </a:xfrm>
          <a:noFill/>
          <a:ln>
            <a:noFill/>
          </a:ln>
        </p:spPr>
        <p:txBody>
          <a:bodyPr/>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6" name="Title 1"/>
          <p:cNvSpPr>
            <a:spLocks noGrp="1"/>
          </p:cNvSpPr>
          <p:nvPr>
            <p:ph type="title"/>
          </p:nvPr>
        </p:nvSpPr>
        <p:spPr>
          <a:xfrm>
            <a:off x="0" y="179705"/>
            <a:ext cx="5862320" cy="563245"/>
          </a:xfrm>
        </p:spPr>
        <p:txBody>
          <a:bodyPr vert="horz" wrap="square" lIns="91440" tIns="45720" rIns="91440" bIns="45720" anchor="ctr" anchorCtr="0"/>
          <a:p>
            <a:r>
              <a:rPr lang="en-US" altLang="en-US" sz="3600" dirty="0"/>
              <a:t>R17 NR QoE WI Corrections</a:t>
            </a:r>
            <a:endParaRPr lang="en-US" altLang="en-US" sz="3600" dirty="0"/>
          </a:p>
        </p:txBody>
      </p:sp>
      <p:sp>
        <p:nvSpPr>
          <p:cNvPr id="37891" name="Content Placeholder 2"/>
          <p:cNvSpPr>
            <a:spLocks noGrp="1"/>
          </p:cNvSpPr>
          <p:nvPr>
            <p:ph idx="1"/>
          </p:nvPr>
        </p:nvSpPr>
        <p:spPr>
          <a:xfrm>
            <a:off x="373063" y="830263"/>
            <a:ext cx="8388350" cy="5540375"/>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Progress in the last quarter</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cs typeface="Arial" panose="020B0604020202020204" pitchFamily="34" charset="0"/>
                <a:sym typeface="+mn-ea"/>
              </a:rPr>
              <a:t>Stage 2 and stage3 Corrections agreed per spec:</a:t>
            </a:r>
            <a:endParaRPr lang="en-US" altLang="zh-CN" sz="1600">
              <a:ln>
                <a:noFill/>
              </a:ln>
              <a:effectLst/>
              <a:uLnTx/>
              <a:uFillTx/>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zh-CN" altLang="en-US" sz="1600">
                <a:ln>
                  <a:noFill/>
                </a:ln>
                <a:effectLst/>
                <a:uLnTx/>
                <a:uFillTx/>
                <a:ea typeface="宋体" panose="02010600030101010101" pitchFamily="2" charset="-122"/>
                <a:cs typeface="Arial" panose="020B0604020202020204" pitchFamily="34" charset="0"/>
                <a:sym typeface="+mn-ea"/>
              </a:rPr>
              <a:t>Remove the whole QMC configuration capability IE.</a:t>
            </a:r>
            <a:endParaRPr lang="zh-CN" altLang="en-US" sz="16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zh-CN" altLang="en-US" sz="1600">
                <a:ln>
                  <a:noFill/>
                </a:ln>
                <a:effectLst/>
                <a:uLnTx/>
                <a:uFillTx/>
                <a:ea typeface="宋体" panose="02010600030101010101" pitchFamily="2" charset="-122"/>
                <a:cs typeface="Arial" panose="020B0604020202020204" pitchFamily="34" charset="0"/>
                <a:sym typeface="+mn-ea"/>
              </a:rPr>
              <a:t>Other details</a:t>
            </a:r>
            <a:endParaRPr lang="en-US" altLang="zh-CN" sz="1330">
              <a:ln>
                <a:noFill/>
              </a:ln>
              <a:effectLst/>
              <a:uLnTx/>
              <a:uFillTx/>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cs typeface="Arial" panose="020B0604020202020204" pitchFamily="34" charset="0"/>
                <a:sym typeface="+mn-ea"/>
              </a:rPr>
              <a:t>ASN.1 corrections agreed</a:t>
            </a:r>
            <a:r>
              <a:rPr lang="zh-CN" altLang="en-US" sz="1600">
                <a:ln>
                  <a:noFill/>
                </a:ln>
                <a:effectLst/>
                <a:uLnTx/>
                <a:uFillTx/>
                <a:ea typeface="宋体" panose="02010600030101010101" pitchFamily="2" charset="-122"/>
                <a:cs typeface="Arial" panose="020B0604020202020204" pitchFamily="34" charset="0"/>
                <a:sym typeface="+mn-ea"/>
              </a:rPr>
              <a:t>：</a:t>
            </a:r>
            <a:endParaRPr lang="zh-CN" altLang="en-US" sz="16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zh-CN" altLang="en-US" sz="1600">
                <a:ln>
                  <a:noFill/>
                </a:ln>
                <a:effectLst/>
                <a:uLnTx/>
                <a:uFillTx/>
                <a:ea typeface="宋体" panose="02010600030101010101" pitchFamily="2" charset="-122"/>
                <a:cs typeface="Arial" panose="020B0604020202020204" pitchFamily="34" charset="0"/>
                <a:sym typeface="+mn-ea"/>
              </a:rPr>
              <a:t>CR to 38.423: make the QMCConfigInfo extendable; fix the error in extension IE name.</a:t>
            </a:r>
            <a:endParaRPr lang="zh-CN" altLang="en-US" sz="16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zh-CN" altLang="en-US" sz="1600">
                <a:ln>
                  <a:noFill/>
                </a:ln>
                <a:effectLst/>
                <a:uLnTx/>
                <a:uFillTx/>
                <a:ea typeface="宋体" panose="02010600030101010101" pitchFamily="2" charset="-122"/>
                <a:cs typeface="Arial" panose="020B0604020202020204" pitchFamily="34" charset="0"/>
                <a:sym typeface="+mn-ea"/>
              </a:rPr>
              <a:t> CR to 38.423: remove an unnecessary id in coding, which is 'id-UEAppLayerMeasConfigInfo'.</a:t>
            </a:r>
            <a:endParaRPr lang="zh-CN" altLang="en-US" sz="16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zh-CN" altLang="en-US" sz="1600">
                <a:ln>
                  <a:noFill/>
                </a:ln>
                <a:effectLst/>
                <a:uLnTx/>
                <a:uFillTx/>
                <a:ea typeface="宋体" panose="02010600030101010101" pitchFamily="2" charset="-122"/>
                <a:cs typeface="Arial" panose="020B0604020202020204" pitchFamily="34" charset="0"/>
                <a:sym typeface="+mn-ea"/>
              </a:rPr>
              <a:t>CR to 38.473: make the QMCConfigInfo extendable; fix some ASN.1 errors.</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a:ln>
                  <a:noFill/>
                </a:ln>
                <a:effectLst/>
                <a:uLnTx/>
                <a:uFillTx/>
                <a:cs typeface="Arial" panose="020B0604020202020204" pitchFamily="34" charset="0"/>
                <a:sym typeface="+mn-ea"/>
              </a:rPr>
              <a:t>Other important info</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cs typeface="Arial" panose="020B0604020202020204" pitchFamily="34" charset="0"/>
                <a:sym typeface="+mn-ea"/>
              </a:rPr>
              <a:t>N/A</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a:ln>
                  <a:noFill/>
                </a:ln>
                <a:effectLst/>
                <a:uLnTx/>
                <a:uFillTx/>
                <a:cs typeface="Arial" panose="020B0604020202020204" pitchFamily="34" charset="0"/>
                <a:sym typeface="+mn-ea"/>
              </a:rPr>
              <a:t>Next steps</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N/A</a:t>
            </a: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342900" marR="0" lvl="0" indent="-342900" algn="l" defTabSz="914400" rtl="0" eaLnBrk="0" fontAlgn="base" latinLnBrk="0" hangingPunct="0">
              <a:lnSpc>
                <a:spcPct val="100000"/>
              </a:lnSpc>
              <a:spcBef>
                <a:spcPct val="20000"/>
              </a:spcBef>
              <a:spcAft>
                <a:spcPct val="0"/>
              </a:spcAft>
              <a:buClr>
                <a:srgbClr val="C00000"/>
              </a:buClr>
              <a:buSzTx/>
              <a:buFontTx/>
              <a:buBlip>
                <a:blip r:embed="rId1"/>
              </a:buBlip>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72708" name="Slide Number Placeholder 3"/>
          <p:cNvSpPr txBox="1">
            <a:spLocks noGrp="1"/>
          </p:cNvSpPr>
          <p:nvPr>
            <p:ph type="sldNum" sz="quarter" idx="4"/>
          </p:nvPr>
        </p:nvSpPr>
        <p:spPr>
          <a:xfrm>
            <a:off x="8564563" y="6457950"/>
            <a:ext cx="395287" cy="222250"/>
          </a:xfrm>
          <a:noFill/>
          <a:ln>
            <a:noFill/>
          </a:ln>
        </p:spPr>
        <p:txBody>
          <a:bodyPr/>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850" name="Title 1"/>
          <p:cNvSpPr>
            <a:spLocks noGrp="1"/>
          </p:cNvSpPr>
          <p:nvPr>
            <p:ph type="title"/>
          </p:nvPr>
        </p:nvSpPr>
        <p:spPr>
          <a:xfrm>
            <a:off x="0" y="179388"/>
            <a:ext cx="6770688" cy="563562"/>
          </a:xfrm>
        </p:spPr>
        <p:txBody>
          <a:bodyPr vert="horz" wrap="square" lIns="91440" tIns="45720" rIns="91440" bIns="45720" anchor="ctr" anchorCtr="0"/>
          <a:p>
            <a:r>
              <a:rPr lang="en-US" altLang="en-US" sz="3600" dirty="0"/>
              <a:t>R17 Positioning WI Corrections</a:t>
            </a:r>
            <a:endParaRPr lang="en-US" altLang="en-US" sz="3600" dirty="0"/>
          </a:p>
        </p:txBody>
      </p:sp>
      <p:sp>
        <p:nvSpPr>
          <p:cNvPr id="78851" name="Content Placeholder 2"/>
          <p:cNvSpPr>
            <a:spLocks noGrp="1"/>
          </p:cNvSpPr>
          <p:nvPr>
            <p:ph idx="1"/>
          </p:nvPr>
        </p:nvSpPr>
        <p:spPr>
          <a:xfrm>
            <a:off x="373063" y="742950"/>
            <a:ext cx="8388350" cy="4835525"/>
          </a:xfrm>
        </p:spPr>
        <p:txBody>
          <a:bodyPr vert="horz" wrap="square" lIns="91440" tIns="45720" rIns="91440" bIns="45720" anchor="t" anchorCtr="0"/>
          <a:p>
            <a:pPr marL="0" indent="0">
              <a:lnSpc>
                <a:spcPct val="83000"/>
              </a:lnSpc>
              <a:spcBef>
                <a:spcPct val="15000"/>
              </a:spcBef>
              <a:spcAft>
                <a:spcPct val="15000"/>
              </a:spcAft>
              <a:buNone/>
            </a:pPr>
            <a:r>
              <a:rPr lang="en-GB" altLang="zh-CN" sz="1600" b="1" u="sng" dirty="0">
                <a:latin typeface="+mn-lt"/>
                <a:ea typeface="MS PGothic" panose="020B0600070205080204" pitchFamily="34" charset="-128"/>
                <a:cs typeface="+mn-cs"/>
              </a:rPr>
              <a:t>Progress in the last quarter</a:t>
            </a:r>
            <a:endParaRPr lang="en-GB" altLang="zh-CN" sz="1600" b="1" u="sng"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600" dirty="0">
                <a:sym typeface="+mn-ea"/>
              </a:rPr>
              <a:t>Define a new bit in the Measurement Characteristics Request Indicator IE for Multiple Measurement Instances.</a:t>
            </a:r>
            <a:endParaRPr lang="en-US" altLang="zh-CN" sz="1600"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600" dirty="0">
                <a:sym typeface="+mn-ea"/>
              </a:rPr>
              <a:t>NRPPa MEASUREMENT ACTIVATION message is used to activate of pre-configured PRS processing. NRPPa MEASUREMENT ACTIVATION message is also used to request deactivation of previously activated MGs/PPWs.</a:t>
            </a:r>
            <a:endParaRPr lang="en-US" altLang="zh-CN" sz="1600"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600" dirty="0">
                <a:sym typeface="+mn-ea"/>
              </a:rPr>
              <a:t>Include the PosMeasGapPreConfigList IE in the F1AP Measurement Preconfiguration Confirm message.</a:t>
            </a:r>
            <a:endParaRPr lang="en-US" altLang="zh-CN" sz="1600"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600" dirty="0">
                <a:sym typeface="+mn-ea"/>
              </a:rPr>
              <a:t>Adopt a generic sentence describing failure handling when NG-RAN node is unable to provide any of the requested information.</a:t>
            </a:r>
            <a:endParaRPr lang="en-US" altLang="zh-CN" sz="1600"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600" dirty="0">
                <a:sym typeface="+mn-ea"/>
              </a:rPr>
              <a:t>For CU to configure SRS-PosRRC-InactiveConfig-r17 to the UE (via RRCRelease), the enhancement on the F1AP Positioning Information Exchange procedure is necessary.</a:t>
            </a:r>
            <a:endParaRPr lang="en-US" altLang="zh-CN" sz="1600" dirty="0">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a:ln>
                  <a:noFill/>
                </a:ln>
                <a:effectLst/>
                <a:uLnTx/>
                <a:uFillTx/>
                <a:cs typeface="Arial" panose="020B0604020202020204" pitchFamily="34" charset="0"/>
                <a:sym typeface="+mn-ea"/>
              </a:rPr>
              <a:t>Other important info</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cs typeface="Arial" panose="020B0604020202020204" pitchFamily="34" charset="0"/>
                <a:sym typeface="+mn-ea"/>
              </a:rPr>
              <a:t>N/A</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a:ln>
                  <a:noFill/>
                </a:ln>
                <a:effectLst/>
                <a:uLnTx/>
                <a:uFillTx/>
                <a:cs typeface="Arial" panose="020B0604020202020204" pitchFamily="34" charset="0"/>
                <a:sym typeface="+mn-ea"/>
              </a:rPr>
              <a:t>Next steps</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cs typeface="Arial" panose="020B0604020202020204" pitchFamily="34" charset="0"/>
                <a:sym typeface="+mn-ea"/>
              </a:rPr>
              <a:t>Further discussion is needed whether to add the Measurement Time Occasion IE to the MEASUREMENT UPDATE.</a:t>
            </a:r>
            <a:endParaRPr lang="en-US" altLang="zh-CN" sz="1600">
              <a:ln>
                <a:noFill/>
              </a:ln>
              <a:effectLst/>
              <a:uLnTx/>
              <a:uFillTx/>
              <a:cs typeface="Arial" panose="020B0604020202020204" pitchFamily="34" charset="0"/>
              <a:sym typeface="+mn-ea"/>
            </a:endParaRPr>
          </a:p>
        </p:txBody>
      </p:sp>
      <p:sp>
        <p:nvSpPr>
          <p:cNvPr id="78852" name="Slide Number Placeholder 3"/>
          <p:cNvSpPr txBox="1">
            <a:spLocks noGrp="1"/>
          </p:cNvSpPr>
          <p:nvPr>
            <p:ph type="sldNum" sz="quarter" idx="4"/>
          </p:nvPr>
        </p:nvSpPr>
        <p:spPr>
          <a:xfrm>
            <a:off x="8564563" y="6457950"/>
            <a:ext cx="395287" cy="222250"/>
          </a:xfrm>
          <a:noFill/>
          <a:ln>
            <a:noFill/>
          </a:ln>
        </p:spPr>
        <p:txBody>
          <a:bodyPr/>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2946" name="Title 1"/>
          <p:cNvSpPr>
            <a:spLocks noGrp="1"/>
          </p:cNvSpPr>
          <p:nvPr>
            <p:ph type="title"/>
          </p:nvPr>
        </p:nvSpPr>
        <p:spPr>
          <a:xfrm>
            <a:off x="0" y="179705"/>
            <a:ext cx="5871210" cy="563245"/>
          </a:xfrm>
        </p:spPr>
        <p:txBody>
          <a:bodyPr vert="horz" wrap="square" lIns="91440" tIns="45720" rIns="91440" bIns="45720" anchor="ctr" anchorCtr="0"/>
          <a:p>
            <a:r>
              <a:rPr lang="en-US" altLang="en-US" sz="3600" dirty="0"/>
              <a:t>R17 NRIIOT WI Corrections</a:t>
            </a:r>
            <a:endParaRPr lang="en-US" altLang="en-US" sz="3600" dirty="0"/>
          </a:p>
        </p:txBody>
      </p:sp>
      <p:sp>
        <p:nvSpPr>
          <p:cNvPr id="82947" name="Content Placeholder 2"/>
          <p:cNvSpPr>
            <a:spLocks noGrp="1"/>
          </p:cNvSpPr>
          <p:nvPr>
            <p:ph idx="1"/>
          </p:nvPr>
        </p:nvSpPr>
        <p:spPr>
          <a:xfrm>
            <a:off x="373063" y="1052513"/>
            <a:ext cx="8388350" cy="5095875"/>
          </a:xfrm>
        </p:spPr>
        <p:txBody>
          <a:bodyPr vert="horz" wrap="square" lIns="91440" tIns="45720" rIns="91440" bIns="45720" anchor="t" anchorCtr="0"/>
          <a:p>
            <a:pPr marL="0" indent="0">
              <a:lnSpc>
                <a:spcPct val="93000"/>
              </a:lnSpc>
              <a:spcBef>
                <a:spcPct val="15000"/>
              </a:spcBef>
              <a:spcAft>
                <a:spcPct val="15000"/>
              </a:spcAft>
              <a:buNone/>
            </a:pPr>
            <a:r>
              <a:rPr lang="en-GB" altLang="zh-CN" sz="1600" b="1" u="sng" dirty="0">
                <a:sym typeface="+mn-ea"/>
              </a:rPr>
              <a:t>Progress in the last quarter</a:t>
            </a:r>
            <a:endParaRPr lang="en-GB" altLang="zh-CN" sz="1600" b="1" u="sng" dirty="0"/>
          </a:p>
          <a:p>
            <a:pPr marL="0" indent="0">
              <a:lnSpc>
                <a:spcPct val="93000"/>
              </a:lnSpc>
              <a:spcBef>
                <a:spcPct val="15000"/>
              </a:spcBef>
              <a:spcAft>
                <a:spcPct val="15000"/>
              </a:spcAft>
            </a:pPr>
            <a:r>
              <a:rPr lang="en-US" altLang="zh-CN" sz="1600" dirty="0">
                <a:sym typeface="+mn-ea"/>
              </a:rPr>
              <a:t>Introduce a new CU-initiated PDC Measurement Termination procedure (class 2).</a:t>
            </a:r>
            <a:endParaRPr lang="en-US" altLang="zh-CN" sz="1600" dirty="0"/>
          </a:p>
          <a:p>
            <a:pPr marL="0" indent="0">
              <a:lnSpc>
                <a:spcPct val="93000"/>
              </a:lnSpc>
              <a:spcBef>
                <a:spcPct val="15000"/>
              </a:spcBef>
              <a:spcAft>
                <a:spcPct val="15000"/>
              </a:spcAft>
            </a:pPr>
            <a:r>
              <a:rPr lang="en-US" altLang="zh-CN" sz="1600" dirty="0">
                <a:sym typeface="+mn-ea"/>
              </a:rPr>
              <a:t>Introduce a new DU-initiated PDC Measurement Failure Indication procedure (class 2)</a:t>
            </a:r>
            <a:endParaRPr lang="en-US" altLang="zh-CN" sz="1600" dirty="0"/>
          </a:p>
          <a:p>
            <a:pPr marL="0" indent="0">
              <a:lnSpc>
                <a:spcPct val="93000"/>
              </a:lnSpc>
              <a:spcBef>
                <a:spcPct val="15000"/>
              </a:spcBef>
              <a:spcAft>
                <a:spcPct val="15000"/>
              </a:spcAft>
            </a:pPr>
            <a:r>
              <a:rPr lang="en-US" altLang="zh-CN" sz="1600" dirty="0" smtClean="0">
                <a:sym typeface="+mn-ea"/>
              </a:rPr>
              <a:t>Send </a:t>
            </a:r>
            <a:r>
              <a:rPr lang="en-US" altLang="zh-CN" sz="1600" dirty="0">
                <a:sym typeface="+mn-ea"/>
              </a:rPr>
              <a:t>reply </a:t>
            </a:r>
            <a:r>
              <a:rPr lang="en-US" altLang="zh-CN" sz="1600" dirty="0" smtClean="0">
                <a:sym typeface="+mn-ea"/>
              </a:rPr>
              <a:t>LS R3-223791 to SA2 on </a:t>
            </a:r>
            <a:r>
              <a:rPr lang="en-US" altLang="zh-CN" sz="1600" dirty="0">
                <a:sym typeface="+mn-ea"/>
              </a:rPr>
              <a:t>handover issue for 5G access stratum time distribution</a:t>
            </a:r>
            <a:endParaRPr lang="en-US" altLang="zh-CN" sz="1600" dirty="0"/>
          </a:p>
          <a:p>
            <a:pPr marL="0" indent="0">
              <a:lnSpc>
                <a:spcPct val="93000"/>
              </a:lnSpc>
              <a:spcBef>
                <a:spcPct val="15000"/>
              </a:spcBef>
              <a:spcAft>
                <a:spcPct val="15000"/>
              </a:spcAft>
            </a:pPr>
            <a:r>
              <a:rPr lang="en-US" altLang="zh-CN" sz="1600" dirty="0" smtClean="0">
                <a:sym typeface="+mn-ea"/>
              </a:rPr>
              <a:t> Correction and clarification on TS38.473.</a:t>
            </a:r>
            <a:endParaRPr lang="en-US" altLang="zh-CN" sz="1600" dirty="0" smtClean="0">
              <a:sym typeface="+mn-ea"/>
            </a:endParaRPr>
          </a:p>
          <a:p>
            <a:pPr marL="0" indent="0">
              <a:lnSpc>
                <a:spcPct val="93000"/>
              </a:lnSpc>
              <a:spcBef>
                <a:spcPct val="15000"/>
              </a:spcBef>
              <a:spcAft>
                <a:spcPct val="15000"/>
              </a:spcAft>
            </a:pPr>
            <a:r>
              <a:rPr lang="en-US" altLang="zh-CN" sz="1600" dirty="0" smtClean="0">
                <a:sym typeface="+mn-ea"/>
              </a:rPr>
              <a:t>ASN.1 </a:t>
            </a:r>
            <a:r>
              <a:rPr lang="en-US" altLang="zh-CN" sz="1600" dirty="0">
                <a:sym typeface="+mn-ea"/>
              </a:rPr>
              <a:t>review is completed.</a:t>
            </a:r>
            <a:endParaRPr lang="en-US" altLang="zh-CN" sz="1600" dirty="0"/>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dirty="0">
                <a:ln>
                  <a:noFill/>
                </a:ln>
                <a:effectLst/>
                <a:uLnTx/>
                <a:uFillTx/>
                <a:cs typeface="Arial" panose="020B0604020202020204" pitchFamily="34" charset="0"/>
                <a:sym typeface="+mn-ea"/>
              </a:rPr>
              <a:t>Other important info</a:t>
            </a: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dirty="0">
                <a:ln>
                  <a:noFill/>
                </a:ln>
                <a:effectLst/>
                <a:uLnTx/>
                <a:uFillTx/>
                <a:cs typeface="Arial" panose="020B0604020202020204" pitchFamily="34" charset="0"/>
                <a:sym typeface="+mn-ea"/>
              </a:rPr>
              <a:t>N/A</a:t>
            </a:r>
            <a:endParaRPr kumimoji="0" lang="en-US" altLang="zh-CN" sz="1600" b="0" i="0" u="none" strike="noStrike" kern="0" cap="none" spc="0" normalizeH="0" baseline="0" noProof="1">
              <a:ln>
                <a:noFill/>
              </a:ln>
              <a:solidFill>
                <a:schemeClr val="tx1"/>
              </a:solidFill>
              <a:effectLst/>
              <a:uLnTx/>
              <a:uFillTx/>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dirty="0">
                <a:ln>
                  <a:noFill/>
                </a:ln>
                <a:effectLst/>
                <a:uLnTx/>
                <a:uFillTx/>
                <a:cs typeface="Arial" panose="020B0604020202020204" pitchFamily="34" charset="0"/>
                <a:sym typeface="+mn-ea"/>
              </a:rPr>
              <a:t>Next steps</a:t>
            </a: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dirty="0">
                <a:ln>
                  <a:noFill/>
                </a:ln>
                <a:effectLst/>
                <a:uLnTx/>
                <a:uFillTx/>
                <a:latin typeface="+mn-lt"/>
                <a:ea typeface="MS PGothic" panose="020B0600070205080204" pitchFamily="34" charset="-128"/>
                <a:cs typeface="Arial" panose="020B0604020202020204" pitchFamily="34" charset="0"/>
              </a:rPr>
              <a:t>N/A</a:t>
            </a:r>
            <a:endParaRPr lang="en-US" altLang="en-US" sz="2000" dirty="0">
              <a:latin typeface="+mn-lt"/>
              <a:ea typeface="MS PGothic" panose="020B0600070205080204" pitchFamily="34" charset="-128"/>
              <a:cs typeface="+mn-cs"/>
            </a:endParaRPr>
          </a:p>
          <a:p>
            <a:pPr marL="0" indent="0">
              <a:lnSpc>
                <a:spcPct val="93000"/>
              </a:lnSpc>
              <a:spcBef>
                <a:spcPct val="15000"/>
              </a:spcBef>
              <a:spcAft>
                <a:spcPct val="15000"/>
              </a:spcAft>
              <a:buNone/>
            </a:pPr>
            <a:endParaRPr lang="en-US" altLang="en-US" sz="2000" dirty="0">
              <a:latin typeface="+mn-lt"/>
              <a:ea typeface="MS PGothic" panose="020B0600070205080204" pitchFamily="34" charset="-128"/>
              <a:cs typeface="+mn-cs"/>
            </a:endParaRPr>
          </a:p>
        </p:txBody>
      </p:sp>
      <p:sp>
        <p:nvSpPr>
          <p:cNvPr id="82948" name="Slide Number Placeholder 3"/>
          <p:cNvSpPr txBox="1">
            <a:spLocks noGrp="1"/>
          </p:cNvSpPr>
          <p:nvPr>
            <p:ph type="sldNum" sz="quarter" idx="4"/>
          </p:nvPr>
        </p:nvSpPr>
        <p:spPr>
          <a:xfrm>
            <a:off x="8564563" y="6457950"/>
            <a:ext cx="395287" cy="222250"/>
          </a:xfrm>
          <a:noFill/>
          <a:ln>
            <a:noFill/>
          </a:ln>
        </p:spPr>
        <p:txBody>
          <a:bodyPr/>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4" name="Title 1"/>
          <p:cNvSpPr>
            <a:spLocks noGrp="1"/>
          </p:cNvSpPr>
          <p:nvPr>
            <p:ph type="title"/>
          </p:nvPr>
        </p:nvSpPr>
        <p:spPr>
          <a:xfrm>
            <a:off x="0" y="179705"/>
            <a:ext cx="5412105" cy="563245"/>
          </a:xfrm>
        </p:spPr>
        <p:txBody>
          <a:bodyPr vert="horz" wrap="square" lIns="91440" tIns="45720" rIns="91440" bIns="45720" anchor="ctr" anchorCtr="0"/>
          <a:p>
            <a:r>
              <a:rPr lang="en-US" altLang="en-US" sz="3600" dirty="0"/>
              <a:t>R17 MBS WI Corrections</a:t>
            </a:r>
            <a:endParaRPr lang="en-US" altLang="en-US" sz="3600" dirty="0"/>
          </a:p>
        </p:txBody>
      </p:sp>
      <p:sp>
        <p:nvSpPr>
          <p:cNvPr id="84995" name="Slide Number Placeholder 3"/>
          <p:cNvSpPr txBox="1">
            <a:spLocks noGrp="1"/>
          </p:cNvSpPr>
          <p:nvPr>
            <p:ph type="sldNum" sz="quarter" idx="4"/>
          </p:nvPr>
        </p:nvSpPr>
        <p:spPr>
          <a:xfrm>
            <a:off x="8564563" y="6457950"/>
            <a:ext cx="395287" cy="222250"/>
          </a:xfrm>
          <a:noFill/>
          <a:ln>
            <a:noFill/>
          </a:ln>
        </p:spPr>
        <p:txBody>
          <a:bodyPr/>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
        <p:nvSpPr>
          <p:cNvPr id="6" name="Content Placeholder 2"/>
          <p:cNvSpPr>
            <a:spLocks noGrp="1"/>
          </p:cNvSpPr>
          <p:nvPr>
            <p:ph idx="1"/>
          </p:nvPr>
        </p:nvSpPr>
        <p:spPr>
          <a:xfrm>
            <a:off x="373063" y="1052513"/>
            <a:ext cx="8388350" cy="5095875"/>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Tx/>
              <a:buFontTx/>
              <a:buNone/>
              <a:defRPr/>
            </a:pPr>
            <a:r>
              <a:rPr lang="en-GB" sz="1600" b="1" u="sng">
                <a:ln>
                  <a:noFill/>
                </a:ln>
                <a:effectLst/>
                <a:uLnTx/>
                <a:uFillTx/>
                <a:cs typeface="Arial" panose="020B0604020202020204" pitchFamily="34" charset="0"/>
                <a:sym typeface="+mn-ea"/>
              </a:rPr>
              <a:t>Progress in the</a:t>
            </a:r>
            <a:r>
              <a:rPr lang="en-US" altLang="en-GB" sz="1600" b="1" u="sng">
                <a:ln>
                  <a:noFill/>
                </a:ln>
                <a:effectLst/>
                <a:uLnTx/>
                <a:uFillTx/>
                <a:cs typeface="Arial" panose="020B0604020202020204" pitchFamily="34" charset="0"/>
                <a:sym typeface="+mn-ea"/>
              </a:rPr>
              <a:t> RAN3#116e</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en-US" altLang="zh-CN" sz="1600">
                <a:sym typeface="+mn-ea"/>
              </a:rPr>
              <a:t>NGAP corrections and enhancements according to SA2 progress, e.g., introduce non UE-associated class 2 signaling to support RAN triggered BC Session Release.</a:t>
            </a:r>
            <a:endParaRPr lang="en-US" altLang="zh-CN" sz="1600" noProof="1"/>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en-US" altLang="zh-CN" sz="1600" dirty="0">
                <a:ln>
                  <a:noFill/>
                </a:ln>
                <a:effectLst/>
                <a:uLnTx/>
                <a:uFillTx/>
                <a:sym typeface="+mn-ea"/>
              </a:rPr>
              <a:t>XnAP corrections, e.g., Multicast session status implicit indication through IE re-structuring</a:t>
            </a:r>
            <a:r>
              <a:rPr lang="en-US" altLang="zh-CN" sz="1600">
                <a:ln>
                  <a:noFill/>
                </a:ln>
                <a:effectLst/>
                <a:uLnTx/>
                <a:uFillTx/>
                <a:sym typeface="+mn-ea"/>
              </a:rPr>
              <a:t> for both Xn and NG handover, Presence for HO related IE.</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en-US" altLang="zh-CN" sz="1600">
                <a:sym typeface="+mn-ea"/>
              </a:rPr>
              <a:t>F1AP corrections, e.g., </a:t>
            </a:r>
            <a:r>
              <a:rPr lang="fr-FR" altLang="zh-CN" sz="1600">
                <a:sym typeface="+mn-ea"/>
              </a:rPr>
              <a:t>PTP Retransmission F1-U tunnel establishment, alignment with RAN2.</a:t>
            </a:r>
            <a:endParaRPr lang="fr-FR" altLang="zh-CN" sz="1600" noProof="1"/>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fr-FR" altLang="zh-CN" sz="1600">
                <a:ln>
                  <a:noFill/>
                </a:ln>
                <a:effectLst/>
                <a:uLnTx/>
                <a:uFillTx/>
                <a:sym typeface="+mn-ea"/>
              </a:rPr>
              <a:t>E1AP corrections, e.g., </a:t>
            </a:r>
            <a:r>
              <a:rPr lang="en-US" altLang="zh-CN" sz="1600">
                <a:ln>
                  <a:noFill/>
                </a:ln>
                <a:effectLst/>
                <a:uLnTx/>
                <a:uFillTx/>
                <a:sym typeface="+mn-ea"/>
              </a:rPr>
              <a:t>HFN and Reference SN from CU-UP to CU-CP.</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en-US" altLang="zh-CN" sz="1600">
                <a:ln>
                  <a:noFill/>
                </a:ln>
                <a:effectLst/>
                <a:uLnTx/>
                <a:uFillTx/>
                <a:sym typeface="+mn-ea"/>
              </a:rPr>
              <a:t>Other miscellaneous stage 2 (e.g., to 38.300), stage 3 and ASN.1 corrections for NGAP/XnAP/F1AP/E1AP,e.g., missing procedural texts, description added, and criticality updated.</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endParaRPr>
          </a:p>
          <a:p>
            <a:pPr marL="0" indent="0">
              <a:lnSpc>
                <a:spcPct val="93000"/>
              </a:lnSpc>
              <a:spcBef>
                <a:spcPct val="15000"/>
              </a:spcBef>
              <a:spcAft>
                <a:spcPct val="15000"/>
              </a:spcAft>
              <a:buNone/>
            </a:pPr>
            <a:r>
              <a:rPr lang="en-GB" sz="1600" b="1" u="sng" dirty="0">
                <a:ln>
                  <a:noFill/>
                </a:ln>
                <a:effectLst/>
                <a:uLnTx/>
                <a:uFillTx/>
                <a:cs typeface="Arial" panose="020B0604020202020204" pitchFamily="34" charset="0"/>
                <a:sym typeface="+mn-ea"/>
              </a:rPr>
              <a:t>Next steps</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en-US" altLang="zh-CN" sz="1600" dirty="0">
                <a:ln>
                  <a:noFill/>
                </a:ln>
                <a:effectLst/>
                <a:uLnTx/>
                <a:uFillTx/>
                <a:sym typeface="+mn-ea"/>
              </a:rPr>
              <a:t>Continue missing communication between CU and DU, e.g., further discuss the updates of the F1-U Context Descriptor in future meetings;</a:t>
            </a:r>
            <a:r>
              <a:rPr lang="en-US" altLang="zh-CN" sz="1600" dirty="0">
                <a:sym typeface="+mn-ea"/>
              </a:rPr>
              <a:t> </a:t>
            </a:r>
            <a:r>
              <a:rPr lang="en-US" altLang="zh-CN" sz="1600" dirty="0">
                <a:ln>
                  <a:noFill/>
                </a:ln>
                <a:effectLst/>
                <a:uLnTx/>
                <a:uFillTx/>
                <a:sym typeface="+mn-ea"/>
              </a:rPr>
              <a:t>how does target CU tell target DU that it needs a dedicated F1-U tunnel for the catch up of packets over the ptp leg.</a:t>
            </a:r>
            <a:endParaRPr kumimoji="0" lang="en-US" altLang="zh-CN" sz="1600" b="0" i="0" u="none" strike="noStrike" kern="0" cap="none" spc="0" normalizeH="0" baseline="0" dirty="0">
              <a:ln>
                <a:noFill/>
              </a:ln>
              <a:solidFill>
                <a:schemeClr val="tx1"/>
              </a:solidFill>
              <a:effectLst/>
              <a:uLnTx/>
              <a:uFillTx/>
              <a:latin typeface="+mn-lt"/>
              <a:ea typeface="MS PGothic" panose="020B0600070205080204" pitchFamily="34" charset="-128"/>
              <a:cs typeface="+mn-cs"/>
            </a:endParaRPr>
          </a:p>
          <a:p>
            <a:pPr marL="87630" indent="-87630">
              <a:lnSpc>
                <a:spcPct val="93000"/>
              </a:lnSpc>
              <a:spcBef>
                <a:spcPct val="15000"/>
              </a:spcBef>
              <a:spcAft>
                <a:spcPct val="15000"/>
              </a:spcAft>
              <a:defRPr/>
            </a:pPr>
            <a:endParaRPr kumimoji="0" lang="en-GB"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487680" marR="0" lvl="1" indent="-87630" algn="l" defTabSz="914400" rtl="0" eaLnBrk="0" fontAlgn="base" latinLnBrk="0" hangingPunct="0">
              <a:lnSpc>
                <a:spcPct val="93000"/>
              </a:lnSpc>
              <a:spcBef>
                <a:spcPct val="15000"/>
              </a:spcBef>
              <a:spcAft>
                <a:spcPct val="15000"/>
              </a:spcAft>
              <a:buClr>
                <a:srgbClr val="C00000"/>
              </a:buClr>
              <a:buSzTx/>
              <a:buFont typeface="Wingdings" panose="05000000000000000000" pitchFamily="2" charset="2"/>
              <a:buBlip>
                <a:blip r:embed="rId1"/>
              </a:buBlip>
              <a:defRPr/>
            </a:pPr>
            <a:endParaRPr kumimoji="0" lang="en-US"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endParaRPr kumimoji="0" lang="en-US" altLang="en-US" sz="180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9090" name="Title 1"/>
          <p:cNvSpPr>
            <a:spLocks noGrp="1"/>
          </p:cNvSpPr>
          <p:nvPr>
            <p:ph type="title"/>
          </p:nvPr>
        </p:nvSpPr>
        <p:spPr>
          <a:xfrm>
            <a:off x="0" y="179705"/>
            <a:ext cx="7093585" cy="563245"/>
          </a:xfrm>
        </p:spPr>
        <p:txBody>
          <a:bodyPr vert="horz" wrap="square" lIns="91440" tIns="45720" rIns="91440" bIns="45720" anchor="ctr" anchorCtr="0"/>
          <a:p>
            <a:r>
              <a:rPr lang="en-US" altLang="en-US" sz="3600" dirty="0"/>
              <a:t>R17 Sidelink Relay WI Corrections</a:t>
            </a:r>
            <a:endParaRPr lang="en-US" altLang="en-US" sz="3600" dirty="0"/>
          </a:p>
        </p:txBody>
      </p:sp>
      <p:sp>
        <p:nvSpPr>
          <p:cNvPr id="41987" name="Content Placeholder 2"/>
          <p:cNvSpPr>
            <a:spLocks noGrp="1"/>
          </p:cNvSpPr>
          <p:nvPr>
            <p:ph idx="1"/>
          </p:nvPr>
        </p:nvSpPr>
        <p:spPr>
          <a:xfrm>
            <a:off x="373063" y="830263"/>
            <a:ext cx="8388350" cy="5627688"/>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Tx/>
              <a:buFontTx/>
              <a:buNone/>
              <a:defRPr/>
            </a:pPr>
            <a:r>
              <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Progress in the last quarter</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Tx/>
              <a:buFontTx/>
              <a:buNone/>
              <a:defRPr/>
            </a:pPr>
            <a:r>
              <a:rPr kumimoji="0" lang="en-US" altLang="zh-CN" sz="1600" i="0"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Detail stage2 and stage3 corrections:</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en-US" altLang="zh-CN" sz="1600">
                <a:ln>
                  <a:noFill/>
                </a:ln>
                <a:effectLst/>
                <a:uLnTx/>
                <a:uFillTx/>
                <a:cs typeface="Arial" panose="020B0604020202020204" pitchFamily="34" charset="0"/>
                <a:sym typeface="+mn-ea"/>
              </a:rPr>
              <a:t>Keep the tabular as it and update ASN.1 to avoid the misalignment in TS 38.413 and TS 38.423.</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en-US" altLang="zh-CN" sz="1600">
                <a:ln>
                  <a:noFill/>
                </a:ln>
                <a:effectLst/>
                <a:uLnTx/>
                <a:uFillTx/>
                <a:cs typeface="Arial" panose="020B0604020202020204" pitchFamily="34" charset="0"/>
                <a:sym typeface="+mn-ea"/>
              </a:rPr>
              <a:t>Include sl-RLC-ChannelToAddModList in DU to CU RRC Information IE.</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en-US" altLang="zh-CN" sz="1600">
                <a:ln>
                  <a:noFill/>
                </a:ln>
                <a:effectLst/>
                <a:uLnTx/>
                <a:uFillTx/>
                <a:cs typeface="Arial" panose="020B0604020202020204" pitchFamily="34" charset="0"/>
                <a:sym typeface="+mn-ea"/>
              </a:rPr>
              <a:t>The explanation of maxnoofPC5RLCChannels is per remote UE or per relay UE. maxnoofPC5RLCChannels value in TS 38.473 should be 512. </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en-US" altLang="zh-CN" sz="1600">
                <a:ln>
                  <a:noFill/>
                </a:ln>
                <a:effectLst/>
                <a:uLnTx/>
                <a:uFillTx/>
                <a:cs typeface="Arial" panose="020B0604020202020204" pitchFamily="34" charset="0"/>
                <a:sym typeface="+mn-ea"/>
              </a:rPr>
              <a:t>Agree the following corrections (A,C,E,F)  </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en-US" altLang="zh-CN" sz="1600">
                <a:ln>
                  <a:noFill/>
                </a:ln>
                <a:effectLst/>
                <a:uLnTx/>
                <a:uFillTx/>
                <a:cs typeface="Arial" panose="020B0604020202020204" pitchFamily="34" charset="0"/>
                <a:sym typeface="+mn-ea"/>
              </a:rPr>
              <a:t>A: change undefined timer to T420</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en-US" altLang="zh-CN" sz="1600">
                <a:ln>
                  <a:noFill/>
                </a:ln>
                <a:effectLst/>
                <a:uLnTx/>
                <a:uFillTx/>
                <a:cs typeface="Arial" panose="020B0604020202020204" pitchFamily="34" charset="0"/>
                <a:sym typeface="+mn-ea"/>
              </a:rPr>
              <a:t>C: Change “Uu RLC channel” and “PC5 RLC channel” to “Uu Relay RLC channel” and “PC5 Relay RLC channel” </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en-US" altLang="zh-CN" sz="1600">
                <a:ln>
                  <a:noFill/>
                </a:ln>
                <a:effectLst/>
                <a:uLnTx/>
                <a:uFillTx/>
                <a:cs typeface="Arial" panose="020B0604020202020204" pitchFamily="34" charset="0"/>
                <a:sym typeface="+mn-ea"/>
              </a:rPr>
              <a:t>E: Add procedure description of “5G ProSe Authorized”, “5G ProSe UE PC5 Aggregate Maximum Bit Rate”, “5G ProSe PC5 Link Aggregate Bit Rate” </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en-US" altLang="zh-CN" sz="1600">
                <a:ln>
                  <a:noFill/>
                </a:ln>
                <a:effectLst/>
                <a:uLnTx/>
                <a:uFillTx/>
                <a:cs typeface="Arial" panose="020B0604020202020204" pitchFamily="34" charset="0"/>
                <a:sym typeface="+mn-ea"/>
              </a:rPr>
              <a:t>F: Add procedure description of “Updated Remote UE Local ID”</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en-US" altLang="zh-CN" sz="1600">
                <a:ln>
                  <a:noFill/>
                </a:ln>
                <a:effectLst/>
                <a:uLnTx/>
                <a:uFillTx/>
                <a:cs typeface="Arial" panose="020B0604020202020204" pitchFamily="34" charset="0"/>
                <a:sym typeface="+mn-ea"/>
              </a:rPr>
              <a:t>Change semantic description of Sidelink Configuration Container in TS 38.473 as contribution.</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en-US" altLang="zh-CN" sz="1600">
                <a:ln>
                  <a:noFill/>
                </a:ln>
                <a:effectLst/>
                <a:uLnTx/>
                <a:uFillTx/>
                <a:cs typeface="Arial" panose="020B0604020202020204" pitchFamily="34" charset="0"/>
                <a:sym typeface="+mn-ea"/>
              </a:rPr>
              <a:t>Change the range of Uu/PC5 RLC CH ID in TS 38.473 as contribution.</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en-US" altLang="zh-CN" sz="1600">
                <a:ln>
                  <a:noFill/>
                </a:ln>
                <a:effectLst/>
                <a:uLnTx/>
                <a:uFillTx/>
                <a:cs typeface="Arial" panose="020B0604020202020204" pitchFamily="34" charset="0"/>
                <a:sym typeface="+mn-ea"/>
              </a:rPr>
              <a:t>Change the flowchart by terminating the step at relay UE rather than remote UE in step 30/24/20, to align with step 15/13/13 in TS 38.401.</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0" indent="0">
              <a:lnSpc>
                <a:spcPct val="93000"/>
              </a:lnSpc>
              <a:spcBef>
                <a:spcPct val="15000"/>
              </a:spcBef>
              <a:spcAft>
                <a:spcPct val="15000"/>
              </a:spcAft>
              <a:buNone/>
            </a:pPr>
            <a:r>
              <a:rPr lang="en-GB" sz="1600" b="1" u="sng">
                <a:ln>
                  <a:noFill/>
                </a:ln>
                <a:effectLst/>
                <a:uLnTx/>
                <a:uFillTx/>
                <a:cs typeface="Arial" panose="020B0604020202020204" pitchFamily="34" charset="0"/>
                <a:sym typeface="+mn-ea"/>
              </a:rPr>
              <a:t>Next steps</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cs typeface="Arial" panose="020B0604020202020204" pitchFamily="34" charset="0"/>
                <a:sym typeface="+mn-ea"/>
              </a:rPr>
              <a:t>N/A</a:t>
            </a: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89092" name="Slide Number Placeholder 3"/>
          <p:cNvSpPr txBox="1">
            <a:spLocks noGrp="1"/>
          </p:cNvSpPr>
          <p:nvPr>
            <p:ph type="sldNum" sz="quarter" idx="4"/>
          </p:nvPr>
        </p:nvSpPr>
        <p:spPr>
          <a:xfrm>
            <a:off x="8564563" y="6457950"/>
            <a:ext cx="395287" cy="222250"/>
          </a:xfrm>
          <a:noFill/>
          <a:ln>
            <a:noFill/>
          </a:ln>
        </p:spPr>
        <p:txBody>
          <a:bodyPr/>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1138" name="Title 1"/>
          <p:cNvSpPr>
            <a:spLocks noGrp="1"/>
          </p:cNvSpPr>
          <p:nvPr>
            <p:ph type="title"/>
          </p:nvPr>
        </p:nvSpPr>
        <p:spPr>
          <a:xfrm>
            <a:off x="0" y="179388"/>
            <a:ext cx="6770688" cy="563562"/>
          </a:xfrm>
        </p:spPr>
        <p:txBody>
          <a:bodyPr vert="horz" wrap="square" lIns="91440" tIns="45720" rIns="91440" bIns="45720" anchor="ctr" anchorCtr="0"/>
          <a:p>
            <a:r>
              <a:rPr lang="en-US" altLang="en-US" sz="3600" dirty="0"/>
              <a:t>R17 Small Data WI Corrections</a:t>
            </a:r>
            <a:endParaRPr lang="en-US" altLang="en-US" sz="3600" dirty="0"/>
          </a:p>
        </p:txBody>
      </p:sp>
      <p:sp>
        <p:nvSpPr>
          <p:cNvPr id="41987" name="Content Placeholder 2"/>
          <p:cNvSpPr>
            <a:spLocks noGrp="1"/>
          </p:cNvSpPr>
          <p:nvPr>
            <p:ph idx="1"/>
          </p:nvPr>
        </p:nvSpPr>
        <p:spPr>
          <a:xfrm>
            <a:off x="373063" y="830263"/>
            <a:ext cx="8388350" cy="5253038"/>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600" b="1" u="sng" dirty="0">
                <a:sym typeface="+mn-ea"/>
              </a:rPr>
              <a:t>Progress in the last quarter</a:t>
            </a:r>
            <a:endParaRPr lang="en-GB" altLang="zh-CN" sz="1600" b="1" u="sng"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600" dirty="0" smtClean="0">
                <a:sym typeface="+mn-ea"/>
              </a:rPr>
              <a:t>Add the </a:t>
            </a:r>
            <a:r>
              <a:rPr lang="en-US" altLang="zh-CN" sz="1600" dirty="0">
                <a:sym typeface="+mn-ea"/>
              </a:rPr>
              <a:t>procedure in TS38.401 for RA-SDT or non-SDT with CG-SDT </a:t>
            </a:r>
            <a:r>
              <a:rPr lang="en-US" altLang="zh-CN" sz="1600" dirty="0" smtClean="0">
                <a:sym typeface="+mn-ea"/>
              </a:rPr>
              <a:t>configuration</a:t>
            </a:r>
            <a:endParaRPr lang="en-US" altLang="zh-CN" sz="1600" dirty="0" smtClean="0"/>
          </a:p>
          <a:p>
            <a:pPr marL="0" indent="0">
              <a:lnSpc>
                <a:spcPct val="93000"/>
              </a:lnSpc>
              <a:spcBef>
                <a:spcPct val="15000"/>
              </a:spcBef>
              <a:spcAft>
                <a:spcPct val="15000"/>
              </a:spcAft>
            </a:pPr>
            <a:r>
              <a:rPr lang="en-US" altLang="zh-CN" sz="1600" dirty="0">
                <a:sym typeface="+mn-ea"/>
              </a:rPr>
              <a:t>For CG-SDT, whether gNB-DU or gNB-CU-UP shall buffer the SDT UL data/NAS PDU, RAN3 does nothing w.r.t. data buffering.</a:t>
            </a:r>
            <a:endParaRPr lang="en-US" altLang="zh-CN" sz="1600" dirty="0"/>
          </a:p>
          <a:p>
            <a:pPr marL="0" indent="0">
              <a:lnSpc>
                <a:spcPct val="93000"/>
              </a:lnSpc>
              <a:spcBef>
                <a:spcPct val="15000"/>
              </a:spcBef>
              <a:spcAft>
                <a:spcPct val="15000"/>
              </a:spcAft>
            </a:pPr>
            <a:r>
              <a:rPr lang="en-US" altLang="zh-CN" sz="1600" dirty="0">
                <a:sym typeface="+mn-ea"/>
              </a:rPr>
              <a:t> Add the QoS flow mapping information in the Partial UE Context Information for SDT IE</a:t>
            </a:r>
            <a:endParaRPr lang="en-US" altLang="zh-CN" sz="1600" dirty="0"/>
          </a:p>
          <a:p>
            <a:pPr marL="0" indent="0">
              <a:lnSpc>
                <a:spcPct val="93000"/>
              </a:lnSpc>
              <a:spcBef>
                <a:spcPct val="15000"/>
              </a:spcBef>
              <a:spcAft>
                <a:spcPct val="15000"/>
              </a:spcAft>
            </a:pPr>
            <a:r>
              <a:rPr lang="en-US" altLang="zh-CN" sz="1600" dirty="0" smtClean="0">
                <a:sym typeface="+mn-ea"/>
              </a:rPr>
              <a:t>Send LS R3-223955 to RAN2, to </a:t>
            </a:r>
            <a:r>
              <a:rPr lang="en-US" altLang="zh-CN" sz="1600" dirty="0">
                <a:sym typeface="+mn-ea"/>
              </a:rPr>
              <a:t>confirm which RRC IE should be carried within the DU to CU RRC Information IE in F1AP when the gNB-CU generates the </a:t>
            </a:r>
            <a:r>
              <a:rPr lang="en-US" altLang="zh-CN" sz="1600" dirty="0" err="1">
                <a:sym typeface="+mn-ea"/>
              </a:rPr>
              <a:t>RRCRelease</a:t>
            </a:r>
            <a:r>
              <a:rPr lang="en-US" altLang="zh-CN" sz="1600" dirty="0">
                <a:sym typeface="+mn-ea"/>
              </a:rPr>
              <a:t> message including suspend </a:t>
            </a:r>
            <a:r>
              <a:rPr lang="en-US" altLang="zh-CN" sz="1600" dirty="0" smtClean="0">
                <a:sym typeface="+mn-ea"/>
              </a:rPr>
              <a:t>configuration</a:t>
            </a:r>
            <a:endParaRPr lang="en-US" altLang="zh-CN" sz="1600" dirty="0" smtClean="0"/>
          </a:p>
          <a:p>
            <a:pPr marL="0" indent="0">
              <a:lnSpc>
                <a:spcPct val="93000"/>
              </a:lnSpc>
              <a:spcBef>
                <a:spcPct val="15000"/>
              </a:spcBef>
              <a:spcAft>
                <a:spcPct val="15000"/>
              </a:spcAft>
            </a:pPr>
            <a:r>
              <a:rPr lang="en-US" altLang="zh-CN" sz="1600" dirty="0" smtClean="0">
                <a:sym typeface="+mn-ea"/>
              </a:rPr>
              <a:t>On </a:t>
            </a:r>
            <a:r>
              <a:rPr lang="en-US" altLang="zh-CN" sz="1600" dirty="0">
                <a:sym typeface="+mn-ea"/>
              </a:rPr>
              <a:t>transfer of SDT related information in case of SDT with UE context </a:t>
            </a:r>
            <a:r>
              <a:rPr lang="en-US" altLang="zh-CN" sz="1600" dirty="0" smtClean="0">
                <a:sym typeface="+mn-ea"/>
              </a:rPr>
              <a:t>relocation, RAN2 </a:t>
            </a:r>
            <a:r>
              <a:rPr lang="en-US" altLang="zh-CN" sz="1600" dirty="0">
                <a:sym typeface="+mn-ea"/>
              </a:rPr>
              <a:t>has decided to use RRC Container based solution, no stage 3 impact to RAN3 is </a:t>
            </a:r>
            <a:r>
              <a:rPr lang="en-US" altLang="zh-CN" sz="1600" dirty="0" smtClean="0">
                <a:sym typeface="+mn-ea"/>
              </a:rPr>
              <a:t>foreseen.</a:t>
            </a:r>
            <a:endParaRPr lang="en-US" altLang="zh-CN" sz="1600" dirty="0"/>
          </a:p>
          <a:p>
            <a:pPr marL="0" indent="0">
              <a:lnSpc>
                <a:spcPct val="93000"/>
              </a:lnSpc>
              <a:spcBef>
                <a:spcPct val="15000"/>
              </a:spcBef>
              <a:spcAft>
                <a:spcPct val="15000"/>
              </a:spcAft>
            </a:pPr>
            <a:r>
              <a:rPr lang="en-US" altLang="zh-CN" sz="1600" dirty="0" smtClean="0">
                <a:sym typeface="+mn-ea"/>
              </a:rPr>
              <a:t> Correction and clarification on both stage 2 and stage 3 specifications.</a:t>
            </a:r>
            <a:endParaRPr lang="en-US" altLang="zh-CN" sz="1600" dirty="0" smtClean="0">
              <a:sym typeface="+mn-ea"/>
            </a:endParaRPr>
          </a:p>
          <a:p>
            <a:pPr marL="0" indent="0">
              <a:lnSpc>
                <a:spcPct val="93000"/>
              </a:lnSpc>
              <a:spcBef>
                <a:spcPct val="15000"/>
              </a:spcBef>
              <a:spcAft>
                <a:spcPct val="15000"/>
              </a:spcAft>
            </a:pPr>
            <a:r>
              <a:rPr lang="en-US" altLang="zh-CN" sz="1600" dirty="0" smtClean="0">
                <a:sym typeface="+mn-ea"/>
              </a:rPr>
              <a:t>ASN.1 </a:t>
            </a:r>
            <a:r>
              <a:rPr lang="en-US" altLang="zh-CN" sz="1600" dirty="0">
                <a:sym typeface="+mn-ea"/>
              </a:rPr>
              <a:t>review is completed.</a:t>
            </a:r>
            <a:endParaRPr lang="en-US" altLang="zh-CN" sz="1600" dirty="0">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dirty="0">
                <a:ln>
                  <a:noFill/>
                </a:ln>
                <a:effectLst/>
                <a:uLnTx/>
                <a:uFillTx/>
                <a:cs typeface="Arial" panose="020B0604020202020204" pitchFamily="34" charset="0"/>
                <a:sym typeface="+mn-ea"/>
              </a:rPr>
              <a:t>Other important info</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dirty="0">
                <a:ln>
                  <a:noFill/>
                </a:ln>
                <a:effectLst/>
                <a:uLnTx/>
                <a:uFillTx/>
                <a:cs typeface="Arial" panose="020B0604020202020204" pitchFamily="34" charset="0"/>
                <a:sym typeface="+mn-ea"/>
              </a:rPr>
              <a:t>N/A</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altLang="zh-CN" sz="1600" b="1" u="sng" dirty="0">
                <a:sym typeface="+mn-ea"/>
              </a:rPr>
              <a:t>Next steps</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cs typeface="Arial" panose="020B0604020202020204" pitchFamily="34" charset="0"/>
                <a:sym typeface="+mn-ea"/>
              </a:rPr>
              <a:t>FFS on the SDT-MACPHY-Config IE is referred to SDT-CG-Config-r17 in TS38.331, waiting for reply LS from RAN2.</a:t>
            </a:r>
            <a:endParaRPr lang="en-US" altLang="zh-CN" sz="1600">
              <a:ln>
                <a:noFill/>
              </a:ln>
              <a:effectLst/>
              <a:uLnTx/>
              <a:uFillTx/>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zh-CN"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91140" name="Slide Number Placeholder 3"/>
          <p:cNvSpPr txBox="1">
            <a:spLocks noGrp="1"/>
          </p:cNvSpPr>
          <p:nvPr>
            <p:ph type="sldNum" sz="quarter" idx="4"/>
          </p:nvPr>
        </p:nvSpPr>
        <p:spPr>
          <a:xfrm>
            <a:off x="8564563" y="6457950"/>
            <a:ext cx="395287" cy="222250"/>
          </a:xfrm>
          <a:noFill/>
          <a:ln>
            <a:noFill/>
          </a:ln>
        </p:spPr>
        <p:txBody>
          <a:bodyPr/>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898" name="Title 1"/>
          <p:cNvSpPr>
            <a:spLocks noGrp="1"/>
          </p:cNvSpPr>
          <p:nvPr>
            <p:ph type="title"/>
          </p:nvPr>
        </p:nvSpPr>
        <p:spPr>
          <a:xfrm>
            <a:off x="29845" y="394970"/>
            <a:ext cx="7143750" cy="563245"/>
          </a:xfrm>
        </p:spPr>
        <p:txBody>
          <a:bodyPr vert="horz" wrap="square" lIns="91440" tIns="45720" rIns="91440" bIns="45720" anchor="ctr" anchorCtr="0"/>
          <a:p>
            <a:r>
              <a:rPr lang="en-US" altLang="en-US" sz="3600" dirty="0"/>
              <a:t>R17 NR NTN and IoT over NTN WIs Corrections</a:t>
            </a:r>
            <a:endParaRPr lang="en-US" altLang="en-US" sz="3600" dirty="0"/>
          </a:p>
        </p:txBody>
      </p:sp>
      <p:sp>
        <p:nvSpPr>
          <p:cNvPr id="80899" name="Content Placeholder 2"/>
          <p:cNvSpPr>
            <a:spLocks noGrp="1"/>
          </p:cNvSpPr>
          <p:nvPr>
            <p:ph idx="1"/>
          </p:nvPr>
        </p:nvSpPr>
        <p:spPr>
          <a:xfrm>
            <a:off x="373380" y="1239520"/>
            <a:ext cx="8388350" cy="4909185"/>
          </a:xfrm>
        </p:spPr>
        <p:txBody>
          <a:bodyPr vert="horz" wrap="square" lIns="91440" tIns="45720" rIns="91440" bIns="45720" anchor="t" anchorCtr="0"/>
          <a:p>
            <a:pPr marL="0" indent="0">
              <a:lnSpc>
                <a:spcPct val="93000"/>
              </a:lnSpc>
              <a:spcBef>
                <a:spcPct val="15000"/>
              </a:spcBef>
              <a:spcAft>
                <a:spcPct val="15000"/>
              </a:spcAft>
              <a:buNone/>
            </a:pPr>
            <a:r>
              <a:rPr lang="en-GB" altLang="zh-CN" sz="1600" b="1" u="sng" dirty="0">
                <a:sym typeface="+mn-ea"/>
              </a:rPr>
              <a:t>Progress in the last quarter</a:t>
            </a:r>
            <a:endParaRPr lang="en-GB" altLang="zh-CN" sz="1600" b="1" u="sng" dirty="0">
              <a:sym typeface="+mn-ea"/>
            </a:endParaRPr>
          </a:p>
          <a:p>
            <a:pPr marL="0" indent="0">
              <a:lnSpc>
                <a:spcPct val="93000"/>
              </a:lnSpc>
              <a:spcBef>
                <a:spcPct val="15000"/>
              </a:spcBef>
              <a:spcAft>
                <a:spcPct val="15000"/>
              </a:spcAft>
              <a:buNone/>
            </a:pPr>
            <a:r>
              <a:rPr lang="en-US" altLang="en-GB" sz="1600" b="1" u="sng" dirty="0">
                <a:sym typeface="+mn-ea"/>
              </a:rPr>
              <a:t>NR NTN:</a:t>
            </a:r>
            <a:endParaRPr lang="en-US" altLang="zh-CN" sz="1600"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600" dirty="0">
                <a:sym typeface="+mn-ea"/>
              </a:rPr>
              <a:t>Add “Serving PLMN” in NR NTN TAI Information.</a:t>
            </a:r>
            <a:endParaRPr lang="en-US" altLang="zh-CN" sz="1600"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600" dirty="0">
                <a:sym typeface="+mn-ea"/>
              </a:rPr>
              <a:t>Add Stage 2 clarification on mapping configuration.</a:t>
            </a:r>
            <a:endParaRPr lang="en-US" altLang="zh-CN" sz="1600" dirty="0">
              <a:sym typeface="+mn-ea"/>
            </a:endParaRPr>
          </a:p>
          <a:p>
            <a:pPr marL="0" indent="0">
              <a:lnSpc>
                <a:spcPct val="93000"/>
              </a:lnSpc>
              <a:spcBef>
                <a:spcPct val="15000"/>
              </a:spcBef>
              <a:spcAft>
                <a:spcPct val="15000"/>
              </a:spcAft>
              <a:buNone/>
            </a:pPr>
            <a:r>
              <a:rPr lang="en-US" altLang="en-GB" sz="1600" b="1" u="sng" dirty="0">
                <a:latin typeface="+mn-lt"/>
                <a:ea typeface="MS PGothic" panose="020B0600070205080204" pitchFamily="34" charset="-128"/>
                <a:cs typeface="+mn-cs"/>
              </a:rPr>
              <a:t>IoT over NTN:</a:t>
            </a:r>
            <a:endParaRPr lang="en-US" altLang="zh-CN" sz="1600" dirty="0">
              <a:latin typeface="+mn-lt"/>
              <a:ea typeface="MS PGothic" panose="020B0600070205080204" pitchFamily="34" charset="-128"/>
              <a:cs typeface="+mn-cs"/>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en-US" altLang="zh-CN" sz="1600" dirty="0">
                <a:cs typeface="Arial" panose="020B0604020202020204" pitchFamily="34" charset="0"/>
                <a:sym typeface="+mn-ea"/>
              </a:rPr>
              <a:t>The LTE-M Satellite Indication in S1AP UE CAPABILITY INFO INDICATION message is removed. </a:t>
            </a:r>
            <a:endParaRPr kumimoji="0" lang="en-US" altLang="zh-CN" sz="1600" b="0" i="0" u="none" strike="noStrike" kern="0" cap="none" spc="0" normalizeH="0" baseline="0" noProof="1" dirty="0">
              <a:solidFill>
                <a:schemeClr val="tx1"/>
              </a:solidFill>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en-US" altLang="zh-CN" sz="1600" dirty="0">
                <a:cs typeface="Arial" panose="020B0604020202020204" pitchFamily="34" charset="0"/>
                <a:sym typeface="+mn-ea"/>
              </a:rPr>
              <a:t>Add Stage 2 clarification to support NB-IoT UEs.</a:t>
            </a:r>
            <a:endParaRPr kumimoji="0" lang="en-US" altLang="zh-CN" sz="1600" b="0" i="0" u="none" strike="noStrike" kern="0" cap="none" spc="0" normalizeH="0" baseline="0" noProof="1" dirty="0">
              <a:solidFill>
                <a:schemeClr val="tx1"/>
              </a:solidFill>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en-US" altLang="zh-CN" sz="1600" dirty="0">
                <a:cs typeface="Arial" panose="020B0604020202020204" pitchFamily="34" charset="0"/>
                <a:sym typeface="+mn-ea"/>
              </a:rPr>
              <a:t>Align the latest Stage 2 and Stage 3 agreements with NR NTN.</a:t>
            </a:r>
            <a:endParaRPr lang="en-US" altLang="zh-CN" sz="1600" dirty="0">
              <a:latin typeface="+mn-lt"/>
              <a:ea typeface="MS PGothic" panose="020B0600070205080204" pitchFamily="34" charset="-128"/>
              <a:cs typeface="+mn-cs"/>
            </a:endParaRPr>
          </a:p>
          <a:p>
            <a:pPr marL="0" indent="0">
              <a:lnSpc>
                <a:spcPct val="93000"/>
              </a:lnSpc>
              <a:spcBef>
                <a:spcPct val="15000"/>
              </a:spcBef>
              <a:spcAft>
                <a:spcPct val="15000"/>
              </a:spcAft>
              <a:buNone/>
            </a:pPr>
            <a:r>
              <a:rPr lang="en-GB" sz="1600" b="1" u="sng">
                <a:ln>
                  <a:noFill/>
                </a:ln>
                <a:effectLst/>
                <a:uLnTx/>
                <a:uFillTx/>
                <a:cs typeface="Arial" panose="020B0604020202020204" pitchFamily="34" charset="0"/>
                <a:sym typeface="+mn-ea"/>
              </a:rPr>
              <a:t>Other important info</a:t>
            </a:r>
            <a:endParaRPr lang="en-GB" altLang="zh-CN" sz="1600" b="1" u="sng"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600" dirty="0">
                <a:sym typeface="+mn-ea"/>
              </a:rPr>
              <a:t>N/A</a:t>
            </a:r>
            <a:endParaRPr lang="en-US" altLang="zh-CN" sz="1600" dirty="0">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a:ln>
                  <a:noFill/>
                </a:ln>
                <a:effectLst/>
                <a:uLnTx/>
                <a:uFillTx/>
                <a:cs typeface="Arial" panose="020B0604020202020204" pitchFamily="34" charset="0"/>
                <a:sym typeface="+mn-ea"/>
              </a:rPr>
              <a:t>Next steps</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cs typeface="Arial" panose="020B0604020202020204" pitchFamily="34" charset="0"/>
                <a:sym typeface="+mn-ea"/>
              </a:rPr>
              <a:t>N/A</a:t>
            </a:r>
            <a:endParaRPr lang="en-US" altLang="en-US" sz="1600" dirty="0">
              <a:latin typeface="+mn-lt"/>
              <a:ea typeface="MS PGothic" panose="020B0600070205080204" pitchFamily="34" charset="-128"/>
              <a:cs typeface="+mn-cs"/>
            </a:endParaRPr>
          </a:p>
          <a:p>
            <a:pPr marL="0" indent="0">
              <a:lnSpc>
                <a:spcPct val="93000"/>
              </a:lnSpc>
              <a:spcBef>
                <a:spcPct val="15000"/>
              </a:spcBef>
              <a:spcAft>
                <a:spcPct val="15000"/>
              </a:spcAft>
            </a:pPr>
            <a:endParaRPr lang="en-US" altLang="en-US" sz="1600" dirty="0">
              <a:latin typeface="+mn-lt"/>
              <a:ea typeface="MS PGothic" panose="020B0600070205080204" pitchFamily="34" charset="-128"/>
              <a:cs typeface="+mn-cs"/>
            </a:endParaRPr>
          </a:p>
        </p:txBody>
      </p:sp>
      <p:sp>
        <p:nvSpPr>
          <p:cNvPr id="80900" name="Slide Number Placeholder 3"/>
          <p:cNvSpPr txBox="1">
            <a:spLocks noGrp="1"/>
          </p:cNvSpPr>
          <p:nvPr>
            <p:ph type="sldNum" sz="quarter" idx="4"/>
          </p:nvPr>
        </p:nvSpPr>
        <p:spPr>
          <a:xfrm>
            <a:off x="8564563" y="6457950"/>
            <a:ext cx="395287" cy="222250"/>
          </a:xfrm>
          <a:noFill/>
          <a:ln>
            <a:noFill/>
          </a:ln>
        </p:spPr>
        <p:txBody>
          <a:bodyPr/>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7" name="Title 1"/>
          <p:cNvSpPr>
            <a:spLocks noGrp="1"/>
          </p:cNvSpPr>
          <p:nvPr>
            <p:ph type="title"/>
          </p:nvPr>
        </p:nvSpPr>
        <p:spPr>
          <a:xfrm>
            <a:off x="566738" y="0"/>
            <a:ext cx="6834187" cy="835025"/>
          </a:xfrm>
        </p:spPr>
        <p:txBody>
          <a:bodyPr vert="horz" wrap="square" lIns="91440" tIns="45720" rIns="91440" bIns="45720" anchor="ctr" anchorCtr="0"/>
          <a:p>
            <a:r>
              <a:rPr lang="sv-SE" altLang="ja-JP" dirty="0"/>
              <a:t>Executive Summary</a:t>
            </a:r>
            <a:endParaRPr lang="en-US" altLang="en-US" dirty="0"/>
          </a:p>
        </p:txBody>
      </p:sp>
      <p:sp>
        <p:nvSpPr>
          <p:cNvPr id="9219" name="Content Placeholder 2"/>
          <p:cNvSpPr>
            <a:spLocks noGrp="1"/>
          </p:cNvSpPr>
          <p:nvPr>
            <p:ph idx="1"/>
          </p:nvPr>
        </p:nvSpPr>
        <p:spPr>
          <a:xfrm>
            <a:off x="333375" y="1968500"/>
            <a:ext cx="8477250" cy="4635500"/>
          </a:xfrm>
        </p:spPr>
        <p:txBody>
          <a:bodyPr vert="horz" wrap="square" lIns="91440" tIns="45720" rIns="91440" bIns="45720" anchor="t" anchorCtr="0"/>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lang="en-US" altLang="en-US" sz="2000" dirty="0">
                <a:sym typeface="+mn-ea"/>
              </a:rPr>
              <a:t>Total</a:t>
            </a:r>
            <a:r>
              <a:rPr lang="en-US" altLang="en-US" sz="2000" dirty="0">
                <a:solidFill>
                  <a:srgbClr val="FF0000"/>
                </a:solidFill>
                <a:sym typeface="+mn-ea"/>
              </a:rPr>
              <a:t> 627 </a:t>
            </a:r>
            <a:r>
              <a:rPr lang="en-US" altLang="en-US" sz="2000" dirty="0">
                <a:sym typeface="+mn-ea"/>
              </a:rPr>
              <a:t>Tdocs at submission deadline (excluding LSin received from other groups) in Q2</a:t>
            </a:r>
            <a:endParaRPr kumimoji="0" lang="en-US" altLang="en-US" sz="2000" b="1" i="0" u="none" strike="noStrike" kern="0" cap="none" spc="0" normalizeH="0" baseline="0" noProof="1" dirty="0">
              <a:solidFill>
                <a:schemeClr val="tx1"/>
              </a:solidFill>
              <a:latin typeface="+mn-lt"/>
              <a:ea typeface="MS PGothic" panose="020B0600070205080204" pitchFamily="34" charset="-128"/>
              <a:cs typeface="+mn-cs"/>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pPr>
            <a:r>
              <a:rPr lang="en-US" altLang="en-US" sz="2000" dirty="0">
                <a:solidFill>
                  <a:srgbClr val="FF0000"/>
                </a:solidFill>
                <a:sym typeface="+mn-ea"/>
              </a:rPr>
              <a:t>4% </a:t>
            </a:r>
            <a:r>
              <a:rPr lang="en-US" altLang="en-US" sz="2000" dirty="0">
                <a:sym typeface="+mn-ea"/>
              </a:rPr>
              <a:t>LSs and related documents</a:t>
            </a:r>
            <a:endParaRPr kumimoji="0" lang="en-US" altLang="en-US" sz="2000" b="0" i="0" u="none" strike="noStrike" kern="0" cap="none" spc="0" normalizeH="0" baseline="0" noProof="1" dirty="0">
              <a:solidFill>
                <a:srgbClr val="FF0000"/>
              </a:solidFill>
              <a:latin typeface="+mn-lt"/>
              <a:ea typeface="MS PGothic" panose="020B0600070205080204" pitchFamily="34" charset="-128"/>
              <a:cs typeface="+mn-cs"/>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pPr>
            <a:r>
              <a:rPr lang="en-US" altLang="en-US" sz="2000" dirty="0">
                <a:solidFill>
                  <a:srgbClr val="FF0000"/>
                </a:solidFill>
                <a:sym typeface="+mn-ea"/>
              </a:rPr>
              <a:t>13%</a:t>
            </a:r>
            <a:r>
              <a:rPr lang="en-US" altLang="en-US" sz="2000" dirty="0">
                <a:sym typeface="+mn-ea"/>
              </a:rPr>
              <a:t> Maintenance: Rel-16 &amp; earlier</a:t>
            </a:r>
            <a:endParaRPr kumimoji="0" lang="en-US" altLang="en-US" sz="2000" b="0" i="0" u="none" strike="noStrike" kern="0" cap="none" spc="0" normalizeH="0" baseline="0" noProof="1" dirty="0">
              <a:solidFill>
                <a:schemeClr val="tx1"/>
              </a:solidFill>
              <a:latin typeface="+mn-lt"/>
              <a:ea typeface="MS PGothic" panose="020B0600070205080204" pitchFamily="34" charset="-128"/>
              <a:cs typeface="+mn-cs"/>
            </a:endParaRPr>
          </a:p>
          <a:p>
            <a:pPr marL="1143000" marR="0" lvl="2" indent="-22860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v"/>
            </a:pPr>
            <a:r>
              <a:rPr lang="en-US" altLang="en-US" sz="2000" dirty="0">
                <a:cs typeface="+mn-ea"/>
                <a:sym typeface="+mn-ea"/>
              </a:rPr>
              <a:t>RAN3 specifications are </a:t>
            </a:r>
            <a:r>
              <a:rPr lang="en-US" altLang="en-US" sz="2000" b="1" dirty="0">
                <a:cs typeface="+mn-ea"/>
                <a:sym typeface="+mn-ea"/>
              </a:rPr>
              <a:t>stable</a:t>
            </a:r>
            <a:r>
              <a:rPr lang="en-US" altLang="en-US" sz="2000" dirty="0">
                <a:cs typeface="+mn-ea"/>
                <a:sym typeface="+mn-ea"/>
              </a:rPr>
              <a:t> for both LTE and NR</a:t>
            </a:r>
            <a:endParaRPr kumimoji="0" lang="en-US" altLang="en-US" sz="2000" b="0" i="0" u="none" strike="noStrike" kern="0" cap="none" spc="0" normalizeH="0" baseline="0" noProof="1" dirty="0">
              <a:solidFill>
                <a:schemeClr val="tx1"/>
              </a:solidFill>
              <a:latin typeface="+mn-lt"/>
              <a:ea typeface="MS PGothic" panose="020B0600070205080204" pitchFamily="34" charset="-128"/>
              <a:cs typeface="+mn-ea"/>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pPr>
            <a:r>
              <a:rPr lang="en-US" altLang="en-US" sz="2000" dirty="0">
                <a:solidFill>
                  <a:srgbClr val="FF0000"/>
                </a:solidFill>
                <a:cs typeface="+mn-ea"/>
                <a:sym typeface="+mn-ea"/>
              </a:rPr>
              <a:t>82%</a:t>
            </a:r>
            <a:r>
              <a:rPr lang="en-US" altLang="en-US" sz="2000" dirty="0">
                <a:cs typeface="+mn-ea"/>
                <a:sym typeface="+mn-ea"/>
              </a:rPr>
              <a:t> Corrections and Enhancements to Rel-17</a:t>
            </a:r>
            <a:endParaRPr kumimoji="0" lang="en-US" altLang="en-US" sz="2000" b="0" i="0" u="none" strike="noStrike" kern="0" cap="none" spc="0" normalizeH="0" baseline="0" noProof="1" dirty="0">
              <a:solidFill>
                <a:schemeClr val="tx1"/>
              </a:solidFill>
              <a:latin typeface="+mn-lt"/>
              <a:ea typeface="MS PGothic" panose="020B0600070205080204" pitchFamily="34" charset="-128"/>
              <a:cs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kumimoji="0" lang="en-US" altLang="sv-SE" sz="2000" b="0" i="0" u="none" strike="noStrike" kern="0" cap="none" spc="0" normalizeH="0" baseline="0" noProof="1" dirty="0">
                <a:solidFill>
                  <a:schemeClr val="tx1"/>
                </a:solidFill>
                <a:latin typeface="+mn-lt"/>
                <a:ea typeface="MS PGothic" panose="020B0600070205080204" pitchFamily="34" charset="-128"/>
                <a:cs typeface="+mn-cs"/>
                <a:sym typeface="+mn-ea"/>
              </a:rPr>
              <a:t>Updated endorsed guidelines for e-meeting: R3-223060</a:t>
            </a:r>
            <a:endParaRPr kumimoji="0" lang="en-US" altLang="sv-SE" sz="2000" b="0" i="0" u="none" strike="noStrike" kern="0" cap="none" spc="0" normalizeH="0" baseline="0" noProof="1" dirty="0">
              <a:solidFill>
                <a:schemeClr val="tx1"/>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2000" b="0" i="0" u="none" strike="noStrike" kern="0" cap="none" spc="0" normalizeH="0" baseline="0" noProof="1" dirty="0">
              <a:solidFill>
                <a:srgbClr val="FF0000"/>
              </a:solidFill>
              <a:latin typeface="+mn-lt"/>
              <a:ea typeface="MS PGothic" panose="020B0600070205080204" pitchFamily="34" charset="-128"/>
              <a:cs typeface="+mn-cs"/>
              <a:sym typeface="+mn-ea"/>
            </a:endParaRPr>
          </a:p>
          <a:p>
            <a:pPr marL="800100" marR="0" lvl="1"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1665" b="0" i="0" u="none" strike="noStrike" kern="0" cap="none" spc="0" normalizeH="0" baseline="0" noProof="1" dirty="0">
              <a:solidFill>
                <a:schemeClr val="tx1"/>
              </a:solidFill>
              <a:latin typeface="+mn-lt"/>
              <a:ea typeface="MS PGothic" panose="020B0600070205080204" pitchFamily="34" charset="-128"/>
              <a:cs typeface="+mn-cs"/>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1165" b="0" i="0" u="none" strike="noStrike" kern="0" cap="none" spc="0" normalizeH="0" baseline="0" noProof="1" dirty="0">
              <a:solidFill>
                <a:srgbClr val="FF0000"/>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en-US" sz="1600" b="0" i="0" u="none" strike="noStrike" kern="0" cap="none" spc="0" normalizeH="0" baseline="0" noProof="1" dirty="0">
              <a:solidFill>
                <a:schemeClr val="tx1"/>
              </a:solidFill>
              <a:latin typeface="+mn-lt"/>
              <a:ea typeface="MS PGothic" panose="020B0600070205080204" pitchFamily="34" charset="-128"/>
              <a:cs typeface="+mn-cs"/>
            </a:endParaRPr>
          </a:p>
          <a:p>
            <a:pPr marL="1143000" marR="0" lvl="2" indent="-22860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v"/>
            </a:pPr>
            <a:endParaRPr kumimoji="0" lang="en-US" altLang="en-US" sz="1200" b="0" i="0" u="none" strike="noStrike" kern="0" cap="none" spc="0" normalizeH="0" baseline="0" noProof="1" dirty="0">
              <a:solidFill>
                <a:schemeClr val="tx1"/>
              </a:solidFill>
              <a:latin typeface="+mn-lt"/>
              <a:ea typeface="MS PGothic" panose="020B0600070205080204" pitchFamily="34" charset="-128"/>
              <a:cs typeface="+mn-ea"/>
              <a:sym typeface="Wingdings" panose="05000000000000000000" pitchFamily="2" charset="2"/>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en-US" sz="2400" b="0" i="0" u="none" strike="noStrike" kern="0" cap="none" spc="0" normalizeH="0" baseline="0" noProof="1" dirty="0">
              <a:solidFill>
                <a:schemeClr val="tx1"/>
              </a:solidFill>
              <a:latin typeface="+mn-lt"/>
              <a:ea typeface="MS PGothic" panose="020B0600070205080204" pitchFamily="34" charset="-128"/>
              <a:cs typeface="+mn-cs"/>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en-US" sz="2400" b="0" i="0" u="none" strike="noStrike" kern="0" cap="none" spc="0" normalizeH="0" baseline="0" noProof="1" dirty="0">
              <a:solidFill>
                <a:schemeClr val="tx1"/>
              </a:solidFill>
              <a:latin typeface="+mn-lt"/>
              <a:ea typeface="MS PGothic" panose="020B0600070205080204" pitchFamily="34" charset="-128"/>
              <a:cs typeface="+mn-cs"/>
            </a:endParaRPr>
          </a:p>
        </p:txBody>
      </p:sp>
      <p:sp>
        <p:nvSpPr>
          <p:cNvPr id="70659" name="Slide Number Placeholder 3"/>
          <p:cNvSpPr>
            <a:spLocks noGrp="1"/>
          </p:cNvSpPr>
          <p:nvPr>
            <p:ph type="sldNum" sz="quarter" idx="4"/>
          </p:nvPr>
        </p:nvSpPr>
        <p:spPr>
          <a:xfrm>
            <a:off x="8564563" y="6457950"/>
            <a:ext cx="395287" cy="222250"/>
          </a:xfrm>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5pPr>
          </a:lstStyle>
          <a:p>
            <a:pPr lvl="0">
              <a:buClrTx/>
              <a:buSzTx/>
            </a:pPr>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graphicFrame>
        <p:nvGraphicFramePr>
          <p:cNvPr id="5" name="Table 4"/>
          <p:cNvGraphicFramePr>
            <a:graphicFrameLocks noGrp="1"/>
          </p:cNvGraphicFramePr>
          <p:nvPr/>
        </p:nvGraphicFramePr>
        <p:xfrm>
          <a:off x="1508125" y="688975"/>
          <a:ext cx="5174091" cy="1095853"/>
        </p:xfrm>
        <a:graphic>
          <a:graphicData uri="http://schemas.openxmlformats.org/drawingml/2006/table">
            <a:tbl>
              <a:tblPr/>
              <a:tblGrid>
                <a:gridCol w="1542526"/>
                <a:gridCol w="3631565"/>
              </a:tblGrid>
              <a:tr h="380365">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defRPr sz="16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rPr>
                        <a:t>RAN3#116-e</a:t>
                      </a:r>
                      <a:endPar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defRPr sz="16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rPr>
                        <a:t>May 9</a:t>
                      </a:r>
                      <a:r>
                        <a:rPr kumimoji="0" lang="en-US" altLang="ja-JP" sz="1600" b="1" i="0" u="none" strike="noStrike" cap="none" normalizeH="0" baseline="30000" dirty="0">
                          <a:ln>
                            <a:noFill/>
                          </a:ln>
                          <a:solidFill>
                            <a:schemeClr val="tx1"/>
                          </a:solidFill>
                          <a:effectLst/>
                          <a:latin typeface="Calibri" panose="020F0502020204030204" pitchFamily="34" charset="0"/>
                          <a:ea typeface="MS PGothic" panose="020B0600070205080204" pitchFamily="34" charset="-128"/>
                        </a:rPr>
                        <a:t>th </a:t>
                      </a:r>
                      <a:r>
                        <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rPr>
                        <a:t>– 19</a:t>
                      </a:r>
                      <a:r>
                        <a:rPr kumimoji="0" lang="en-US" altLang="ja-JP" sz="1600" b="1" i="0" u="none" strike="noStrike" cap="none" normalizeH="0" baseline="30000" dirty="0">
                          <a:ln>
                            <a:noFill/>
                          </a:ln>
                          <a:solidFill>
                            <a:schemeClr val="tx1"/>
                          </a:solidFill>
                          <a:effectLst/>
                          <a:latin typeface="Calibri" panose="020F0502020204030204" pitchFamily="34" charset="0"/>
                          <a:ea typeface="MS PGothic" panose="020B0600070205080204" pitchFamily="34" charset="-128"/>
                        </a:rPr>
                        <a:t>th</a:t>
                      </a:r>
                      <a:r>
                        <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rPr>
                        <a:t>, 2022</a:t>
                      </a:r>
                      <a:endPar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0050">
                <a:tc>
                  <a:txBody>
                    <a:bodyPr/>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RAN #96</a:t>
                      </a:r>
                      <a:endPar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c>
                  <a:txBody>
                    <a:bodyPr/>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June 6</a:t>
                      </a:r>
                      <a:r>
                        <a:rPr kumimoji="0" lang="en-US" altLang="ja-JP" sz="1600" b="1" i="0" u="none" strike="noStrike" cap="none" normalizeH="0" baseline="30000" dirty="0">
                          <a:ln>
                            <a:noFill/>
                          </a:ln>
                          <a:solidFill>
                            <a:schemeClr val="hlink"/>
                          </a:solidFill>
                          <a:effectLst/>
                          <a:latin typeface="Calibri" panose="020F0502020204030204" pitchFamily="34" charset="0"/>
                          <a:ea typeface="MS PGothic" panose="020B0600070205080204" pitchFamily="34" charset="-128"/>
                        </a:rPr>
                        <a:t>th</a:t>
                      </a: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 – 9</a:t>
                      </a:r>
                      <a:r>
                        <a:rPr kumimoji="0" lang="en-US" altLang="ja-JP" sz="1600" b="1" i="0" u="none" strike="noStrike" cap="none" normalizeH="0" baseline="30000" dirty="0">
                          <a:ln>
                            <a:noFill/>
                          </a:ln>
                          <a:solidFill>
                            <a:schemeClr val="hlink"/>
                          </a:solidFill>
                          <a:effectLst/>
                          <a:latin typeface="Calibri" panose="020F0502020204030204" pitchFamily="34" charset="0"/>
                          <a:ea typeface="MS PGothic" panose="020B0600070205080204" pitchFamily="34" charset="-128"/>
                        </a:rPr>
                        <a:t>th</a:t>
                      </a: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 2022</a:t>
                      </a:r>
                      <a:endPar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r>
            </a:tbl>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5234" name="Title 1"/>
          <p:cNvSpPr>
            <a:spLocks noGrp="1"/>
          </p:cNvSpPr>
          <p:nvPr>
            <p:ph type="title"/>
          </p:nvPr>
        </p:nvSpPr>
        <p:spPr>
          <a:xfrm>
            <a:off x="0" y="179705"/>
            <a:ext cx="5894705" cy="563245"/>
          </a:xfrm>
        </p:spPr>
        <p:txBody>
          <a:bodyPr vert="horz" wrap="square" lIns="91440" tIns="45720" rIns="91440" bIns="45720" anchor="ctr" anchorCtr="0"/>
          <a:p>
            <a:r>
              <a:rPr lang="en-US" altLang="en-US" sz="3600" dirty="0"/>
              <a:t>R17 MultiSIM WI Corrections</a:t>
            </a:r>
            <a:endParaRPr lang="en-US" altLang="en-US" sz="3600" dirty="0"/>
          </a:p>
        </p:txBody>
      </p:sp>
      <p:sp>
        <p:nvSpPr>
          <p:cNvPr id="31747" name="Content Placeholder 2"/>
          <p:cNvSpPr>
            <a:spLocks noGrp="1"/>
          </p:cNvSpPr>
          <p:nvPr>
            <p:ph idx="1"/>
          </p:nvPr>
        </p:nvSpPr>
        <p:spPr>
          <a:xfrm>
            <a:off x="176213" y="1204913"/>
            <a:ext cx="8567738" cy="5600700"/>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600" b="1" u="sng" dirty="0">
                <a:sym typeface="+mn-ea"/>
              </a:rPr>
              <a:t>Progress in the last quarter</a:t>
            </a:r>
            <a:endParaRPr lang="en-GB" altLang="zh-CN" sz="1600" b="1" u="sng" dirty="0"/>
          </a:p>
          <a:p>
            <a:pPr marL="0" indent="0">
              <a:lnSpc>
                <a:spcPct val="93000"/>
              </a:lnSpc>
              <a:spcBef>
                <a:spcPct val="15000"/>
              </a:spcBef>
              <a:spcAft>
                <a:spcPct val="15000"/>
              </a:spcAft>
            </a:pPr>
            <a:r>
              <a:rPr lang="en-US" altLang="zh-CN" sz="1600" dirty="0">
                <a:sym typeface="+mn-ea"/>
              </a:rPr>
              <a:t>Clarification on Paging Cause over F1AP</a:t>
            </a:r>
            <a:endParaRPr lang="en-US" altLang="zh-CN" sz="1600" dirty="0"/>
          </a:p>
          <a:p>
            <a:pPr marL="0" indent="0">
              <a:lnSpc>
                <a:spcPct val="93000"/>
              </a:lnSpc>
              <a:spcBef>
                <a:spcPct val="15000"/>
              </a:spcBef>
              <a:spcAft>
                <a:spcPct val="15000"/>
              </a:spcAft>
            </a:pPr>
            <a:r>
              <a:rPr lang="en-US" altLang="zh-CN" sz="1600" dirty="0">
                <a:sym typeface="+mn-ea"/>
              </a:rPr>
              <a:t>MUSIM Gap and F1AP related</a:t>
            </a:r>
            <a:endParaRPr lang="en-US" altLang="zh-CN" sz="1600" dirty="0"/>
          </a:p>
          <a:p>
            <a:pPr marL="400050" lvl="1" indent="0">
              <a:lnSpc>
                <a:spcPct val="93000"/>
              </a:lnSpc>
              <a:spcBef>
                <a:spcPct val="15000"/>
              </a:spcBef>
              <a:spcAft>
                <a:spcPct val="15000"/>
              </a:spcAft>
            </a:pPr>
            <a:r>
              <a:rPr lang="en-US" altLang="zh-CN" sz="1600" dirty="0">
                <a:sym typeface="+mn-ea"/>
              </a:rPr>
              <a:t>Two sets of CRs are aiming for the same understanding and can be merged.</a:t>
            </a:r>
            <a:endParaRPr lang="en-US" altLang="zh-CN" sz="1600" dirty="0">
              <a:cs typeface="+mn-cs"/>
            </a:endParaRPr>
          </a:p>
          <a:p>
            <a:pPr marL="400050" lvl="1" indent="0">
              <a:lnSpc>
                <a:spcPct val="93000"/>
              </a:lnSpc>
              <a:spcBef>
                <a:spcPct val="15000"/>
              </a:spcBef>
              <a:spcAft>
                <a:spcPct val="15000"/>
              </a:spcAft>
            </a:pPr>
            <a:r>
              <a:rPr lang="en-US" altLang="zh-CN" sz="1600" dirty="0">
                <a:sym typeface="+mn-ea"/>
              </a:rPr>
              <a:t>A new point related to the criticality for the MUSIM-</a:t>
            </a:r>
            <a:r>
              <a:rPr lang="en-US" altLang="zh-CN" sz="1600" dirty="0" err="1">
                <a:sym typeface="+mn-ea"/>
              </a:rPr>
              <a:t>GapConfig</a:t>
            </a:r>
            <a:r>
              <a:rPr lang="en-US" altLang="zh-CN" sz="1600" dirty="0">
                <a:sym typeface="+mn-ea"/>
              </a:rPr>
              <a:t> IE in the CU-to-DU RRC Information is discussed and companies agree to change from “ignore” to “reject”</a:t>
            </a:r>
            <a:endParaRPr lang="en-US" altLang="zh-CN" sz="1600" dirty="0">
              <a:cs typeface="+mn-cs"/>
            </a:endParaRPr>
          </a:p>
          <a:p>
            <a:pPr marL="0" indent="0">
              <a:lnSpc>
                <a:spcPct val="93000"/>
              </a:lnSpc>
              <a:spcBef>
                <a:spcPct val="15000"/>
              </a:spcBef>
              <a:spcAft>
                <a:spcPct val="15000"/>
              </a:spcAft>
            </a:pPr>
            <a:r>
              <a:rPr lang="en-US" altLang="zh-CN" sz="1600" dirty="0">
                <a:sym typeface="+mn-ea"/>
              </a:rPr>
              <a:t>NGAP corrections on procedural text related to “Paging Support Indication”</a:t>
            </a:r>
            <a:endParaRPr lang="en-US" altLang="zh-CN" sz="1600" dirty="0"/>
          </a:p>
          <a:p>
            <a:pPr marL="0" indent="0">
              <a:lnSpc>
                <a:spcPct val="93000"/>
              </a:lnSpc>
              <a:spcBef>
                <a:spcPct val="15000"/>
              </a:spcBef>
              <a:spcAft>
                <a:spcPct val="15000"/>
              </a:spcAft>
            </a:pPr>
            <a:r>
              <a:rPr lang="en-US" altLang="zh-CN" sz="1600" dirty="0">
                <a:sym typeface="+mn-ea"/>
              </a:rPr>
              <a:t>No consensus to include a new code point “other”/”no-voice” in the paging cause </a:t>
            </a:r>
            <a:endParaRPr lang="en-US" altLang="zh-CN" sz="1600" dirty="0"/>
          </a:p>
          <a:p>
            <a:pPr marL="0" indent="0">
              <a:lnSpc>
                <a:spcPct val="93000"/>
              </a:lnSpc>
              <a:spcBef>
                <a:spcPct val="15000"/>
              </a:spcBef>
              <a:spcAft>
                <a:spcPct val="15000"/>
              </a:spcAft>
            </a:pPr>
            <a:r>
              <a:rPr lang="en-US" altLang="zh-CN" sz="1600" dirty="0" smtClean="0">
                <a:sym typeface="+mn-ea"/>
              </a:rPr>
              <a:t> Correction and clarification on TS38.413 and TS38.473.</a:t>
            </a:r>
            <a:endParaRPr lang="en-US" altLang="zh-CN" sz="1600" dirty="0" smtClean="0">
              <a:sym typeface="+mn-ea"/>
            </a:endParaRPr>
          </a:p>
          <a:p>
            <a:pPr marL="0" indent="0">
              <a:lnSpc>
                <a:spcPct val="93000"/>
              </a:lnSpc>
              <a:spcBef>
                <a:spcPct val="15000"/>
              </a:spcBef>
              <a:spcAft>
                <a:spcPct val="15000"/>
              </a:spcAft>
            </a:pPr>
            <a:r>
              <a:rPr lang="en-US" altLang="zh-CN" sz="1600" dirty="0" smtClean="0">
                <a:sym typeface="+mn-ea"/>
              </a:rPr>
              <a:t>ASN.1 </a:t>
            </a:r>
            <a:r>
              <a:rPr lang="en-US" altLang="zh-CN" sz="1600" dirty="0">
                <a:sym typeface="+mn-ea"/>
              </a:rPr>
              <a:t>review is completed.</a:t>
            </a:r>
            <a:endParaRPr lang="en-US" altLang="zh-CN" sz="1600" dirty="0"/>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dirty="0">
                <a:ln>
                  <a:noFill/>
                </a:ln>
                <a:effectLst/>
                <a:uLnTx/>
                <a:uFillTx/>
                <a:cs typeface="Arial" panose="020B0604020202020204" pitchFamily="34" charset="0"/>
                <a:sym typeface="+mn-ea"/>
              </a:rPr>
              <a:t>Other important info</a:t>
            </a: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dirty="0">
                <a:ln>
                  <a:noFill/>
                </a:ln>
                <a:effectLst/>
                <a:uLnTx/>
                <a:uFillTx/>
                <a:cs typeface="Arial" panose="020B0604020202020204" pitchFamily="34" charset="0"/>
                <a:sym typeface="+mn-ea"/>
              </a:rPr>
              <a:t>N/A</a:t>
            </a:r>
            <a:endParaRPr kumimoji="0" lang="en-US" altLang="zh-CN" sz="1600" b="0" i="0" u="none" strike="noStrike" kern="0" cap="none" spc="0" normalizeH="0" baseline="0" noProof="1">
              <a:ln>
                <a:noFill/>
              </a:ln>
              <a:solidFill>
                <a:schemeClr val="tx1"/>
              </a:solidFill>
              <a:effectLst/>
              <a:uLnTx/>
              <a:uFillTx/>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dirty="0">
                <a:ln>
                  <a:noFill/>
                </a:ln>
                <a:effectLst/>
                <a:uLnTx/>
                <a:uFillTx/>
                <a:cs typeface="Arial" panose="020B0604020202020204" pitchFamily="34" charset="0"/>
                <a:sym typeface="+mn-ea"/>
              </a:rPr>
              <a:t>Next steps</a:t>
            </a: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N/A</a:t>
            </a: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95236" name="Slide Number Placeholder 3"/>
          <p:cNvSpPr txBox="1">
            <a:spLocks noGrp="1"/>
          </p:cNvSpPr>
          <p:nvPr>
            <p:ph type="sldNum" sz="quarter" idx="4"/>
          </p:nvPr>
        </p:nvSpPr>
        <p:spPr>
          <a:xfrm>
            <a:off x="8564563" y="6457950"/>
            <a:ext cx="395287" cy="222250"/>
          </a:xfrm>
          <a:noFill/>
          <a:ln>
            <a:noFill/>
          </a:ln>
        </p:spPr>
        <p:txBody>
          <a:bodyPr/>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7282" name="Title 1"/>
          <p:cNvSpPr>
            <a:spLocks noGrp="1"/>
          </p:cNvSpPr>
          <p:nvPr>
            <p:ph type="title"/>
          </p:nvPr>
        </p:nvSpPr>
        <p:spPr>
          <a:xfrm>
            <a:off x="0" y="179705"/>
            <a:ext cx="7381240" cy="563245"/>
          </a:xfrm>
        </p:spPr>
        <p:txBody>
          <a:bodyPr vert="horz" wrap="square" lIns="91440" tIns="45720" rIns="91440" bIns="45720" anchor="ctr" anchorCtr="0"/>
          <a:p>
            <a:r>
              <a:rPr lang="en-US" altLang="en-US" sz="3600" dirty="0"/>
              <a:t>R17 UE Power Saving WI Corrections</a:t>
            </a:r>
            <a:endParaRPr lang="en-US" altLang="en-US" sz="3600" dirty="0"/>
          </a:p>
        </p:txBody>
      </p:sp>
      <p:sp>
        <p:nvSpPr>
          <p:cNvPr id="31747" name="Content Placeholder 2"/>
          <p:cNvSpPr>
            <a:spLocks noGrp="1"/>
          </p:cNvSpPr>
          <p:nvPr>
            <p:ph idx="1"/>
          </p:nvPr>
        </p:nvSpPr>
        <p:spPr>
          <a:xfrm>
            <a:off x="176213" y="1204913"/>
            <a:ext cx="8567738" cy="5600700"/>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Progress in the last quarter</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en-US" altLang="zh-CN" sz="1600">
                <a:ln>
                  <a:noFill/>
                </a:ln>
                <a:effectLst/>
                <a:uLnTx/>
                <a:uFillTx/>
                <a:cs typeface="Arial" panose="020B0604020202020204" pitchFamily="34" charset="0"/>
                <a:sym typeface="+mn-ea"/>
              </a:rPr>
              <a:t>Add the stage2 text for UE Paging Capability for F1 paging.</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en-US" altLang="zh-CN" sz="1600">
                <a:ln>
                  <a:noFill/>
                </a:ln>
                <a:effectLst/>
                <a:uLnTx/>
                <a:uFillTx/>
                <a:cs typeface="Arial" panose="020B0604020202020204" pitchFamily="34" charset="0"/>
                <a:sym typeface="+mn-ea"/>
              </a:rPr>
              <a:t>Add the description for PEIPS ASSISTANCE INFORMATION IE usage for the HANDOVER REQUEST and UE CONTEXT MODIFICATION REQUEST message for NGAP.</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en-US" altLang="zh-CN" sz="1600">
                <a:ln>
                  <a:noFill/>
                </a:ln>
                <a:effectLst/>
                <a:uLnTx/>
                <a:uFillTx/>
                <a:cs typeface="Arial" panose="020B0604020202020204" pitchFamily="34" charset="0"/>
                <a:sym typeface="+mn-ea"/>
              </a:rPr>
              <a:t>Add the texts that the gNBs supporting the PEI monitoring to the last used cell function provide the UE's last used cell information.</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en-US" altLang="zh-CN" sz="1600">
                <a:ln>
                  <a:noFill/>
                </a:ln>
                <a:effectLst/>
                <a:uLnTx/>
                <a:uFillTx/>
                <a:cs typeface="Arial" panose="020B0604020202020204" pitchFamily="34" charset="0"/>
                <a:sym typeface="+mn-ea"/>
              </a:rPr>
              <a:t>Confirm that the mismatched understanding about the 'last used cell' between UE and NW still exists in NR.</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0" indent="0">
              <a:lnSpc>
                <a:spcPct val="93000"/>
              </a:lnSpc>
              <a:spcBef>
                <a:spcPct val="15000"/>
              </a:spcBef>
              <a:spcAft>
                <a:spcPct val="15000"/>
              </a:spcAft>
              <a:buNone/>
            </a:pPr>
            <a:r>
              <a:rPr lang="en-GB" sz="1600" b="1" u="sng">
                <a:ln>
                  <a:noFill/>
                </a:ln>
                <a:effectLst/>
                <a:uLnTx/>
                <a:uFillTx/>
                <a:cs typeface="Arial" panose="020B0604020202020204" pitchFamily="34" charset="0"/>
                <a:sym typeface="+mn-ea"/>
              </a:rPr>
              <a:t>Other important info</a:t>
            </a:r>
            <a:endParaRPr lang="en-GB" altLang="zh-CN" sz="1600" b="1" u="sng"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600" dirty="0">
                <a:sym typeface="+mn-ea"/>
              </a:rPr>
              <a:t>N/A</a:t>
            </a: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97284" name="Slide Number Placeholder 3"/>
          <p:cNvSpPr txBox="1">
            <a:spLocks noGrp="1"/>
          </p:cNvSpPr>
          <p:nvPr>
            <p:ph type="sldNum" sz="quarter" idx="4"/>
          </p:nvPr>
        </p:nvSpPr>
        <p:spPr>
          <a:xfrm>
            <a:off x="8564563" y="6457950"/>
            <a:ext cx="395287" cy="222250"/>
          </a:xfrm>
          <a:noFill/>
          <a:ln>
            <a:noFill/>
          </a:ln>
        </p:spPr>
        <p:txBody>
          <a:bodyPr/>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9330" name="Title 1"/>
          <p:cNvSpPr>
            <a:spLocks noGrp="1"/>
          </p:cNvSpPr>
          <p:nvPr>
            <p:ph type="title"/>
          </p:nvPr>
        </p:nvSpPr>
        <p:spPr>
          <a:xfrm>
            <a:off x="0" y="179705"/>
            <a:ext cx="5963920" cy="563245"/>
          </a:xfrm>
        </p:spPr>
        <p:txBody>
          <a:bodyPr vert="horz" wrap="square" lIns="91440" tIns="45720" rIns="91440" bIns="45720" anchor="ctr" anchorCtr="0"/>
          <a:p>
            <a:r>
              <a:rPr lang="en-US" altLang="en-US" sz="3600" dirty="0"/>
              <a:t>R17 EPS UPIP WI Corrections</a:t>
            </a:r>
            <a:endParaRPr lang="en-US" altLang="en-US" sz="3600" dirty="0"/>
          </a:p>
        </p:txBody>
      </p:sp>
      <p:sp>
        <p:nvSpPr>
          <p:cNvPr id="31747" name="Content Placeholder 2"/>
          <p:cNvSpPr>
            <a:spLocks noGrp="1"/>
          </p:cNvSpPr>
          <p:nvPr>
            <p:ph idx="1"/>
          </p:nvPr>
        </p:nvSpPr>
        <p:spPr>
          <a:xfrm>
            <a:off x="176213" y="1204913"/>
            <a:ext cx="8567738" cy="5600700"/>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Progress in the last quarter</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cs typeface="Arial" panose="020B0604020202020204" pitchFamily="34" charset="0"/>
                <a:sym typeface="+mn-ea"/>
              </a:rPr>
              <a:t>Stage 3 correction for EPS UPIP</a:t>
            </a:r>
            <a:r>
              <a:rPr lang="zh-CN" altLang="en-US" sz="1600">
                <a:ln>
                  <a:noFill/>
                </a:ln>
                <a:effectLst/>
                <a:uLnTx/>
                <a:uFillTx/>
                <a:ea typeface="宋体" panose="02010600030101010101" pitchFamily="2" charset="-122"/>
                <a:cs typeface="Arial" panose="020B0604020202020204" pitchFamily="34" charset="0"/>
                <a:sym typeface="+mn-ea"/>
              </a:rPr>
              <a:t>：</a:t>
            </a: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zh-CN" sz="1600">
                <a:ln>
                  <a:noFill/>
                </a:ln>
                <a:effectLst/>
                <a:uLnTx/>
                <a:uFillTx/>
                <a:ea typeface="宋体" panose="02010600030101010101" pitchFamily="2" charset="-122"/>
                <a:cs typeface="Arial" panose="020B0604020202020204" pitchFamily="34" charset="0"/>
                <a:sym typeface="+mn-ea"/>
              </a:rPr>
              <a:t>-    </a:t>
            </a:r>
            <a:r>
              <a:rPr lang="zh-CN" altLang="en-US" sz="1600">
                <a:ln>
                  <a:noFill/>
                </a:ln>
                <a:effectLst/>
                <a:uLnTx/>
                <a:uFillTx/>
                <a:ea typeface="宋体" panose="02010600030101010101" pitchFamily="2" charset="-122"/>
                <a:cs typeface="Arial" panose="020B0604020202020204" pitchFamily="34" charset="0"/>
                <a:sym typeface="+mn-ea"/>
              </a:rPr>
              <a:t>CR to 3</a:t>
            </a:r>
            <a:r>
              <a:rPr lang="en-US" altLang="zh-CN" sz="1600">
                <a:ln>
                  <a:noFill/>
                </a:ln>
                <a:effectLst/>
                <a:uLnTx/>
                <a:uFillTx/>
                <a:ea typeface="宋体" panose="02010600030101010101" pitchFamily="2" charset="-122"/>
                <a:cs typeface="Arial" panose="020B0604020202020204" pitchFamily="34" charset="0"/>
                <a:sym typeface="+mn-ea"/>
              </a:rPr>
              <a:t>6</a:t>
            </a:r>
            <a:r>
              <a:rPr lang="zh-CN" altLang="en-US" sz="1600">
                <a:ln>
                  <a:noFill/>
                </a:ln>
                <a:effectLst/>
                <a:uLnTx/>
                <a:uFillTx/>
                <a:ea typeface="宋体" panose="02010600030101010101" pitchFamily="2" charset="-122"/>
                <a:cs typeface="Arial" panose="020B0604020202020204" pitchFamily="34" charset="0"/>
                <a:sym typeface="+mn-ea"/>
              </a:rPr>
              <a:t>.4</a:t>
            </a:r>
            <a:r>
              <a:rPr lang="en-US" altLang="zh-CN" sz="1600">
                <a:ln>
                  <a:noFill/>
                </a:ln>
                <a:effectLst/>
                <a:uLnTx/>
                <a:uFillTx/>
                <a:ea typeface="宋体" panose="02010600030101010101" pitchFamily="2" charset="-122"/>
                <a:cs typeface="Arial" panose="020B0604020202020204" pitchFamily="34" charset="0"/>
                <a:sym typeface="+mn-ea"/>
              </a:rPr>
              <a:t>1</a:t>
            </a:r>
            <a:r>
              <a:rPr lang="zh-CN" altLang="en-US" sz="1600">
                <a:ln>
                  <a:noFill/>
                </a:ln>
                <a:effectLst/>
                <a:uLnTx/>
                <a:uFillTx/>
                <a:ea typeface="宋体" panose="02010600030101010101" pitchFamily="2" charset="-122"/>
                <a:cs typeface="Arial" panose="020B0604020202020204" pitchFamily="34" charset="0"/>
                <a:sym typeface="+mn-ea"/>
              </a:rPr>
              <a:t>3: </a:t>
            </a:r>
            <a:r>
              <a:rPr lang="en-US" altLang="zh-CN" sz="1600">
                <a:ln>
                  <a:noFill/>
                </a:ln>
                <a:effectLst/>
                <a:uLnTx/>
                <a:uFillTx/>
                <a:ea typeface="宋体" panose="02010600030101010101" pitchFamily="2" charset="-122"/>
                <a:cs typeface="Arial" panose="020B0604020202020204" pitchFamily="34" charset="0"/>
                <a:sym typeface="+mn-ea"/>
              </a:rPr>
              <a:t>Correct unclear description of </a:t>
            </a:r>
            <a:r>
              <a:rPr sz="1600">
                <a:ln>
                  <a:noFill/>
                </a:ln>
                <a:effectLst/>
                <a:uLnTx/>
                <a:uFillTx/>
                <a:ea typeface="宋体" panose="02010600030101010101" pitchFamily="2" charset="-122"/>
                <a:cs typeface="Arial" panose="020B0604020202020204" pitchFamily="34" charset="0"/>
                <a:sym typeface="+mn-ea"/>
              </a:rPr>
              <a:t>Security Result IE</a:t>
            </a:r>
            <a:r>
              <a:rPr lang="en-US" altLang="zh-CN" sz="1600">
                <a:ln>
                  <a:noFill/>
                </a:ln>
                <a:effectLst/>
                <a:uLnTx/>
                <a:uFillTx/>
                <a:ea typeface="宋体" panose="02010600030101010101" pitchFamily="2" charset="-122"/>
                <a:cs typeface="Arial" panose="020B0604020202020204" pitchFamily="34" charset="0"/>
                <a:sym typeface="+mn-ea"/>
              </a:rPr>
              <a:t>, new specific Information Element is added to the Path Switch Request Acknowledge message for signaling an updated security indication,</a:t>
            </a:r>
            <a:endParaRPr lang="en-US" altLang="zh-CN" sz="1600">
              <a:ln>
                <a:noFill/>
              </a:ln>
              <a:effectLst/>
              <a:uLnTx/>
              <a:uFillTx/>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zh-CN" sz="1600">
                <a:ln>
                  <a:noFill/>
                </a:ln>
                <a:effectLst/>
                <a:uLnTx/>
                <a:uFillTx/>
                <a:ea typeface="宋体" panose="02010600030101010101" pitchFamily="2" charset="-122"/>
                <a:cs typeface="Arial" panose="020B0604020202020204" pitchFamily="34" charset="0"/>
                <a:sym typeface="+mn-ea"/>
              </a:rPr>
              <a:t>-    </a:t>
            </a:r>
            <a:r>
              <a:rPr lang="zh-CN" altLang="en-US" sz="1600">
                <a:ln>
                  <a:noFill/>
                </a:ln>
                <a:effectLst/>
                <a:uLnTx/>
                <a:uFillTx/>
                <a:ea typeface="宋体" panose="02010600030101010101" pitchFamily="2" charset="-122"/>
                <a:cs typeface="Arial" panose="020B0604020202020204" pitchFamily="34" charset="0"/>
                <a:sym typeface="+mn-ea"/>
              </a:rPr>
              <a:t>CR to 3</a:t>
            </a:r>
            <a:r>
              <a:rPr lang="en-US" altLang="zh-CN" sz="1600">
                <a:ln>
                  <a:noFill/>
                </a:ln>
                <a:effectLst/>
                <a:uLnTx/>
                <a:uFillTx/>
                <a:ea typeface="宋体" panose="02010600030101010101" pitchFamily="2" charset="-122"/>
                <a:cs typeface="Arial" panose="020B0604020202020204" pitchFamily="34" charset="0"/>
                <a:sym typeface="+mn-ea"/>
              </a:rPr>
              <a:t>6</a:t>
            </a:r>
            <a:r>
              <a:rPr lang="zh-CN" altLang="en-US" sz="1600">
                <a:ln>
                  <a:noFill/>
                </a:ln>
                <a:effectLst/>
                <a:uLnTx/>
                <a:uFillTx/>
                <a:ea typeface="宋体" panose="02010600030101010101" pitchFamily="2" charset="-122"/>
                <a:cs typeface="Arial" panose="020B0604020202020204" pitchFamily="34" charset="0"/>
                <a:sym typeface="+mn-ea"/>
              </a:rPr>
              <a:t>.4</a:t>
            </a:r>
            <a:r>
              <a:rPr lang="en-US" altLang="zh-CN" sz="1600">
                <a:ln>
                  <a:noFill/>
                </a:ln>
                <a:effectLst/>
                <a:uLnTx/>
                <a:uFillTx/>
                <a:ea typeface="宋体" panose="02010600030101010101" pitchFamily="2" charset="-122"/>
                <a:cs typeface="Arial" panose="020B0604020202020204" pitchFamily="34" charset="0"/>
                <a:sym typeface="+mn-ea"/>
              </a:rPr>
              <a:t>2</a:t>
            </a:r>
            <a:r>
              <a:rPr lang="zh-CN" altLang="en-US" sz="1600">
                <a:ln>
                  <a:noFill/>
                </a:ln>
                <a:effectLst/>
                <a:uLnTx/>
                <a:uFillTx/>
                <a:ea typeface="宋体" panose="02010600030101010101" pitchFamily="2" charset="-122"/>
                <a:cs typeface="Arial" panose="020B0604020202020204" pitchFamily="34" charset="0"/>
                <a:sym typeface="+mn-ea"/>
              </a:rPr>
              <a:t>3: </a:t>
            </a:r>
            <a:r>
              <a:rPr lang="en-US" altLang="zh-CN" sz="1600">
                <a:ln>
                  <a:noFill/>
                </a:ln>
                <a:effectLst/>
                <a:uLnTx/>
                <a:uFillTx/>
                <a:ea typeface="宋体" panose="02010600030101010101" pitchFamily="2" charset="-122"/>
                <a:cs typeface="Arial" panose="020B0604020202020204" pitchFamily="34" charset="0"/>
                <a:sym typeface="+mn-ea"/>
              </a:rPr>
              <a:t>Correct error description for modification procedure.</a:t>
            </a:r>
            <a:endParaRPr lang="en-US" altLang="zh-CN" sz="1600">
              <a:ln>
                <a:noFill/>
              </a:ln>
              <a:effectLst/>
              <a:uLnTx/>
              <a:uFillTx/>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zh-CN" sz="1600">
                <a:ln>
                  <a:noFill/>
                </a:ln>
                <a:effectLst/>
                <a:uLnTx/>
                <a:uFillTx/>
                <a:ea typeface="宋体" panose="02010600030101010101" pitchFamily="2" charset="-122"/>
                <a:cs typeface="Arial" panose="020B0604020202020204" pitchFamily="34" charset="0"/>
                <a:sym typeface="+mn-ea"/>
              </a:rPr>
              <a:t>-     In case SN support EPS UPIP and MN not support, RAN3 agreed the option as do nothing, and sends LS to SA3 to check whether any further scenario needs to be considered.</a:t>
            </a:r>
            <a:endParaRPr lang="en-US" altLang="zh-CN" sz="16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ea typeface="宋体" panose="02010600030101010101" pitchFamily="2" charset="-122"/>
                <a:cs typeface="Arial" panose="020B0604020202020204" pitchFamily="34" charset="0"/>
                <a:sym typeface="+mn-ea"/>
              </a:rPr>
              <a:t>-  </a:t>
            </a:r>
            <a:r>
              <a:rPr lang="en-US" altLang="zh-CN" sz="1600">
                <a:ln>
                  <a:noFill/>
                </a:ln>
                <a:effectLst/>
                <a:uLnTx/>
                <a:uFillTx/>
                <a:cs typeface="Arial" panose="020B0604020202020204" pitchFamily="34" charset="0"/>
                <a:sym typeface="+mn-ea"/>
              </a:rPr>
              <a:t>ASN.1 corrections agreed</a:t>
            </a:r>
            <a:r>
              <a:rPr lang="zh-CN" altLang="en-US" sz="1600">
                <a:ln>
                  <a:noFill/>
                </a:ln>
                <a:effectLst/>
                <a:uLnTx/>
                <a:uFillTx/>
                <a:ea typeface="宋体" panose="02010600030101010101" pitchFamily="2" charset="-122"/>
                <a:cs typeface="Arial" panose="020B0604020202020204" pitchFamily="34" charset="0"/>
                <a:sym typeface="+mn-ea"/>
              </a:rPr>
              <a:t>：</a:t>
            </a: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zh-CN" sz="1600">
                <a:ln>
                  <a:noFill/>
                </a:ln>
                <a:effectLst/>
                <a:uLnTx/>
                <a:uFillTx/>
                <a:ea typeface="宋体" panose="02010600030101010101" pitchFamily="2" charset="-122"/>
                <a:cs typeface="Arial" panose="020B0604020202020204" pitchFamily="34" charset="0"/>
                <a:sym typeface="+mn-ea"/>
              </a:rPr>
              <a:t>-    </a:t>
            </a:r>
            <a:r>
              <a:rPr lang="zh-CN" altLang="en-US" sz="1600">
                <a:ln>
                  <a:noFill/>
                </a:ln>
                <a:effectLst/>
                <a:uLnTx/>
                <a:uFillTx/>
                <a:ea typeface="宋体" panose="02010600030101010101" pitchFamily="2" charset="-122"/>
                <a:cs typeface="Arial" panose="020B0604020202020204" pitchFamily="34" charset="0"/>
                <a:sym typeface="+mn-ea"/>
              </a:rPr>
              <a:t>CR to 3</a:t>
            </a:r>
            <a:r>
              <a:rPr lang="en-US" altLang="zh-CN" sz="1600">
                <a:ln>
                  <a:noFill/>
                </a:ln>
                <a:effectLst/>
                <a:uLnTx/>
                <a:uFillTx/>
                <a:ea typeface="宋体" panose="02010600030101010101" pitchFamily="2" charset="-122"/>
                <a:cs typeface="Arial" panose="020B0604020202020204" pitchFamily="34" charset="0"/>
                <a:sym typeface="+mn-ea"/>
              </a:rPr>
              <a:t>6</a:t>
            </a:r>
            <a:r>
              <a:rPr lang="zh-CN" altLang="en-US" sz="1600">
                <a:ln>
                  <a:noFill/>
                </a:ln>
                <a:effectLst/>
                <a:uLnTx/>
                <a:uFillTx/>
                <a:ea typeface="宋体" panose="02010600030101010101" pitchFamily="2" charset="-122"/>
                <a:cs typeface="Arial" panose="020B0604020202020204" pitchFamily="34" charset="0"/>
                <a:sym typeface="+mn-ea"/>
              </a:rPr>
              <a:t>.4</a:t>
            </a:r>
            <a:r>
              <a:rPr lang="en-US" altLang="zh-CN" sz="1600">
                <a:ln>
                  <a:noFill/>
                </a:ln>
                <a:effectLst/>
                <a:uLnTx/>
                <a:uFillTx/>
                <a:ea typeface="宋体" panose="02010600030101010101" pitchFamily="2" charset="-122"/>
                <a:cs typeface="Arial" panose="020B0604020202020204" pitchFamily="34" charset="0"/>
                <a:sym typeface="+mn-ea"/>
              </a:rPr>
              <a:t>1</a:t>
            </a:r>
            <a:r>
              <a:rPr lang="zh-CN" altLang="en-US" sz="1600">
                <a:ln>
                  <a:noFill/>
                </a:ln>
                <a:effectLst/>
                <a:uLnTx/>
                <a:uFillTx/>
                <a:ea typeface="宋体" panose="02010600030101010101" pitchFamily="2" charset="-122"/>
                <a:cs typeface="Arial" panose="020B0604020202020204" pitchFamily="34" charset="0"/>
                <a:sym typeface="+mn-ea"/>
              </a:rPr>
              <a:t>3: </a:t>
            </a:r>
            <a:r>
              <a:rPr sz="1600">
                <a:ln>
                  <a:noFill/>
                </a:ln>
                <a:effectLst/>
                <a:uLnTx/>
                <a:uFillTx/>
                <a:ea typeface="宋体" panose="02010600030101010101" pitchFamily="2" charset="-122"/>
                <a:cs typeface="Arial" panose="020B0604020202020204" pitchFamily="34" charset="0"/>
                <a:sym typeface="+mn-ea"/>
              </a:rPr>
              <a:t>Correction of the Security Indication IE in Source eNB to Target eNB Transparent Containe</a:t>
            </a:r>
            <a:r>
              <a:rPr lang="en-US" sz="1600">
                <a:ln>
                  <a:noFill/>
                </a:ln>
                <a:effectLst/>
                <a:uLnTx/>
                <a:uFillTx/>
                <a:ea typeface="宋体" panose="02010600030101010101" pitchFamily="2" charset="-122"/>
                <a:cs typeface="Arial" panose="020B0604020202020204" pitchFamily="34" charset="0"/>
                <a:sym typeface="+mn-ea"/>
              </a:rPr>
              <a:t>r</a:t>
            </a:r>
            <a:r>
              <a:rPr lang="en-US" altLang="zh-CN" sz="1600">
                <a:ln>
                  <a:noFill/>
                </a:ln>
                <a:effectLst/>
                <a:uLnTx/>
                <a:uFillTx/>
                <a:ea typeface="宋体" panose="02010600030101010101" pitchFamily="2" charset="-122"/>
                <a:cs typeface="Arial" panose="020B0604020202020204" pitchFamily="34" charset="0"/>
                <a:sym typeface="+mn-ea"/>
              </a:rPr>
              <a:t>.</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Tx/>
              <a:buFontTx/>
              <a:buNone/>
              <a:defRPr/>
            </a:pPr>
            <a:r>
              <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Other important info</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N/A</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a:ln>
                  <a:noFill/>
                </a:ln>
                <a:effectLst/>
                <a:uLnTx/>
                <a:uFillTx/>
                <a:cs typeface="Arial" panose="020B0604020202020204" pitchFamily="34" charset="0"/>
                <a:sym typeface="+mn-ea"/>
              </a:rPr>
              <a:t>Next steps</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cs typeface="Arial" panose="020B0604020202020204" pitchFamily="34" charset="0"/>
                <a:sym typeface="+mn-ea"/>
              </a:rPr>
              <a:t>N/A</a:t>
            </a: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99332" name="Slide Number Placeholder 3"/>
          <p:cNvSpPr txBox="1">
            <a:spLocks noGrp="1"/>
          </p:cNvSpPr>
          <p:nvPr>
            <p:ph type="sldNum" sz="quarter" idx="4"/>
          </p:nvPr>
        </p:nvSpPr>
        <p:spPr>
          <a:xfrm>
            <a:off x="8564563" y="6457950"/>
            <a:ext cx="395287" cy="222250"/>
          </a:xfrm>
          <a:noFill/>
          <a:ln>
            <a:noFill/>
          </a:ln>
        </p:spPr>
        <p:txBody>
          <a:bodyPr/>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474" name="Content Placeholder 2"/>
          <p:cNvSpPr>
            <a:spLocks noGrp="1"/>
          </p:cNvSpPr>
          <p:nvPr>
            <p:ph idx="1"/>
          </p:nvPr>
        </p:nvSpPr>
        <p:spPr>
          <a:xfrm>
            <a:off x="457200" y="1716088"/>
            <a:ext cx="7394575" cy="4038600"/>
          </a:xfrm>
        </p:spPr>
        <p:txBody>
          <a:bodyPr vert="horz" wrap="square" lIns="68580" tIns="34290" rIns="68580" bIns="34290" anchor="t" anchorCtr="0"/>
          <a:p>
            <a:pPr>
              <a:lnSpc>
                <a:spcPct val="80000"/>
              </a:lnSpc>
              <a:buClrTx/>
              <a:buBlip>
                <a:blip r:embed="rId1"/>
              </a:buBlip>
            </a:pPr>
            <a:r>
              <a:rPr lang="en-US" altLang="fr-FR" sz="2100" dirty="0"/>
              <a:t>Angelo Centonza, Gen Cao (RAN WG3 Vice-Chairs)</a:t>
            </a:r>
            <a:endParaRPr lang="en-US" altLang="fr-FR" sz="2100" dirty="0"/>
          </a:p>
          <a:p>
            <a:pPr lvl="1">
              <a:lnSpc>
                <a:spcPct val="80000"/>
              </a:lnSpc>
              <a:buClr>
                <a:srgbClr val="C00000"/>
              </a:buClr>
              <a:buFont typeface="Arial" panose="020B0604020202020204" pitchFamily="34" charset="0"/>
              <a:buChar char="•"/>
            </a:pPr>
            <a:r>
              <a:rPr lang="en-US" altLang="fr-FR" sz="1800" dirty="0"/>
              <a:t>For chairing the corresponding online sessions and good support!</a:t>
            </a:r>
            <a:endParaRPr lang="en-US" altLang="fr-FR" sz="1800" dirty="0"/>
          </a:p>
          <a:p>
            <a:pPr lvl="1">
              <a:lnSpc>
                <a:spcPct val="80000"/>
              </a:lnSpc>
              <a:buClr>
                <a:srgbClr val="C00000"/>
              </a:buClr>
              <a:buFont typeface="Arial" panose="020B0604020202020204" pitchFamily="34" charset="0"/>
              <a:buChar char="•"/>
            </a:pPr>
            <a:r>
              <a:rPr lang="en-US" altLang="fr-FR" sz="1800" dirty="0"/>
              <a:t>Help to host RAN3 R17 Virtual Celebration Event!</a:t>
            </a:r>
            <a:endParaRPr lang="en-US" altLang="fr-FR" sz="1800" dirty="0"/>
          </a:p>
          <a:p>
            <a:pPr lvl="1">
              <a:lnSpc>
                <a:spcPct val="80000"/>
              </a:lnSpc>
              <a:buClr>
                <a:srgbClr val="C00000"/>
              </a:buClr>
              <a:buFont typeface="Arial" panose="020B0604020202020204" pitchFamily="34" charset="0"/>
              <a:buChar char="•"/>
            </a:pPr>
            <a:r>
              <a:rPr lang="en-US" altLang="fr-FR" sz="1800" dirty="0"/>
              <a:t>Thank Man for helping to merge all the materials!</a:t>
            </a:r>
            <a:endParaRPr lang="en-US" altLang="fr-FR" sz="1800" dirty="0"/>
          </a:p>
          <a:p>
            <a:pPr>
              <a:lnSpc>
                <a:spcPct val="80000"/>
              </a:lnSpc>
              <a:buClrTx/>
              <a:buBlip>
                <a:blip r:embed="rId1"/>
              </a:buBlip>
            </a:pPr>
            <a:r>
              <a:rPr lang="en-US" altLang="fr-FR" sz="2100" dirty="0"/>
              <a:t>Young Ik Jo (RAN WG3 Secretary)</a:t>
            </a:r>
            <a:endParaRPr lang="en-US" altLang="fr-FR" sz="2100" dirty="0"/>
          </a:p>
          <a:p>
            <a:pPr lvl="1">
              <a:lnSpc>
                <a:spcPct val="80000"/>
              </a:lnSpc>
              <a:buClr>
                <a:srgbClr val="C00000"/>
              </a:buClr>
              <a:buFont typeface="Arial" panose="020B0604020202020204" pitchFamily="34" charset="0"/>
              <a:buChar char="•"/>
            </a:pPr>
            <a:r>
              <a:rPr lang="en-US" altLang="fr-FR" sz="1800" dirty="0"/>
              <a:t>For his continuous support and great work under the heavy pressure!</a:t>
            </a:r>
            <a:endParaRPr lang="en-US" altLang="fr-FR" sz="1800" dirty="0"/>
          </a:p>
          <a:p>
            <a:pPr>
              <a:lnSpc>
                <a:spcPct val="80000"/>
              </a:lnSpc>
              <a:buClrTx/>
              <a:buBlip>
                <a:blip r:embed="rId1"/>
              </a:buBlip>
            </a:pPr>
            <a:r>
              <a:rPr lang="en-US" altLang="fr-FR" sz="2100" dirty="0"/>
              <a:t>Kris, Luis, Xudong, Sean, Dapeng</a:t>
            </a:r>
            <a:endParaRPr lang="en-US" altLang="fr-FR" sz="2100" dirty="0"/>
          </a:p>
          <a:p>
            <a:pPr lvl="1">
              <a:lnSpc>
                <a:spcPct val="80000"/>
              </a:lnSpc>
              <a:buClr>
                <a:srgbClr val="C00000"/>
              </a:buClr>
              <a:buFont typeface="Arial" panose="020B0604020202020204" pitchFamily="34" charset="0"/>
              <a:buChar char="•"/>
            </a:pPr>
            <a:r>
              <a:rPr lang="en-US" altLang="fr-FR" sz="1800" dirty="0"/>
              <a:t>For their excellent and hard work on moderating some tough email discussions!</a:t>
            </a:r>
            <a:endParaRPr lang="en-US" altLang="fr-FR" sz="1800" dirty="0"/>
          </a:p>
          <a:p>
            <a:pPr>
              <a:lnSpc>
                <a:spcPct val="80000"/>
              </a:lnSpc>
              <a:buClrTx/>
              <a:buBlip>
                <a:blip r:embed="rId1"/>
              </a:buBlip>
            </a:pPr>
            <a:r>
              <a:rPr lang="en-US" altLang="fr-FR" sz="2100" dirty="0"/>
              <a:t>All Rapporteurs and moderators</a:t>
            </a:r>
            <a:endParaRPr lang="en-US" altLang="fr-FR" sz="2100" dirty="0"/>
          </a:p>
          <a:p>
            <a:pPr lvl="1">
              <a:lnSpc>
                <a:spcPct val="80000"/>
              </a:lnSpc>
              <a:buClr>
                <a:srgbClr val="C00000"/>
              </a:buClr>
              <a:buFont typeface="Arial" panose="020B0604020202020204" pitchFamily="34" charset="0"/>
              <a:buChar char="•"/>
            </a:pPr>
            <a:r>
              <a:rPr lang="en-US" altLang="fr-FR" sz="1800" dirty="0"/>
              <a:t>For their efforts to R17 WIs maintenance!</a:t>
            </a:r>
            <a:endParaRPr lang="en-US" altLang="fr-FR" sz="1800" dirty="0"/>
          </a:p>
          <a:p>
            <a:pPr>
              <a:lnSpc>
                <a:spcPct val="80000"/>
              </a:lnSpc>
              <a:buClrTx/>
              <a:buBlip>
                <a:blip r:embed="rId1"/>
              </a:buBlip>
            </a:pPr>
            <a:r>
              <a:rPr lang="en-US" altLang="fr-FR" sz="2100" dirty="0"/>
              <a:t>All RAN3 delegates</a:t>
            </a:r>
            <a:endParaRPr lang="en-US" altLang="fr-FR" sz="2100" dirty="0">
              <a:solidFill>
                <a:srgbClr val="FF0000"/>
              </a:solidFill>
            </a:endParaRPr>
          </a:p>
          <a:p>
            <a:pPr lvl="1">
              <a:lnSpc>
                <a:spcPct val="80000"/>
              </a:lnSpc>
              <a:buClr>
                <a:srgbClr val="C00000"/>
              </a:buClr>
              <a:buFont typeface="Arial" panose="020B0604020202020204" pitchFamily="34" charset="0"/>
              <a:buChar char="•"/>
            </a:pPr>
            <a:r>
              <a:rPr lang="en-US" altLang="fr-FR" sz="1800" dirty="0"/>
              <a:t>For their positive and constructive spirit and patience!</a:t>
            </a:r>
            <a:endParaRPr lang="en-US" altLang="fr-FR" sz="1800" dirty="0"/>
          </a:p>
          <a:p>
            <a:pPr lvl="1">
              <a:lnSpc>
                <a:spcPct val="80000"/>
              </a:lnSpc>
              <a:buClr>
                <a:srgbClr val="C00000"/>
              </a:buClr>
              <a:buFont typeface="Arial" panose="020B0604020202020204" pitchFamily="34" charset="0"/>
              <a:buChar char="•"/>
            </a:pPr>
            <a:endParaRPr lang="en-US" altLang="fr-FR" sz="1800" dirty="0"/>
          </a:p>
          <a:p>
            <a:pPr lvl="1">
              <a:lnSpc>
                <a:spcPct val="80000"/>
              </a:lnSpc>
              <a:buClr>
                <a:srgbClr val="C00000"/>
              </a:buClr>
              <a:buFont typeface="Arial" panose="020B0604020202020204" pitchFamily="34" charset="0"/>
              <a:buChar char="•"/>
            </a:pPr>
            <a:endParaRPr lang="en-US" altLang="fr-FR" sz="1800" dirty="0"/>
          </a:p>
        </p:txBody>
      </p:sp>
      <p:sp>
        <p:nvSpPr>
          <p:cNvPr id="105475" name="Title 1"/>
          <p:cNvSpPr>
            <a:spLocks noGrp="1"/>
          </p:cNvSpPr>
          <p:nvPr>
            <p:ph type="title"/>
          </p:nvPr>
        </p:nvSpPr>
        <p:spPr/>
        <p:txBody>
          <a:bodyPr vert="horz" wrap="square" lIns="68580" tIns="34290" rIns="68580" bIns="34290" anchor="ctr" anchorCtr="0"/>
          <a:p>
            <a:r>
              <a:rPr lang="en-US" altLang="en-US" dirty="0"/>
              <a:t>My Heartfelt Thanks To:</a:t>
            </a:r>
            <a:endParaRPr lang="en-US"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5" name="Rectangle 2"/>
          <p:cNvSpPr>
            <a:spLocks noGrp="1"/>
          </p:cNvSpPr>
          <p:nvPr>
            <p:ph type="title"/>
          </p:nvPr>
        </p:nvSpPr>
        <p:spPr>
          <a:xfrm>
            <a:off x="0" y="274638"/>
            <a:ext cx="5659438" cy="774700"/>
          </a:xfrm>
        </p:spPr>
        <p:txBody>
          <a:bodyPr vert="horz" wrap="square" lIns="91440" tIns="45720" rIns="91440" bIns="45720" anchor="ctr" anchorCtr="0"/>
          <a:p>
            <a:pPr eaLnBrk="1" hangingPunct="1"/>
            <a:r>
              <a:rPr lang="en-GB" altLang="ja-JP" dirty="0"/>
              <a:t>Tdoc submitted to RAN</a:t>
            </a:r>
            <a:r>
              <a:rPr lang="en-US" altLang="en-GB" dirty="0"/>
              <a:t>3</a:t>
            </a:r>
            <a:endParaRPr lang="en-US" altLang="en-GB" dirty="0"/>
          </a:p>
        </p:txBody>
      </p:sp>
      <p:sp>
        <p:nvSpPr>
          <p:cNvPr id="72706" name="文本框 1"/>
          <p:cNvSpPr txBox="1"/>
          <p:nvPr/>
        </p:nvSpPr>
        <p:spPr>
          <a:xfrm>
            <a:off x="508000" y="5997575"/>
            <a:ext cx="8128000" cy="460375"/>
          </a:xfrm>
          <a:prstGeom prst="rect">
            <a:avLst/>
          </a:prstGeom>
          <a:noFill/>
          <a:ln w="9525">
            <a:noFill/>
          </a:ln>
        </p:spPr>
        <p:txBody>
          <a:bodyPr wrap="square" anchor="t" anchorCtr="0">
            <a:spAutoFit/>
          </a:bodyPr>
          <a:p>
            <a:r>
              <a:rPr lang="en-US" altLang="zh-CN" sz="1400">
                <a:latin typeface="Calibri" panose="020F0502020204030204" pitchFamily="34" charset="0"/>
              </a:rPr>
              <a:t>The total number of contributions around </a:t>
            </a:r>
            <a:r>
              <a:rPr lang="en-US" altLang="zh-CN" sz="1400">
                <a:solidFill>
                  <a:srgbClr val="FF0000"/>
                </a:solidFill>
                <a:latin typeface="Calibri" panose="020F0502020204030204" pitchFamily="34" charset="0"/>
              </a:rPr>
              <a:t>900</a:t>
            </a:r>
            <a:r>
              <a:rPr lang="en-US" altLang="zh-CN" sz="1400">
                <a:latin typeface="Calibri" panose="020F0502020204030204" pitchFamily="34" charset="0"/>
              </a:rPr>
              <a:t> for each RAN3 meeting is affordable</a:t>
            </a:r>
            <a:r>
              <a:rPr lang="en-US" altLang="zh-CN">
                <a:latin typeface="Calibri" panose="020F0502020204030204" pitchFamily="34" charset="0"/>
              </a:rPr>
              <a:t> </a:t>
            </a:r>
            <a:endParaRPr lang="en-US" altLang="zh-CN">
              <a:latin typeface="Calibri" panose="020F0502020204030204" pitchFamily="34" charset="0"/>
            </a:endParaRPr>
          </a:p>
        </p:txBody>
      </p:sp>
      <p:pic>
        <p:nvPicPr>
          <p:cNvPr id="4" name="图片 3" descr="Number of Tdocs submitted in last six meetings"/>
          <p:cNvPicPr>
            <a:picLocks noChangeAspect="1"/>
          </p:cNvPicPr>
          <p:nvPr/>
        </p:nvPicPr>
        <p:blipFill>
          <a:blip r:embed="rId1"/>
          <a:stretch>
            <a:fillRect/>
          </a:stretch>
        </p:blipFill>
        <p:spPr>
          <a:xfrm>
            <a:off x="157480" y="1277620"/>
            <a:ext cx="8829675" cy="4491990"/>
          </a:xfrm>
          <a:prstGeom prst="rect">
            <a:avLst/>
          </a:prstGeom>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3" name="Rectangle 2"/>
          <p:cNvSpPr>
            <a:spLocks noGrp="1"/>
          </p:cNvSpPr>
          <p:nvPr>
            <p:ph type="title"/>
          </p:nvPr>
        </p:nvSpPr>
        <p:spPr>
          <a:xfrm>
            <a:off x="-615950" y="274638"/>
            <a:ext cx="6275388" cy="774700"/>
          </a:xfrm>
        </p:spPr>
        <p:txBody>
          <a:bodyPr vert="horz" wrap="square" lIns="91440" tIns="45720" rIns="91440" bIns="45720" anchor="ctr" anchorCtr="0"/>
          <a:p>
            <a:pPr eaLnBrk="1" hangingPunct="1"/>
            <a:r>
              <a:rPr lang="en-GB" altLang="ja-JP" dirty="0"/>
              <a:t>Tdoc</a:t>
            </a:r>
            <a:r>
              <a:rPr lang="en-US" altLang="en-GB" dirty="0"/>
              <a:t>s for each Topic</a:t>
            </a:r>
            <a:endParaRPr lang="en-US" altLang="en-GB" dirty="0"/>
          </a:p>
        </p:txBody>
      </p:sp>
      <p:pic>
        <p:nvPicPr>
          <p:cNvPr id="4" name="图片 3" descr="Number of Tdocs in Each AI"/>
          <p:cNvPicPr>
            <a:picLocks noChangeAspect="1"/>
          </p:cNvPicPr>
          <p:nvPr/>
        </p:nvPicPr>
        <p:blipFill>
          <a:blip r:embed="rId1"/>
          <a:stretch>
            <a:fillRect/>
          </a:stretch>
        </p:blipFill>
        <p:spPr>
          <a:xfrm>
            <a:off x="181610" y="1512570"/>
            <a:ext cx="8781415" cy="4491990"/>
          </a:xfrm>
          <a:prstGeom prst="rect">
            <a:avLst/>
          </a:prstGeom>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Content Placeholder 3"/>
          <p:cNvSpPr>
            <a:spLocks noGrp="1"/>
          </p:cNvSpPr>
          <p:nvPr>
            <p:ph idx="1"/>
          </p:nvPr>
        </p:nvSpPr>
        <p:spPr>
          <a:xfrm>
            <a:off x="358775" y="831850"/>
            <a:ext cx="8478838" cy="5651500"/>
          </a:xfrm>
        </p:spPr>
        <p:txBody>
          <a:bodyPr vert="horz" wrap="square" lIns="68580" tIns="34290" rIns="68580" bIns="34290" anchor="t" anchorCtr="0"/>
          <a:p>
            <a:r>
              <a:rPr lang="en-US" altLang="sv-SE" sz="1800" dirty="0"/>
              <a:t>List of RAN3 CRs to RAN in </a:t>
            </a:r>
            <a:r>
              <a:rPr lang="en-US" altLang="sv-SE" sz="1800" dirty="0">
                <a:solidFill>
                  <a:srgbClr val="FF0000"/>
                </a:solidFill>
              </a:rPr>
              <a:t>RP-221028</a:t>
            </a:r>
            <a:r>
              <a:rPr lang="en-US" altLang="sv-SE" sz="1800" dirty="0"/>
              <a:t>, which includes:</a:t>
            </a:r>
            <a:endParaRPr lang="en-US" altLang="sv-SE" sz="1800" dirty="0">
              <a:solidFill>
                <a:srgbClr val="FF0000"/>
              </a:solidFill>
            </a:endParaRPr>
          </a:p>
          <a:p>
            <a:pPr lvl="1"/>
            <a:r>
              <a:rPr lang="en-US" altLang="sv-SE" sz="1800" dirty="0">
                <a:cs typeface="+mn-ea"/>
              </a:rPr>
              <a:t>Rel-15/16 corrections and clean-ups for both NR and LTE, in total, 1 Cat F agreed NR Rel-15 CR, 26 Cat F and 1 Cat A agreed NR Rel-16 CRs</a:t>
            </a:r>
            <a:endParaRPr lang="en-US" altLang="sv-SE" sz="1800" dirty="0">
              <a:cs typeface="+mn-ea"/>
            </a:endParaRPr>
          </a:p>
          <a:p>
            <a:pPr lvl="1"/>
            <a:r>
              <a:rPr lang="en-US" altLang="sv-SE" sz="1800" dirty="0">
                <a:cs typeface="+mn-ea"/>
                <a:sym typeface="+mn-ea"/>
              </a:rPr>
              <a:t>List of R17 TEI CRs are Agreed, including:</a:t>
            </a:r>
            <a:endParaRPr lang="en-US" altLang="sv-SE" sz="1665" dirty="0"/>
          </a:p>
          <a:p>
            <a:pPr lvl="2"/>
            <a:r>
              <a:rPr lang="en-US" altLang="sv-SE" sz="1620" dirty="0">
                <a:cs typeface="+mn-ea"/>
                <a:sym typeface="+mn-ea"/>
              </a:rPr>
              <a:t>Cat.A: 25, Cat.B: 2, Cat.D: 14, Cat.F: 139</a:t>
            </a:r>
            <a:endParaRPr lang="en-US" altLang="sv-SE" sz="1620" dirty="0">
              <a:cs typeface="+mn-ea"/>
            </a:endParaRPr>
          </a:p>
          <a:p>
            <a:pPr lvl="2"/>
            <a:r>
              <a:rPr lang="en-US" altLang="sv-SE" sz="1620" dirty="0">
                <a:cs typeface="+mn-ea"/>
                <a:sym typeface="+mn-ea"/>
              </a:rPr>
              <a:t>2 Cat.B in R3-224082, R3-224085 with unique TEI identifier</a:t>
            </a:r>
            <a:endParaRPr lang="en-US" altLang="en-US" sz="1800" dirty="0">
              <a:cs typeface="+mn-ea"/>
            </a:endParaRPr>
          </a:p>
          <a:p>
            <a:pPr lvl="3" algn="l">
              <a:buSzTx/>
            </a:pPr>
            <a:r>
              <a:rPr lang="en-US" altLang="sv-SE" sz="1440" dirty="0">
                <a:cs typeface="+mn-ea"/>
                <a:sym typeface="+mn-ea"/>
              </a:rPr>
              <a:t>R3-224082 Exchange of protocol support at target RAN node for NG handover [PROT_SUP], no impact to other WGs</a:t>
            </a:r>
            <a:endParaRPr lang="en-US" altLang="sv-SE" sz="1440" dirty="0">
              <a:cs typeface="+mn-ea"/>
            </a:endParaRPr>
          </a:p>
          <a:p>
            <a:pPr lvl="3" algn="l">
              <a:buSzTx/>
            </a:pPr>
            <a:r>
              <a:rPr lang="en-US" altLang="sv-SE" sz="1440" dirty="0">
                <a:cs typeface="+mn-ea"/>
                <a:sym typeface="+mn-ea"/>
              </a:rPr>
              <a:t>R3-224085 Support for handling unknown length of gNB identifier [FLEX_gNB_Len], sets of RAN2 CRs agreed together (R2-2206713/R2-2206714/R2-2206715/R2-2206716/R2-2206717/R2-2206718)</a:t>
            </a:r>
            <a:endParaRPr lang="en-US" altLang="en-US" sz="1575" dirty="0">
              <a:cs typeface="+mn-ea"/>
              <a:sym typeface="+mn-ea"/>
            </a:endParaRPr>
          </a:p>
          <a:p>
            <a:pPr lvl="1"/>
            <a:r>
              <a:rPr lang="en-US" altLang="sv-SE" sz="1800" dirty="0">
                <a:cs typeface="+mn-ea"/>
                <a:sym typeface="+mn-ea"/>
              </a:rPr>
              <a:t>8 Non-Backwards-Compatible (NBC) CRs for Rel-16 and Rel-17</a:t>
            </a:r>
            <a:endParaRPr lang="en-US" altLang="en-US" sz="1775" dirty="0">
              <a:cs typeface="+mn-ea"/>
            </a:endParaRPr>
          </a:p>
          <a:p>
            <a:pPr lvl="2"/>
            <a:r>
              <a:rPr lang="en-US" altLang="sv-SE" sz="1620" dirty="0">
                <a:cs typeface="+mn-ea"/>
                <a:sym typeface="+mn-ea"/>
              </a:rPr>
              <a:t>R3-224025 (R16), R3-224026 (R17), R3-224027(R16), R3-224028(R17), R3-224022 (R16), R3-223755 (R17), R3-223171(R16), R3-223172(R17)</a:t>
            </a:r>
            <a:endParaRPr lang="en-US" altLang="sv-SE" sz="1620" dirty="0">
              <a:cs typeface="+mn-ea"/>
            </a:endParaRPr>
          </a:p>
          <a:p>
            <a:pPr lvl="2"/>
            <a:r>
              <a:rPr lang="en-US" altLang="sv-SE" sz="1620" dirty="0">
                <a:cs typeface="+mn-ea"/>
                <a:sym typeface="+mn-ea"/>
              </a:rPr>
              <a:t>(</a:t>
            </a:r>
            <a:r>
              <a:rPr lang="en-US" altLang="sv-SE" sz="1620" dirty="0">
                <a:cs typeface="+mn-ea"/>
                <a:sym typeface="+mn-ea"/>
                <a:hlinkClick r:id="rId1"/>
              </a:rPr>
              <a:t>Here</a:t>
            </a:r>
            <a:r>
              <a:rPr lang="en-US" altLang="sv-SE" sz="1620" dirty="0">
                <a:cs typeface="+mn-ea"/>
                <a:sym typeface="+mn-ea"/>
              </a:rPr>
              <a:t> is how 3GPP works with NBC changes)</a:t>
            </a:r>
            <a:endParaRPr lang="en-US" altLang="en-US" sz="1775" dirty="0">
              <a:cs typeface="+mn-ea"/>
              <a:sym typeface="+mn-ea"/>
            </a:endParaRPr>
          </a:p>
          <a:p>
            <a:pPr lvl="1"/>
            <a:r>
              <a:rPr lang="en-US" altLang="sv-SE" sz="1800" dirty="0">
                <a:cs typeface="+mn-ea"/>
              </a:rPr>
              <a:t>20 endorsed draftCRs to RAN2 specs.</a:t>
            </a:r>
            <a:endParaRPr lang="en-US" altLang="sv-SE" sz="1800" dirty="0">
              <a:cs typeface="+mn-ea"/>
            </a:endParaRPr>
          </a:p>
          <a:p>
            <a:pPr lvl="1"/>
            <a:r>
              <a:rPr lang="en-US" altLang="sv-SE" sz="1800" dirty="0">
                <a:cs typeface="+mn-ea"/>
              </a:rPr>
              <a:t>Inclusive Language Review</a:t>
            </a:r>
            <a:endParaRPr lang="en-US" altLang="sv-SE" sz="1500" dirty="0"/>
          </a:p>
          <a:p>
            <a:pPr lvl="2"/>
            <a:r>
              <a:rPr lang="en-US" altLang="sv-SE" sz="1620" dirty="0"/>
              <a:t>The following Rel-17 CRs are agreed: R3-223053 (for TS25.467), R3-223054 (for TS25.402), R3-223786 (for TS25.484)</a:t>
            </a:r>
            <a:endParaRPr lang="en-US" altLang="sv-SE" sz="1620" dirty="0"/>
          </a:p>
          <a:p>
            <a:pPr lvl="0"/>
            <a:endParaRPr lang="en-US" altLang="sv-SE" sz="2160" dirty="0"/>
          </a:p>
          <a:p>
            <a:pPr lvl="1"/>
            <a:endParaRPr lang="en-US" altLang="sv-SE" dirty="0">
              <a:solidFill>
                <a:srgbClr val="FF0000"/>
              </a:solidFill>
            </a:endParaRPr>
          </a:p>
        </p:txBody>
      </p:sp>
      <p:sp>
        <p:nvSpPr>
          <p:cNvPr id="54275" name="Title 1"/>
          <p:cNvSpPr>
            <a:spLocks noGrp="1"/>
          </p:cNvSpPr>
          <p:nvPr>
            <p:ph type="title"/>
          </p:nvPr>
        </p:nvSpPr>
        <p:spPr>
          <a:xfrm>
            <a:off x="-215900" y="200025"/>
            <a:ext cx="4403725" cy="857250"/>
          </a:xfrm>
        </p:spPr>
        <p:txBody>
          <a:bodyPr vert="horz" wrap="square" lIns="68580" tIns="34290" rIns="68580" bIns="34290" anchor="ctr" anchorCtr="0"/>
          <a:p>
            <a:r>
              <a:rPr lang="en-US" altLang="fr-FR" dirty="0"/>
              <a:t>RAN3 CRs to RAN</a:t>
            </a:r>
            <a:endParaRPr lang="en-US" altLang="fr-F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sz="2000" dirty="0"/>
              <a:t>Overall, roughly 33</a:t>
            </a:r>
            <a:r>
              <a:rPr lang="en-US" sz="2000" dirty="0" smtClean="0"/>
              <a:t> </a:t>
            </a:r>
            <a:r>
              <a:rPr lang="en-US" sz="2000" dirty="0"/>
              <a:t>hours of GTW conference calls in </a:t>
            </a:r>
            <a:r>
              <a:rPr lang="en-US" sz="2000" dirty="0" smtClean="0"/>
              <a:t>Q2</a:t>
            </a:r>
            <a:endParaRPr lang="en-US" sz="2000" dirty="0"/>
          </a:p>
          <a:p>
            <a:r>
              <a:rPr lang="en-US" sz="2000" dirty="0"/>
              <a:t>Statistics shown below</a:t>
            </a:r>
            <a:endParaRPr lang="en-US" sz="2000" dirty="0"/>
          </a:p>
          <a:p>
            <a:pPr lvl="1"/>
            <a:r>
              <a:rPr lang="en-US" altLang="en-US" sz="2000" dirty="0" smtClean="0">
                <a:ea typeface="MS PGothic" panose="020B0600070205080204" pitchFamily="34" charset="-128"/>
              </a:rPr>
              <a:t>TEI/LS</a:t>
            </a:r>
            <a:r>
              <a:rPr lang="en-US" altLang="en-US" sz="2000" dirty="0">
                <a:ea typeface="MS PGothic" panose="020B0600070205080204" pitchFamily="34" charset="-128"/>
              </a:rPr>
              <a:t> </a:t>
            </a:r>
            <a:r>
              <a:rPr lang="en-US" altLang="en-US" sz="2000" dirty="0" smtClean="0">
                <a:ea typeface="MS PGothic" panose="020B0600070205080204" pitchFamily="34" charset="-128"/>
              </a:rPr>
              <a:t>items were handled via online and email discussions (8 hour of GTW time used)</a:t>
            </a:r>
            <a:endParaRPr lang="en-US" altLang="en-US" sz="2000" dirty="0">
              <a:ea typeface="MS PGothic" panose="020B0600070205080204" pitchFamily="34" charset="-128"/>
            </a:endParaRPr>
          </a:p>
          <a:p>
            <a:pPr lvl="1"/>
            <a:r>
              <a:rPr lang="en-US" altLang="en-US" sz="2000" dirty="0" smtClean="0">
                <a:ea typeface="MS PGothic" panose="020B0600070205080204" pitchFamily="34" charset="-128"/>
              </a:rPr>
              <a:t>And </a:t>
            </a:r>
            <a:r>
              <a:rPr lang="en-US" altLang="en-US" sz="2000" dirty="0">
                <a:ea typeface="MS PGothic" panose="020B0600070205080204" pitchFamily="34" charset="-128"/>
              </a:rPr>
              <a:t>remaining </a:t>
            </a:r>
            <a:r>
              <a:rPr lang="en-US" altLang="en-US" sz="2000" dirty="0" smtClean="0">
                <a:ea typeface="MS PGothic" panose="020B0600070205080204" pitchFamily="34" charset="-128"/>
              </a:rPr>
              <a:t>25 </a:t>
            </a:r>
            <a:r>
              <a:rPr lang="en-US" altLang="en-US" sz="2000" dirty="0">
                <a:ea typeface="MS PGothic" panose="020B0600070205080204" pitchFamily="34" charset="-128"/>
              </a:rPr>
              <a:t>hours</a:t>
            </a:r>
            <a:r>
              <a:rPr lang="en-US" altLang="en-US" sz="2000" dirty="0" smtClean="0">
                <a:ea typeface="MS PGothic" panose="020B0600070205080204" pitchFamily="34" charset="-128"/>
              </a:rPr>
              <a:t> </a:t>
            </a:r>
            <a:r>
              <a:rPr lang="en-US" altLang="en-US" sz="2000" dirty="0">
                <a:ea typeface="MS PGothic" panose="020B0600070205080204" pitchFamily="34" charset="-128"/>
              </a:rPr>
              <a:t>of GTW conference call time was used for Rel-17 NR items</a:t>
            </a:r>
            <a:endParaRPr lang="en-US" altLang="en-US" sz="2000" dirty="0">
              <a:ea typeface="MS PGothic" panose="020B0600070205080204" pitchFamily="34" charset="-128"/>
            </a:endParaRPr>
          </a:p>
          <a:p>
            <a:pPr lvl="1"/>
            <a:r>
              <a:rPr lang="en-US" altLang="en-US" sz="2000" dirty="0">
                <a:cs typeface="+mn-ea"/>
                <a:sym typeface="+mn-ea"/>
              </a:rPr>
              <a:t>GTW conference call time was split among the maintainances of Rel-17 WIs while the below topics costed more time than planned, NR MBS, Positioning, TEIs.</a:t>
            </a:r>
            <a:endParaRPr lang="en-US" altLang="en-US" sz="1600" dirty="0">
              <a:ea typeface="MS PGothic" panose="020B0600070205080204" pitchFamily="34" charset="-128"/>
            </a:endParaRPr>
          </a:p>
          <a:p>
            <a:pPr lvl="1"/>
            <a:endParaRPr lang="en-US" sz="1350" dirty="0"/>
          </a:p>
        </p:txBody>
      </p:sp>
      <p:sp>
        <p:nvSpPr>
          <p:cNvPr id="3" name="제목 2"/>
          <p:cNvSpPr>
            <a:spLocks noGrp="1"/>
          </p:cNvSpPr>
          <p:nvPr>
            <p:ph type="title"/>
          </p:nvPr>
        </p:nvSpPr>
        <p:spPr>
          <a:xfrm>
            <a:off x="549275" y="386080"/>
            <a:ext cx="4525645" cy="1143000"/>
          </a:xfrm>
        </p:spPr>
        <p:txBody>
          <a:bodyPr/>
          <a:lstStyle/>
          <a:p>
            <a:r>
              <a:rPr lang="en-US" altLang="en-US" dirty="0"/>
              <a:t>Statistics for GTW Usage</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897" name="Content Placeholder 3"/>
          <p:cNvSpPr>
            <a:spLocks noGrp="1"/>
          </p:cNvSpPr>
          <p:nvPr>
            <p:ph idx="1"/>
          </p:nvPr>
        </p:nvSpPr>
        <p:spPr>
          <a:xfrm>
            <a:off x="358775" y="1144588"/>
            <a:ext cx="8478838" cy="5338763"/>
          </a:xfrm>
        </p:spPr>
        <p:txBody>
          <a:bodyPr vert="horz" wrap="square" lIns="68580" tIns="34290" rIns="68580" bIns="34290" numCol="1" anchor="t" anchorCtr="0" compatLnSpc="1"/>
          <a:lstStyle/>
          <a:p>
            <a:pPr marL="342900" marR="0" lvl="0" indent="-342900" algn="l" defTabSz="914400" rtl="0" eaLnBrk="0" fontAlgn="base" latinLnBrk="0" hangingPunct="0">
              <a:lnSpc>
                <a:spcPct val="100000"/>
              </a:lnSpc>
              <a:spcBef>
                <a:spcPct val="20000"/>
              </a:spcBef>
              <a:spcAft>
                <a:spcPct val="0"/>
              </a:spcAft>
              <a:buClr>
                <a:srgbClr val="C00000"/>
              </a:buClr>
              <a:buSzTx/>
              <a:buFontTx/>
              <a:buBlip>
                <a:blip r:embed="rId1"/>
              </a:buBlip>
              <a:defRPr/>
            </a:pPr>
            <a:r>
              <a:rPr lang="en-US" altLang="sv-SE" sz="1800" dirty="0">
                <a:cs typeface="+mn-ea"/>
                <a:sym typeface="+mn-ea"/>
              </a:rPr>
              <a:t>The May meeting has focused mainly on R17 maintenance and corrections. The number of Tdocs at submission deadline (627 contributions) has been lower that usual overall, but much higher than the average number of correction/maintenance contributions and it proves that having a meeting aimed at corrections to ensure good implementation of the specifications is necessary at the end of release.</a:t>
            </a:r>
            <a:endParaRPr lang="en-US" altLang="sv-SE" sz="1800" dirty="0">
              <a:cs typeface="+mn-ea"/>
              <a:sym typeface="+mn-ea"/>
            </a:endParaRPr>
          </a:p>
          <a:p>
            <a:pPr marL="342900" marR="0" lvl="0" indent="-342900" algn="l" defTabSz="914400" rtl="0" eaLnBrk="0" fontAlgn="base" latinLnBrk="0" hangingPunct="0">
              <a:lnSpc>
                <a:spcPct val="100000"/>
              </a:lnSpc>
              <a:spcBef>
                <a:spcPct val="20000"/>
              </a:spcBef>
              <a:spcAft>
                <a:spcPct val="0"/>
              </a:spcAft>
              <a:buClr>
                <a:srgbClr val="C00000"/>
              </a:buClr>
              <a:buSzTx/>
              <a:buFontTx/>
              <a:buBlip>
                <a:blip r:embed="rId1"/>
              </a:buBlip>
              <a:defRPr/>
            </a:pPr>
            <a:r>
              <a:rPr kumimoji="0" lang="en-US" altLang="sv-SE" sz="1800" b="0" i="0" u="none" strike="noStrike" kern="0" cap="none" spc="0" normalizeH="0" baseline="0" noProof="1">
                <a:ln>
                  <a:noFill/>
                </a:ln>
                <a:solidFill>
                  <a:schemeClr val="tx1"/>
                </a:solidFill>
                <a:effectLst/>
                <a:uLnTx/>
                <a:uFillTx/>
                <a:latin typeface="+mn-lt"/>
                <a:ea typeface="MS PGothic" panose="020B0600070205080204" pitchFamily="34" charset="-128"/>
                <a:cs typeface="+mn-ea"/>
              </a:rPr>
              <a:t>RAN3 held R17 Completion Virtual Celebration after first Friday online session! People shared his/her experience, talent and humor to the group, it called up the memories of our relax time in the meeting room after the F2F meeting was closed and glad to see so many new comers to join RAN3:)</a:t>
            </a:r>
            <a:endParaRPr kumimoji="0" lang="en-US" altLang="sv-SE" sz="1800" b="0" i="0" u="none" strike="noStrike" kern="0" cap="none" spc="0" normalizeH="0" baseline="0" noProof="1">
              <a:ln>
                <a:noFill/>
              </a:ln>
              <a:solidFill>
                <a:schemeClr val="tx1"/>
              </a:solidFill>
              <a:effectLst/>
              <a:uLnTx/>
              <a:uFillTx/>
              <a:latin typeface="+mn-lt"/>
              <a:ea typeface="MS PGothic" panose="020B0600070205080204" pitchFamily="34" charset="-128"/>
              <a:cs typeface="+mn-ea"/>
            </a:endParaRPr>
          </a:p>
          <a:p>
            <a:pPr marL="342900" marR="0" lvl="0" indent="-342900" algn="l" defTabSz="914400" rtl="0" eaLnBrk="0" fontAlgn="base" latinLnBrk="0" hangingPunct="0">
              <a:lnSpc>
                <a:spcPct val="100000"/>
              </a:lnSpc>
              <a:spcBef>
                <a:spcPct val="20000"/>
              </a:spcBef>
              <a:spcAft>
                <a:spcPct val="0"/>
              </a:spcAft>
              <a:buClr>
                <a:srgbClr val="C00000"/>
              </a:buClr>
              <a:buSzTx/>
              <a:buFontTx/>
              <a:buBlip>
                <a:blip r:embed="rId1"/>
              </a:buBlip>
              <a:defRPr/>
            </a:pPr>
            <a:endParaRPr kumimoji="0" lang="en-US" altLang="sv-SE" sz="1800" b="0" i="0" u="none" strike="noStrike" kern="0" cap="none" spc="0" normalizeH="0" baseline="0" noProof="1">
              <a:ln>
                <a:noFill/>
              </a:ln>
              <a:solidFill>
                <a:schemeClr val="tx1"/>
              </a:solidFill>
              <a:effectLst/>
              <a:uLnTx/>
              <a:uFillTx/>
              <a:latin typeface="+mn-lt"/>
              <a:ea typeface="MS PGothic" panose="020B0600070205080204" pitchFamily="34" charset="-128"/>
              <a:cs typeface="+mn-ea"/>
            </a:endParaRPr>
          </a:p>
          <a:p>
            <a:pPr marL="285750" marR="0" lvl="0"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defRPr/>
            </a:pPr>
            <a:endParaRPr kumimoji="0" lang="en-US" altLang="sv-SE" sz="1800" b="0" i="0" u="none" strike="noStrike" kern="0" cap="none" spc="0" normalizeH="0" baseline="0" noProof="1">
              <a:ln>
                <a:noFill/>
              </a:ln>
              <a:solidFill>
                <a:schemeClr val="tx1"/>
              </a:solidFill>
              <a:effectLst/>
              <a:uLnTx/>
              <a:uFillTx/>
              <a:latin typeface="+mn-lt"/>
              <a:ea typeface="MS PGothic" panose="020B0600070205080204" pitchFamily="34" charset="-128"/>
              <a:cs typeface="+mn-ea"/>
            </a:endParaRPr>
          </a:p>
          <a:p>
            <a:pPr marL="342900" marR="0" lvl="0" indent="-342900" algn="l" defTabSz="914400" rtl="0" eaLnBrk="0" fontAlgn="base" latinLnBrk="0" hangingPunct="0">
              <a:lnSpc>
                <a:spcPct val="100000"/>
              </a:lnSpc>
              <a:spcBef>
                <a:spcPct val="20000"/>
              </a:spcBef>
              <a:spcAft>
                <a:spcPct val="0"/>
              </a:spcAft>
              <a:buClr>
                <a:srgbClr val="C00000"/>
              </a:buClr>
              <a:buSzTx/>
              <a:buFontTx/>
              <a:buBlip>
                <a:blip r:embed="rId1"/>
              </a:buBlip>
              <a:defRPr/>
            </a:pPr>
            <a:endParaRPr kumimoji="0" lang="en-US" altLang="sv-SE" sz="1800" b="0" i="0" u="none" strike="noStrike" kern="0" cap="none" spc="0" normalizeH="0" baseline="0" noProof="1">
              <a:ln>
                <a:noFill/>
              </a:ln>
              <a:solidFill>
                <a:srgbClr val="FF0000"/>
              </a:solidFill>
              <a:effectLst/>
              <a:uLnTx/>
              <a:uFillTx/>
              <a:latin typeface="+mn-lt"/>
              <a:ea typeface="MS PGothic" panose="020B0600070205080204" pitchFamily="34" charset="-128"/>
              <a:cs typeface="+mn-ea"/>
            </a:endParaRPr>
          </a:p>
        </p:txBody>
      </p:sp>
      <p:sp>
        <p:nvSpPr>
          <p:cNvPr id="56323" name="Title 1"/>
          <p:cNvSpPr>
            <a:spLocks noGrp="1"/>
          </p:cNvSpPr>
          <p:nvPr>
            <p:ph type="title"/>
          </p:nvPr>
        </p:nvSpPr>
        <p:spPr>
          <a:xfrm>
            <a:off x="-215900" y="200025"/>
            <a:ext cx="4403725" cy="857250"/>
          </a:xfrm>
        </p:spPr>
        <p:txBody>
          <a:bodyPr vert="horz" wrap="square" lIns="68580" tIns="34290" rIns="68580" bIns="34290" anchor="ctr" anchorCtr="0"/>
          <a:p>
            <a:r>
              <a:rPr lang="en-US" altLang="fr-FR" dirty="0"/>
              <a:t>RAN3 Workload</a:t>
            </a:r>
            <a:endParaRPr lang="zh-CN" altLang="en-US" dirty="0"/>
          </a:p>
        </p:txBody>
      </p:sp>
      <p:graphicFrame>
        <p:nvGraphicFramePr>
          <p:cNvPr id="2" name="对象 1"/>
          <p:cNvGraphicFramePr/>
          <p:nvPr/>
        </p:nvGraphicFramePr>
        <p:xfrm>
          <a:off x="876300" y="4112895"/>
          <a:ext cx="4817110" cy="2232025"/>
        </p:xfrm>
        <a:graphic>
          <a:graphicData uri="http://schemas.openxmlformats.org/presentationml/2006/ole">
            <mc:AlternateContent xmlns:mc="http://schemas.openxmlformats.org/markup-compatibility/2006">
              <mc:Choice xmlns:v="urn:schemas-microsoft-com:vml" Requires="v">
                <p:oleObj spid="_x0000_s3" name="" r:id="rId2" imgW="7893050" imgH="4362450" progId="Paint.Picture">
                  <p:embed/>
                </p:oleObj>
              </mc:Choice>
              <mc:Fallback>
                <p:oleObj name="" r:id="rId2" imgW="7893050" imgH="4362450" progId="Paint.Picture">
                  <p:embed/>
                  <p:pic>
                    <p:nvPicPr>
                      <p:cNvPr id="0" name="图片 2"/>
                      <p:cNvPicPr/>
                      <p:nvPr/>
                    </p:nvPicPr>
                    <p:blipFill>
                      <a:blip r:embed="rId3"/>
                      <a:stretch>
                        <a:fillRect/>
                      </a:stretch>
                    </p:blipFill>
                    <p:spPr>
                      <a:xfrm>
                        <a:off x="876300" y="4112895"/>
                        <a:ext cx="4817110" cy="2232025"/>
                      </a:xfrm>
                      <a:prstGeom prst="rect">
                        <a:avLst/>
                      </a:prstGeom>
                    </p:spPr>
                  </p:pic>
                </p:oleObj>
              </mc:Fallback>
            </mc:AlternateContent>
          </a:graphicData>
        </a:graphic>
      </p:graphicFrame>
      <p:pic>
        <p:nvPicPr>
          <p:cNvPr id="21" name="Picture 5"/>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rot="20857104">
            <a:off x="6191885" y="4524375"/>
            <a:ext cx="2268855" cy="140843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2" name="Title 1"/>
          <p:cNvSpPr>
            <a:spLocks noGrp="1"/>
          </p:cNvSpPr>
          <p:nvPr>
            <p:ph type="title"/>
          </p:nvPr>
        </p:nvSpPr>
        <p:spPr>
          <a:xfrm>
            <a:off x="0" y="179705"/>
            <a:ext cx="4873625" cy="563245"/>
          </a:xfrm>
        </p:spPr>
        <p:txBody>
          <a:bodyPr vert="horz" wrap="square" lIns="91440" tIns="45720" rIns="91440" bIns="45720" anchor="ctr" anchorCtr="0"/>
          <a:p>
            <a:r>
              <a:rPr lang="en-US" altLang="en-US" sz="3600" dirty="0"/>
              <a:t>R17 Network Slice WI</a:t>
            </a:r>
            <a:endParaRPr lang="en-US" altLang="en-US" sz="3600" dirty="0"/>
          </a:p>
        </p:txBody>
      </p:sp>
      <p:sp>
        <p:nvSpPr>
          <p:cNvPr id="76803" name="Content Placeholder 2"/>
          <p:cNvSpPr>
            <a:spLocks noGrp="1"/>
          </p:cNvSpPr>
          <p:nvPr>
            <p:ph idx="1"/>
          </p:nvPr>
        </p:nvSpPr>
        <p:spPr>
          <a:xfrm>
            <a:off x="373063" y="1052513"/>
            <a:ext cx="8388350" cy="5191125"/>
          </a:xfrm>
        </p:spPr>
        <p:txBody>
          <a:bodyPr vert="horz" wrap="square" lIns="91440" tIns="45720" rIns="91440" bIns="45720" anchor="t" anchorCtr="0"/>
          <a:p>
            <a:pPr marL="0" indent="0">
              <a:lnSpc>
                <a:spcPct val="93000"/>
              </a:lnSpc>
              <a:spcBef>
                <a:spcPct val="15000"/>
              </a:spcBef>
              <a:spcAft>
                <a:spcPct val="15000"/>
              </a:spcAft>
              <a:buNone/>
            </a:pPr>
            <a:r>
              <a:rPr lang="en-GB" altLang="zh-CN" sz="1600" b="1" u="sng" dirty="0">
                <a:latin typeface="+mn-lt"/>
                <a:ea typeface="MS PGothic" panose="020B0600070205080204" pitchFamily="34" charset="-128"/>
                <a:cs typeface="+mn-cs"/>
              </a:rPr>
              <a:t>Progress in the last quarter</a:t>
            </a:r>
            <a:endParaRPr lang="en-GB" altLang="zh-CN" sz="1600" b="1" u="sng" dirty="0">
              <a:latin typeface="+mn-lt"/>
              <a:ea typeface="MS PGothic" panose="020B0600070205080204" pitchFamily="34" charset="-128"/>
              <a:cs typeface="+mn-cs"/>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cs typeface="Arial" panose="020B0604020202020204" pitchFamily="34" charset="0"/>
                <a:sym typeface="+mn-ea"/>
              </a:rPr>
              <a:t>Slice Grouping and Slice Priority</a:t>
            </a:r>
            <a:r>
              <a:rPr lang="zh-CN" altLang="en-US" sz="1600">
                <a:ln>
                  <a:noFill/>
                </a:ln>
                <a:effectLst/>
                <a:uLnTx/>
                <a:uFillTx/>
                <a:ea typeface="宋体" panose="02010600030101010101" pitchFamily="2" charset="-122"/>
                <a:cs typeface="Arial" panose="020B0604020202020204" pitchFamily="34" charset="0"/>
                <a:sym typeface="+mn-ea"/>
              </a:rPr>
              <a:t>：</a:t>
            </a: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zh-CN" sz="1600">
                <a:ln>
                  <a:noFill/>
                </a:ln>
                <a:effectLst/>
                <a:uLnTx/>
                <a:uFillTx/>
                <a:ea typeface="宋体" panose="02010600030101010101" pitchFamily="2" charset="-122"/>
                <a:cs typeface="Arial" panose="020B0604020202020204" pitchFamily="34" charset="0"/>
                <a:sym typeface="+mn-ea"/>
              </a:rPr>
              <a:t>-    </a:t>
            </a:r>
            <a:r>
              <a:rPr sz="1600">
                <a:ln>
                  <a:noFill/>
                </a:ln>
                <a:effectLst/>
                <a:uLnTx/>
                <a:uFillTx/>
                <a:ea typeface="宋体" panose="02010600030101010101" pitchFamily="2" charset="-122"/>
                <a:cs typeface="Arial" panose="020B0604020202020204" pitchFamily="34" charset="0"/>
                <a:sym typeface="+mn-ea"/>
              </a:rPr>
              <a:t>RAN provides the AMF the slice group and associated S-NSSAIs per TA using NG Setup and RAN Configuration Update procedures</a:t>
            </a:r>
            <a:r>
              <a:rPr lang="en-US" sz="1600">
                <a:ln>
                  <a:noFill/>
                </a:ln>
                <a:effectLst/>
                <a:uLnTx/>
                <a:uFillTx/>
                <a:ea typeface="宋体" panose="02010600030101010101" pitchFamily="2" charset="-122"/>
                <a:cs typeface="Arial" panose="020B0604020202020204" pitchFamily="34" charset="0"/>
                <a:sym typeface="+mn-ea"/>
              </a:rPr>
              <a:t>.</a:t>
            </a:r>
            <a:endParaRPr lang="en-US" altLang="zh-CN" sz="1600">
              <a:ln>
                <a:noFill/>
              </a:ln>
              <a:effectLst/>
              <a:uLnTx/>
              <a:uFillTx/>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zh-CN" sz="1600">
                <a:ln>
                  <a:noFill/>
                </a:ln>
                <a:effectLst/>
                <a:uLnTx/>
                <a:uFillTx/>
                <a:ea typeface="宋体" panose="02010600030101010101" pitchFamily="2" charset="-122"/>
                <a:cs typeface="Arial" panose="020B0604020202020204" pitchFamily="34" charset="0"/>
                <a:sym typeface="+mn-ea"/>
              </a:rPr>
              <a:t>-    </a:t>
            </a:r>
            <a:r>
              <a:rPr sz="1600">
                <a:ln>
                  <a:noFill/>
                </a:ln>
                <a:effectLst/>
                <a:uLnTx/>
                <a:uFillTx/>
                <a:ea typeface="宋体" panose="02010600030101010101" pitchFamily="2" charset="-122"/>
                <a:cs typeface="Arial" panose="020B0604020202020204" pitchFamily="34" charset="0"/>
                <a:sym typeface="+mn-ea"/>
              </a:rPr>
              <a:t>Introduce the NSAG information in the Served Cell Information IE of the F1 Setup and F1 Configuration Update messages</a:t>
            </a:r>
            <a:r>
              <a:rPr lang="en-US" altLang="zh-CN" sz="1600">
                <a:ln>
                  <a:noFill/>
                </a:ln>
                <a:effectLst/>
                <a:uLnTx/>
                <a:uFillTx/>
                <a:ea typeface="宋体" panose="02010600030101010101" pitchFamily="2" charset="-122"/>
                <a:cs typeface="Arial" panose="020B0604020202020204" pitchFamily="34" charset="0"/>
                <a:sym typeface="+mn-ea"/>
              </a:rPr>
              <a:t>.</a:t>
            </a:r>
            <a:endParaRPr lang="en-US" altLang="zh-CN" sz="1600">
              <a:ln>
                <a:noFill/>
              </a:ln>
              <a:effectLst/>
              <a:uLnTx/>
              <a:uFillTx/>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zh-CN" sz="1600">
                <a:ln>
                  <a:noFill/>
                </a:ln>
                <a:effectLst/>
                <a:uLnTx/>
                <a:uFillTx/>
                <a:ea typeface="宋体" panose="02010600030101010101" pitchFamily="2" charset="-122"/>
                <a:cs typeface="Arial" panose="020B0604020202020204" pitchFamily="34" charset="0"/>
                <a:sym typeface="+mn-ea"/>
              </a:rPr>
              <a:t>-     RAN3 should first work on a basic solution to support slicing grouping, other enhancements e.g., slice/slice group priority per UE awareness can be discussed later.</a:t>
            </a:r>
            <a:endParaRPr lang="en-US" altLang="zh-CN" sz="1600">
              <a:ln>
                <a:noFill/>
              </a:ln>
              <a:effectLst/>
              <a:uLnTx/>
              <a:uFillTx/>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zh-CN" sz="1600">
                <a:ln>
                  <a:noFill/>
                </a:ln>
                <a:effectLst/>
                <a:uLnTx/>
                <a:uFillTx/>
                <a:ea typeface="宋体" panose="02010600030101010101" pitchFamily="2" charset="-122"/>
                <a:cs typeface="Arial" panose="020B0604020202020204" pitchFamily="34" charset="0"/>
                <a:sym typeface="+mn-ea"/>
              </a:rPr>
              <a:t>-     Introduce a new Network Slice AS Groups (NSAGs) related IE, at the same level as TAI Slice Support List/Extended TAI Slice Support List.</a:t>
            </a:r>
            <a:endParaRPr lang="en-US" altLang="zh-CN" sz="1600">
              <a:ln>
                <a:noFill/>
              </a:ln>
              <a:effectLst/>
              <a:uLnTx/>
              <a:uFillTx/>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zh-CN" sz="1600">
                <a:ln>
                  <a:noFill/>
                </a:ln>
                <a:effectLst/>
                <a:uLnTx/>
                <a:uFillTx/>
                <a:ea typeface="宋体" panose="02010600030101010101" pitchFamily="2" charset="-122"/>
                <a:cs typeface="Arial" panose="020B0604020202020204" pitchFamily="34" charset="0"/>
                <a:sym typeface="+mn-ea"/>
              </a:rPr>
              <a:t>-     The slice group for cell reselection and for RACH does not need to be differentiated and indicated in the network signaling.</a:t>
            </a:r>
            <a:endParaRPr lang="en-US" altLang="zh-CN" sz="1600">
              <a:ln>
                <a:noFill/>
              </a:ln>
              <a:effectLst/>
              <a:uLnTx/>
              <a:uFillTx/>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zh-CN" sz="1600">
                <a:ln>
                  <a:noFill/>
                </a:ln>
                <a:effectLst/>
                <a:uLnTx/>
                <a:uFillTx/>
                <a:ea typeface="宋体" panose="02010600030101010101" pitchFamily="2" charset="-122"/>
                <a:cs typeface="Arial" panose="020B0604020202020204" pitchFamily="34" charset="0"/>
                <a:sym typeface="+mn-ea"/>
              </a:rPr>
              <a:t>-     RAN node just reports its own slice group information to AMF, and the slice group info of neighboring cells should not be transferred to AMF.</a:t>
            </a:r>
            <a:endParaRPr lang="en-US" altLang="zh-CN" sz="1600">
              <a:ln>
                <a:noFill/>
              </a:ln>
              <a:effectLst/>
              <a:uLnTx/>
              <a:uFillTx/>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a:ln>
                  <a:noFill/>
                </a:ln>
                <a:effectLst/>
                <a:uLnTx/>
                <a:uFillTx/>
                <a:cs typeface="Arial" panose="020B0604020202020204" pitchFamily="34" charset="0"/>
                <a:sym typeface="+mn-ea"/>
              </a:rPr>
              <a:t>Other important info</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cs typeface="Arial" panose="020B0604020202020204" pitchFamily="34" charset="0"/>
                <a:sym typeface="+mn-ea"/>
              </a:rPr>
              <a:t>This WI is completed in RAN3.</a:t>
            </a:r>
            <a:endParaRPr lang="en-US" altLang="zh-CN" sz="1600">
              <a:ln>
                <a:noFill/>
              </a:ln>
              <a:effectLst/>
              <a:uLnTx/>
              <a:uFillTx/>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altLang="zh-CN" sz="1600" b="1" u="sng" dirty="0">
                <a:latin typeface="+mn-lt"/>
                <a:ea typeface="MS PGothic" panose="020B0600070205080204" pitchFamily="34" charset="-128"/>
                <a:cs typeface="+mn-cs"/>
              </a:rPr>
              <a:t>Next steps</a:t>
            </a:r>
            <a:endParaRPr lang="en-GB" altLang="zh-CN" sz="1600" b="1" u="sng" dirty="0">
              <a:latin typeface="+mn-lt"/>
              <a:ea typeface="MS PGothic" panose="020B0600070205080204" pitchFamily="34" charset="-128"/>
              <a:cs typeface="+mn-cs"/>
            </a:endParaRPr>
          </a:p>
          <a:p>
            <a:pPr marL="0" indent="0">
              <a:lnSpc>
                <a:spcPct val="93000"/>
              </a:lnSpc>
              <a:spcBef>
                <a:spcPct val="15000"/>
              </a:spcBef>
              <a:spcAft>
                <a:spcPct val="15000"/>
              </a:spcAft>
            </a:pPr>
            <a:r>
              <a:rPr sz="1600">
                <a:ln>
                  <a:noFill/>
                </a:ln>
                <a:effectLst/>
                <a:uLnTx/>
                <a:uFillTx/>
                <a:ea typeface="宋体" panose="02010600030101010101" pitchFamily="2" charset="-122"/>
                <a:cs typeface="Arial" panose="020B0604020202020204" pitchFamily="34" charset="0"/>
                <a:sym typeface="+mn-ea"/>
              </a:rPr>
              <a:t>Support of NSAG in Xn signaling or by OAM configuration </a:t>
            </a:r>
            <a:r>
              <a:rPr lang="en-US" sz="1600">
                <a:ln>
                  <a:noFill/>
                </a:ln>
                <a:effectLst/>
                <a:uLnTx/>
                <a:uFillTx/>
                <a:ea typeface="宋体" panose="02010600030101010101" pitchFamily="2" charset="-122"/>
                <a:cs typeface="Arial" panose="020B0604020202020204" pitchFamily="34" charset="0"/>
                <a:sym typeface="+mn-ea"/>
              </a:rPr>
              <a:t>t</a:t>
            </a:r>
            <a:r>
              <a:rPr sz="1600">
                <a:ln>
                  <a:noFill/>
                </a:ln>
                <a:effectLst/>
                <a:uLnTx/>
                <a:uFillTx/>
                <a:ea typeface="宋体" panose="02010600030101010101" pitchFamily="2" charset="-122"/>
                <a:cs typeface="Arial" panose="020B0604020202020204" pitchFamily="34" charset="0"/>
                <a:sym typeface="+mn-ea"/>
              </a:rPr>
              <a:t>o be continued in R17</a:t>
            </a:r>
            <a:r>
              <a:rPr lang="en-US" altLang="zh-CN" sz="1600">
                <a:ln>
                  <a:noFill/>
                </a:ln>
                <a:effectLst/>
                <a:uLnTx/>
                <a:uFillTx/>
                <a:ea typeface="宋体" panose="02010600030101010101" pitchFamily="2" charset="-122"/>
                <a:cs typeface="Arial" panose="020B0604020202020204" pitchFamily="34" charset="0"/>
                <a:sym typeface="+mn-ea"/>
              </a:rPr>
              <a:t>.</a:t>
            </a:r>
            <a:endParaRPr lang="en-US" altLang="en-US" sz="1800" dirty="0">
              <a:latin typeface="+mn-lt"/>
              <a:ea typeface="MS PGothic" panose="020B0600070205080204" pitchFamily="34" charset="-128"/>
              <a:cs typeface="+mn-cs"/>
            </a:endParaRPr>
          </a:p>
          <a:p>
            <a:pPr marL="0" indent="0"/>
            <a:endParaRPr lang="en-US" altLang="en-US" sz="1800" dirty="0">
              <a:latin typeface="+mn-lt"/>
              <a:ea typeface="MS PGothic" panose="020B0600070205080204" pitchFamily="34" charset="-128"/>
              <a:cs typeface="+mn-cs"/>
            </a:endParaRPr>
          </a:p>
        </p:txBody>
      </p:sp>
      <p:sp>
        <p:nvSpPr>
          <p:cNvPr id="76804" name="Slide Number Placeholder 3"/>
          <p:cNvSpPr txBox="1">
            <a:spLocks noGrp="1"/>
          </p:cNvSpPr>
          <p:nvPr>
            <p:ph type="sldNum" sz="quarter" idx="4"/>
          </p:nvPr>
        </p:nvSpPr>
        <p:spPr>
          <a:xfrm>
            <a:off x="8564563" y="6457950"/>
            <a:ext cx="395287" cy="222250"/>
          </a:xfrm>
          <a:noFill/>
          <a:ln>
            <a:noFill/>
          </a:ln>
        </p:spPr>
        <p:txBody>
          <a:bodyPr/>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8" name="Title 1"/>
          <p:cNvSpPr>
            <a:spLocks noGrp="1"/>
          </p:cNvSpPr>
          <p:nvPr>
            <p:ph type="title"/>
          </p:nvPr>
        </p:nvSpPr>
        <p:spPr>
          <a:xfrm>
            <a:off x="0" y="179388"/>
            <a:ext cx="6770688" cy="563562"/>
          </a:xfrm>
        </p:spPr>
        <p:txBody>
          <a:bodyPr vert="horz" wrap="square" lIns="91440" tIns="45720" rIns="91440" bIns="45720" anchor="ctr" anchorCtr="0"/>
          <a:p>
            <a:r>
              <a:rPr lang="en-US" altLang="en-US" sz="3600" dirty="0"/>
              <a:t>R17 SON MDT WI Corrections</a:t>
            </a:r>
            <a:endParaRPr lang="en-US" altLang="en-US" sz="3600" dirty="0"/>
          </a:p>
        </p:txBody>
      </p:sp>
      <p:sp>
        <p:nvSpPr>
          <p:cNvPr id="37891" name="Content Placeholder 2"/>
          <p:cNvSpPr>
            <a:spLocks noGrp="1"/>
          </p:cNvSpPr>
          <p:nvPr>
            <p:ph idx="1"/>
          </p:nvPr>
        </p:nvSpPr>
        <p:spPr>
          <a:xfrm>
            <a:off x="373380" y="742950"/>
            <a:ext cx="8451850" cy="5628005"/>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Progress in the last quarter</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Stage 2 Corrections for SON</a:t>
            </a:r>
            <a:r>
              <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rPr>
              <a:t>：</a:t>
            </a: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zh-CN" sz="1600">
                <a:ln>
                  <a:noFill/>
                </a:ln>
                <a:effectLst/>
                <a:uLnTx/>
                <a:uFillTx/>
                <a:ea typeface="宋体" panose="02010600030101010101" pitchFamily="2" charset="-122"/>
                <a:cs typeface="Arial" panose="020B0604020202020204" pitchFamily="34" charset="0"/>
                <a:sym typeface="+mn-ea"/>
              </a:rPr>
              <a:t>-    </a:t>
            </a:r>
            <a:r>
              <a:rPr lang="zh-CN" altLang="en-US" sz="1600">
                <a:ln>
                  <a:noFill/>
                </a:ln>
                <a:effectLst/>
                <a:uLnTx/>
                <a:uFillTx/>
                <a:ea typeface="宋体" panose="02010600030101010101" pitchFamily="2" charset="-122"/>
                <a:cs typeface="Arial" panose="020B0604020202020204" pitchFamily="34" charset="0"/>
                <a:sym typeface="+mn-ea"/>
              </a:rPr>
              <a:t>Darft CR to 3</a:t>
            </a:r>
            <a:r>
              <a:rPr lang="en-US" altLang="zh-CN" sz="1600">
                <a:ln>
                  <a:noFill/>
                </a:ln>
                <a:effectLst/>
                <a:uLnTx/>
                <a:uFillTx/>
                <a:ea typeface="宋体" panose="02010600030101010101" pitchFamily="2" charset="-122"/>
                <a:cs typeface="Arial" panose="020B0604020202020204" pitchFamily="34" charset="0"/>
                <a:sym typeface="+mn-ea"/>
              </a:rPr>
              <a:t>7</a:t>
            </a:r>
            <a:r>
              <a:rPr lang="zh-CN" altLang="en-US" sz="1600">
                <a:ln>
                  <a:noFill/>
                </a:ln>
                <a:effectLst/>
                <a:uLnTx/>
                <a:uFillTx/>
                <a:ea typeface="宋体" panose="02010600030101010101" pitchFamily="2" charset="-122"/>
                <a:cs typeface="Arial" panose="020B0604020202020204" pitchFamily="34" charset="0"/>
                <a:sym typeface="+mn-ea"/>
              </a:rPr>
              <a:t>.3</a:t>
            </a:r>
            <a:r>
              <a:rPr lang="en-US" altLang="zh-CN" sz="1600">
                <a:ln>
                  <a:noFill/>
                </a:ln>
                <a:effectLst/>
                <a:uLnTx/>
                <a:uFillTx/>
                <a:ea typeface="宋体" panose="02010600030101010101" pitchFamily="2" charset="-122"/>
                <a:cs typeface="Arial" panose="020B0604020202020204" pitchFamily="34" charset="0"/>
                <a:sym typeface="+mn-ea"/>
              </a:rPr>
              <a:t>4</a:t>
            </a:r>
            <a:r>
              <a:rPr lang="zh-CN" altLang="en-US" sz="1600">
                <a:ln>
                  <a:noFill/>
                </a:ln>
                <a:effectLst/>
                <a:uLnTx/>
                <a:uFillTx/>
                <a:ea typeface="宋体" panose="02010600030101010101" pitchFamily="2" charset="-122"/>
                <a:cs typeface="Arial" panose="020B0604020202020204" pitchFamily="34" charset="0"/>
                <a:sym typeface="+mn-ea"/>
              </a:rPr>
              <a:t>0: To finalize MRO for SN Change Failure in Release 17</a:t>
            </a:r>
            <a:r>
              <a:rPr lang="en-US" altLang="zh-CN" sz="1600">
                <a:ln>
                  <a:noFill/>
                </a:ln>
                <a:effectLst/>
                <a:uLnTx/>
                <a:uFillTx/>
                <a:ea typeface="宋体" panose="02010600030101010101" pitchFamily="2" charset="-122"/>
                <a:cs typeface="Arial" panose="020B0604020202020204" pitchFamily="34" charset="0"/>
                <a:sym typeface="+mn-ea"/>
              </a:rPr>
              <a:t>, Corrections to UE History Information in MR-DC</a:t>
            </a:r>
            <a:r>
              <a:rPr lang="en-US" altLang="zh-CN" sz="1600">
                <a:ln>
                  <a:noFill/>
                </a:ln>
                <a:solidFill>
                  <a:schemeClr val="tx1"/>
                </a:solidFill>
                <a:effectLst/>
                <a:uLnTx/>
                <a:uFillTx/>
                <a:ea typeface="宋体" panose="02010600030101010101" pitchFamily="2" charset="-122"/>
                <a:cs typeface="Arial" panose="020B0604020202020204" pitchFamily="34" charset="0"/>
                <a:sym typeface="+mn-ea"/>
              </a:rPr>
              <a:t>.</a:t>
            </a:r>
            <a:endParaRPr kumimoji="0" lang="en-US" altLang="zh-CN"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zh-CN" sz="1600">
                <a:ln>
                  <a:noFill/>
                </a:ln>
                <a:effectLst/>
                <a:uLnTx/>
                <a:uFillTx/>
                <a:ea typeface="宋体" panose="02010600030101010101" pitchFamily="2" charset="-122"/>
                <a:cs typeface="Arial" panose="020B0604020202020204" pitchFamily="34" charset="0"/>
                <a:sym typeface="+mn-ea"/>
              </a:rPr>
              <a:t>-    Draft </a:t>
            </a:r>
            <a:r>
              <a:rPr lang="zh-CN" altLang="en-US" sz="1600">
                <a:ln>
                  <a:noFill/>
                </a:ln>
                <a:effectLst/>
                <a:uLnTx/>
                <a:uFillTx/>
                <a:ea typeface="宋体" panose="02010600030101010101" pitchFamily="2" charset="-122"/>
                <a:cs typeface="Arial" panose="020B0604020202020204" pitchFamily="34" charset="0"/>
                <a:sym typeface="+mn-ea"/>
              </a:rPr>
              <a:t>CR to 3</a:t>
            </a:r>
            <a:r>
              <a:rPr lang="en-US" altLang="zh-CN" sz="1600">
                <a:ln>
                  <a:noFill/>
                </a:ln>
                <a:effectLst/>
                <a:uLnTx/>
                <a:uFillTx/>
                <a:ea typeface="宋体" panose="02010600030101010101" pitchFamily="2" charset="-122"/>
                <a:cs typeface="Arial" panose="020B0604020202020204" pitchFamily="34" charset="0"/>
                <a:sym typeface="+mn-ea"/>
              </a:rPr>
              <a:t>6.300</a:t>
            </a:r>
            <a:r>
              <a:rPr lang="zh-CN" altLang="en-US" sz="1600">
                <a:ln>
                  <a:noFill/>
                </a:ln>
                <a:effectLst/>
                <a:uLnTx/>
                <a:uFillTx/>
                <a:ea typeface="宋体" panose="02010600030101010101" pitchFamily="2" charset="-122"/>
                <a:cs typeface="Arial" panose="020B0604020202020204" pitchFamily="34" charset="0"/>
                <a:sym typeface="+mn-ea"/>
              </a:rPr>
              <a:t>: </a:t>
            </a:r>
            <a:r>
              <a:rPr lang="en-US" altLang="zh-CN" sz="1600">
                <a:ln>
                  <a:noFill/>
                </a:ln>
                <a:effectLst/>
                <a:uLnTx/>
                <a:uFillTx/>
                <a:ea typeface="宋体" panose="02010600030101010101" pitchFamily="2" charset="-122"/>
                <a:cs typeface="Arial" panose="020B0604020202020204" pitchFamily="34" charset="0"/>
                <a:sym typeface="+mn-ea"/>
              </a:rPr>
              <a:t>U</a:t>
            </a:r>
            <a:r>
              <a:rPr lang="zh-CN" altLang="en-US" sz="1600">
                <a:ln>
                  <a:noFill/>
                </a:ln>
                <a:effectLst/>
                <a:uLnTx/>
                <a:uFillTx/>
                <a:ea typeface="宋体" panose="02010600030101010101" pitchFamily="2" charset="-122"/>
                <a:cs typeface="Arial" panose="020B0604020202020204" pitchFamily="34" charset="0"/>
                <a:sym typeface="+mn-ea"/>
              </a:rPr>
              <a:t>pdate the description for PRB usage </a:t>
            </a:r>
            <a:r>
              <a:rPr lang="en-US" altLang="zh-CN" sz="1600">
                <a:ln>
                  <a:noFill/>
                </a:ln>
                <a:effectLst/>
                <a:uLnTx/>
                <a:uFillTx/>
                <a:ea typeface="宋体" panose="02010600030101010101" pitchFamily="2" charset="-122"/>
                <a:cs typeface="Arial" panose="020B0604020202020204" pitchFamily="34" charset="0"/>
                <a:sym typeface="+mn-ea"/>
              </a:rPr>
              <a:t>for inter system load balance,Align stage 2 on Rel-17 stage 3 agreements for RACH optimisation in EN-DC secondary cell.</a:t>
            </a:r>
            <a:endParaRPr kumimoji="0" lang="en-US" altLang="zh-CN"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zh-CN" sz="1600">
                <a:ln>
                  <a:noFill/>
                </a:ln>
                <a:effectLst/>
                <a:uLnTx/>
                <a:uFillTx/>
                <a:ea typeface="宋体" panose="02010600030101010101" pitchFamily="2" charset="-122"/>
                <a:cs typeface="Arial" panose="020B0604020202020204" pitchFamily="34" charset="0"/>
                <a:sym typeface="+mn-ea"/>
              </a:rPr>
              <a:t>-    Draft </a:t>
            </a:r>
            <a:r>
              <a:rPr lang="zh-CN" altLang="en-US" sz="1600">
                <a:ln>
                  <a:noFill/>
                </a:ln>
                <a:effectLst/>
                <a:uLnTx/>
                <a:uFillTx/>
                <a:ea typeface="宋体" panose="02010600030101010101" pitchFamily="2" charset="-122"/>
                <a:cs typeface="Arial" panose="020B0604020202020204" pitchFamily="34" charset="0"/>
                <a:sym typeface="+mn-ea"/>
              </a:rPr>
              <a:t>CR to 3</a:t>
            </a:r>
            <a:r>
              <a:rPr lang="en-US" altLang="zh-CN" sz="1600">
                <a:ln>
                  <a:noFill/>
                </a:ln>
                <a:effectLst/>
                <a:uLnTx/>
                <a:uFillTx/>
                <a:ea typeface="宋体" panose="02010600030101010101" pitchFamily="2" charset="-122"/>
                <a:cs typeface="Arial" panose="020B0604020202020204" pitchFamily="34" charset="0"/>
                <a:sym typeface="+mn-ea"/>
              </a:rPr>
              <a:t>8.300</a:t>
            </a:r>
            <a:r>
              <a:rPr lang="zh-CN" altLang="en-US" sz="1600">
                <a:ln>
                  <a:noFill/>
                </a:ln>
                <a:effectLst/>
                <a:uLnTx/>
                <a:uFillTx/>
                <a:ea typeface="宋体" panose="02010600030101010101" pitchFamily="2" charset="-122"/>
                <a:cs typeface="Arial" panose="020B0604020202020204" pitchFamily="34" charset="0"/>
                <a:sym typeface="+mn-ea"/>
              </a:rPr>
              <a:t>: correct on </a:t>
            </a:r>
            <a:r>
              <a:rPr lang="en-US" altLang="zh-CN" sz="1600">
                <a:ln>
                  <a:noFill/>
                </a:ln>
                <a:effectLst/>
                <a:uLnTx/>
                <a:uFillTx/>
                <a:ea typeface="宋体" panose="02010600030101010101" pitchFamily="2" charset="-122"/>
                <a:cs typeface="Arial" panose="020B0604020202020204" pitchFamily="34" charset="0"/>
                <a:sym typeface="+mn-ea"/>
              </a:rPr>
              <a:t>stage 2 mis</a:t>
            </a:r>
            <a:r>
              <a:rPr lang="zh-CN" altLang="en-US" sz="1600">
                <a:ln>
                  <a:noFill/>
                </a:ln>
                <a:effectLst/>
                <a:uLnTx/>
                <a:uFillTx/>
                <a:ea typeface="宋体" panose="02010600030101010101" pitchFamily="2" charset="-122"/>
                <a:cs typeface="Arial" panose="020B0604020202020204" pitchFamily="34" charset="0"/>
                <a:sym typeface="+mn-ea"/>
              </a:rPr>
              <a:t>aligned with the stage 3 description </a:t>
            </a:r>
            <a:r>
              <a:rPr lang="en-US" altLang="zh-CN" sz="1600">
                <a:ln>
                  <a:noFill/>
                </a:ln>
                <a:effectLst/>
                <a:uLnTx/>
                <a:uFillTx/>
                <a:ea typeface="宋体" panose="02010600030101010101" pitchFamily="2" charset="-122"/>
                <a:cs typeface="Arial" panose="020B0604020202020204" pitchFamily="34" charset="0"/>
                <a:sym typeface="+mn-ea"/>
              </a:rPr>
              <a:t>for inter system load balance, correct misleading description in CCO.</a:t>
            </a: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zh-CN" sz="1600">
                <a:ln>
                  <a:noFill/>
                </a:ln>
                <a:effectLst/>
                <a:uLnTx/>
                <a:uFillTx/>
                <a:ea typeface="宋体" panose="02010600030101010101" pitchFamily="2" charset="-122"/>
                <a:cs typeface="Arial" panose="020B0604020202020204" pitchFamily="34" charset="0"/>
                <a:sym typeface="+mn-ea"/>
              </a:rPr>
              <a:t>-    </a:t>
            </a:r>
            <a:r>
              <a:rPr lang="zh-CN" altLang="en-US" sz="1600">
                <a:ln>
                  <a:noFill/>
                </a:ln>
                <a:effectLst/>
                <a:uLnTx/>
                <a:uFillTx/>
                <a:ea typeface="宋体" panose="02010600030101010101" pitchFamily="2" charset="-122"/>
                <a:cs typeface="Arial" panose="020B0604020202020204" pitchFamily="34" charset="0"/>
                <a:sym typeface="+mn-ea"/>
              </a:rPr>
              <a:t>CR to 38.40</a:t>
            </a:r>
            <a:r>
              <a:rPr lang="en-US" altLang="zh-CN" sz="1600">
                <a:ln>
                  <a:noFill/>
                </a:ln>
                <a:effectLst/>
                <a:uLnTx/>
                <a:uFillTx/>
                <a:ea typeface="宋体" panose="02010600030101010101" pitchFamily="2" charset="-122"/>
                <a:cs typeface="Arial" panose="020B0604020202020204" pitchFamily="34" charset="0"/>
                <a:sym typeface="+mn-ea"/>
              </a:rPr>
              <a:t>1</a:t>
            </a:r>
            <a:r>
              <a:rPr lang="zh-CN" altLang="en-US" sz="1600">
                <a:ln>
                  <a:noFill/>
                </a:ln>
                <a:effectLst/>
                <a:uLnTx/>
                <a:uFillTx/>
                <a:ea typeface="宋体" panose="02010600030101010101" pitchFamily="2" charset="-122"/>
                <a:cs typeface="Arial" panose="020B0604020202020204" pitchFamily="34" charset="0"/>
                <a:sym typeface="+mn-ea"/>
              </a:rPr>
              <a:t>: </a:t>
            </a:r>
            <a:r>
              <a:rPr lang="en-US" altLang="zh-CN" sz="1600">
                <a:ln>
                  <a:noFill/>
                </a:ln>
                <a:effectLst/>
                <a:uLnTx/>
                <a:uFillTx/>
                <a:ea typeface="宋体" panose="02010600030101010101" pitchFamily="2" charset="-122"/>
                <a:cs typeface="Arial" panose="020B0604020202020204" pitchFamily="34" charset="0"/>
                <a:sym typeface="+mn-ea"/>
              </a:rPr>
              <a:t>Adding procedure and signalling of RACH information from for CU/DU split scenario.</a:t>
            </a: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cs typeface="Arial" panose="020B0604020202020204" pitchFamily="34" charset="0"/>
                <a:sym typeface="+mn-ea"/>
              </a:rPr>
              <a:t>Stage 3 Corrections for SON:</a:t>
            </a: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US" altLang="zh-CN"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rPr>
              <a:t>-    </a:t>
            </a:r>
            <a:r>
              <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rPr>
              <a:t>CR to 38.413: </a:t>
            </a:r>
            <a:r>
              <a:rPr kumimoji="0" lang="en-US" altLang="zh-CN"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rPr>
              <a:t>Correction about </a:t>
            </a:r>
            <a:r>
              <a:rPr kumimoji="0"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rPr>
              <a:t>periodic inter-system load reporting</a:t>
            </a:r>
            <a:r>
              <a:rPr kumimoji="0" 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rPr>
              <a:t>, IE tabular and semantic correction for inter-system load balance, replace unclear description for inter system energy saving.</a:t>
            </a: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US" altLang="zh-CN"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rPr>
              <a:t>-    </a:t>
            </a:r>
            <a:r>
              <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rPr>
              <a:t>CR to 38.423: </a:t>
            </a:r>
            <a:r>
              <a:rPr kumimoji="0" lang="en-US" altLang="zh-CN"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rPr>
              <a:t>Correct semantic description for Composite Available Capacity Group IE, Correct procedure description and semantic description for SCG MRO, Mobility enhancement and successful handover report. IE description correct for SCG MRO, Clarification of multiple mobility information case for CHO MRO.</a:t>
            </a:r>
            <a:endParaRPr kumimoji="0" lang="en-US" altLang="zh-CN"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zh-CN" sz="1600">
                <a:ln>
                  <a:noFill/>
                </a:ln>
                <a:solidFill>
                  <a:schemeClr val="tx1"/>
                </a:solidFill>
                <a:effectLst/>
                <a:uLnTx/>
                <a:uFillTx/>
                <a:ea typeface="宋体" panose="02010600030101010101" pitchFamily="2" charset="-122"/>
                <a:cs typeface="Arial" panose="020B0604020202020204" pitchFamily="34" charset="0"/>
                <a:sym typeface="+mn-ea"/>
              </a:rPr>
              <a:t>-    </a:t>
            </a:r>
            <a:r>
              <a:rPr lang="zh-CN" altLang="en-US" sz="1600">
                <a:ln>
                  <a:noFill/>
                </a:ln>
                <a:solidFill>
                  <a:schemeClr val="tx1"/>
                </a:solidFill>
                <a:effectLst/>
                <a:uLnTx/>
                <a:uFillTx/>
                <a:ea typeface="宋体" panose="02010600030101010101" pitchFamily="2" charset="-122"/>
                <a:cs typeface="Arial" panose="020B0604020202020204" pitchFamily="34" charset="0"/>
                <a:sym typeface="+mn-ea"/>
              </a:rPr>
              <a:t>CR to 38.473: </a:t>
            </a:r>
            <a:r>
              <a:rPr lang="en-US" altLang="zh-CN" sz="1600">
                <a:ln>
                  <a:noFill/>
                </a:ln>
                <a:solidFill>
                  <a:schemeClr val="tx1"/>
                </a:solidFill>
                <a:effectLst/>
                <a:uLnTx/>
                <a:uFillTx/>
                <a:ea typeface="宋体" panose="02010600030101010101" pitchFamily="2" charset="-122"/>
                <a:cs typeface="Arial" panose="020B0604020202020204" pitchFamily="34" charset="0"/>
                <a:sym typeface="+mn-ea"/>
              </a:rPr>
              <a:t>S</a:t>
            </a:r>
            <a:r>
              <a:rPr sz="1600">
                <a:ln>
                  <a:noFill/>
                </a:ln>
                <a:solidFill>
                  <a:schemeClr val="tx1"/>
                </a:solidFill>
                <a:effectLst/>
                <a:uLnTx/>
                <a:uFillTx/>
                <a:ea typeface="宋体" panose="02010600030101010101" pitchFamily="2" charset="-122"/>
                <a:cs typeface="Arial" panose="020B0604020202020204" pitchFamily="34" charset="0"/>
                <a:sym typeface="+mn-ea"/>
              </a:rPr>
              <a:t>emantics descriptions of the SSB Area PRB usage</a:t>
            </a:r>
            <a:r>
              <a:rPr lang="en-US" altLang="zh-CN" sz="1600">
                <a:ln>
                  <a:noFill/>
                </a:ln>
                <a:solidFill>
                  <a:schemeClr val="tx1"/>
                </a:solidFill>
                <a:effectLst/>
                <a:uLnTx/>
                <a:uFillTx/>
                <a:ea typeface="宋体" panose="02010600030101010101" pitchFamily="2" charset="-122"/>
                <a:cs typeface="Arial" panose="020B0604020202020204" pitchFamily="34" charset="0"/>
                <a:sym typeface="+mn-ea"/>
              </a:rPr>
              <a:t>, Include text to describe inclusion of optional IEs on MIMO per PRB reporting, Semantics description for Successful HO Report Container IE in ACCESS AND MOBILITY INDICATION message, Miscellaneous corrections needed for Rel-17 NR CCO feature.</a:t>
            </a: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5.jpeg"/></Relationships>
</file>

<file path=ppt/theme/_rels/theme10.xml.rels><?xml version="1.0" encoding="UTF-8" standalone="yes"?>
<Relationships xmlns="http://schemas.openxmlformats.org/package/2006/relationships"><Relationship Id="rId1" Type="http://schemas.openxmlformats.org/officeDocument/2006/relationships/image" Target="../media/image5.jpeg"/></Relationships>
</file>

<file path=ppt/theme/_rels/theme11.xml.rels><?xml version="1.0" encoding="UTF-8" standalone="yes"?>
<Relationships xmlns="http://schemas.openxmlformats.org/package/2006/relationships"><Relationship Id="rId1" Type="http://schemas.openxmlformats.org/officeDocument/2006/relationships/image" Target="../media/image5.jpeg"/></Relationships>
</file>

<file path=ppt/theme/_rels/theme12.xml.rels><?xml version="1.0" encoding="UTF-8" standalone="yes"?>
<Relationships xmlns="http://schemas.openxmlformats.org/package/2006/relationships"><Relationship Id="rId1" Type="http://schemas.openxmlformats.org/officeDocument/2006/relationships/image" Target="../media/image5.jpeg"/></Relationships>
</file>

<file path=ppt/theme/_rels/theme13.xml.rels><?xml version="1.0" encoding="UTF-8" standalone="yes"?>
<Relationships xmlns="http://schemas.openxmlformats.org/package/2006/relationships"><Relationship Id="rId1" Type="http://schemas.openxmlformats.org/officeDocument/2006/relationships/image" Target="../media/image5.jpeg"/></Relationships>
</file>

<file path=ppt/theme/_rels/theme14.xml.rels><?xml version="1.0" encoding="UTF-8" standalone="yes"?>
<Relationships xmlns="http://schemas.openxmlformats.org/package/2006/relationships"><Relationship Id="rId1" Type="http://schemas.openxmlformats.org/officeDocument/2006/relationships/image" Target="../media/image5.jpeg"/></Relationships>
</file>

<file path=ppt/theme/_rels/theme15.xml.rels><?xml version="1.0" encoding="UTF-8" standalone="yes"?>
<Relationships xmlns="http://schemas.openxmlformats.org/package/2006/relationships"><Relationship Id="rId1" Type="http://schemas.openxmlformats.org/officeDocument/2006/relationships/image" Target="../media/image5.jpeg"/></Relationships>
</file>

<file path=ppt/theme/_rels/theme2.xml.rels><?xml version="1.0" encoding="UTF-8" standalone="yes"?>
<Relationships xmlns="http://schemas.openxmlformats.org/package/2006/relationships"><Relationship Id="rId1" Type="http://schemas.openxmlformats.org/officeDocument/2006/relationships/image" Target="../media/image5.jpeg"/></Relationships>
</file>

<file path=ppt/theme/_rels/theme3.xml.rels><?xml version="1.0" encoding="UTF-8" standalone="yes"?>
<Relationships xmlns="http://schemas.openxmlformats.org/package/2006/relationships"><Relationship Id="rId1" Type="http://schemas.openxmlformats.org/officeDocument/2006/relationships/image" Target="../media/image5.jpeg"/></Relationships>
</file>

<file path=ppt/theme/_rels/theme4.xml.rels><?xml version="1.0" encoding="UTF-8" standalone="yes"?>
<Relationships xmlns="http://schemas.openxmlformats.org/package/2006/relationships"><Relationship Id="rId1" Type="http://schemas.openxmlformats.org/officeDocument/2006/relationships/image" Target="../media/image5.jpeg"/></Relationships>
</file>

<file path=ppt/theme/_rels/theme5.xml.rels><?xml version="1.0" encoding="UTF-8" standalone="yes"?>
<Relationships xmlns="http://schemas.openxmlformats.org/package/2006/relationships"><Relationship Id="rId1" Type="http://schemas.openxmlformats.org/officeDocument/2006/relationships/image" Target="../media/image5.jpeg"/></Relationships>
</file>

<file path=ppt/theme/_rels/theme6.xml.rels><?xml version="1.0" encoding="UTF-8" standalone="yes"?>
<Relationships xmlns="http://schemas.openxmlformats.org/package/2006/relationships"><Relationship Id="rId1" Type="http://schemas.openxmlformats.org/officeDocument/2006/relationships/image" Target="../media/image5.jpeg"/></Relationships>
</file>

<file path=ppt/theme/_rels/theme7.xml.rels><?xml version="1.0" encoding="UTF-8" standalone="yes"?>
<Relationships xmlns="http://schemas.openxmlformats.org/package/2006/relationships"><Relationship Id="rId1" Type="http://schemas.openxmlformats.org/officeDocument/2006/relationships/image" Target="../media/image5.jpeg"/></Relationships>
</file>

<file path=ppt/theme/_rels/theme8.xml.rels><?xml version="1.0" encoding="UTF-8" standalone="yes"?>
<Relationships xmlns="http://schemas.openxmlformats.org/package/2006/relationships"><Relationship Id="rId1" Type="http://schemas.openxmlformats.org/officeDocument/2006/relationships/image" Target="../media/image5.jpeg"/></Relationships>
</file>

<file path=ppt/theme/_rels/theme9.xml.rels><?xml version="1.0" encoding="UTF-8" standalone="yes"?>
<Relationships xmlns="http://schemas.openxmlformats.org/package/2006/relationships"><Relationship Id="rId1" Type="http://schemas.openxmlformats.org/officeDocument/2006/relationships/image" Target="../media/image5.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3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6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7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8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5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7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8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0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4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16953</Words>
  <Application>WPS 演示</Application>
  <PresentationFormat>全屏显示(4:3)</PresentationFormat>
  <Paragraphs>365</Paragraphs>
  <Slides>23</Slides>
  <Notes>31</Notes>
  <HiddenSlides>0</HiddenSlides>
  <MMClips>0</MMClips>
  <ScaleCrop>false</ScaleCrop>
  <HeadingPairs>
    <vt:vector size="8" baseType="variant">
      <vt:variant>
        <vt:lpstr>已用的字体</vt:lpstr>
      </vt:variant>
      <vt:variant>
        <vt:i4>8</vt:i4>
      </vt:variant>
      <vt:variant>
        <vt:lpstr>主题</vt:lpstr>
      </vt:variant>
      <vt:variant>
        <vt:i4>15</vt:i4>
      </vt:variant>
      <vt:variant>
        <vt:lpstr>嵌入 OLE 服务器</vt:lpstr>
      </vt:variant>
      <vt:variant>
        <vt:i4>2</vt:i4>
      </vt:variant>
      <vt:variant>
        <vt:lpstr>幻灯片标题</vt:lpstr>
      </vt:variant>
      <vt:variant>
        <vt:i4>23</vt:i4>
      </vt:variant>
    </vt:vector>
  </HeadingPairs>
  <TitlesOfParts>
    <vt:vector size="48" baseType="lpstr">
      <vt:lpstr>Arial</vt:lpstr>
      <vt:lpstr>宋体</vt:lpstr>
      <vt:lpstr>Wingdings</vt:lpstr>
      <vt:lpstr>Calibri</vt:lpstr>
      <vt:lpstr>MS PGothic</vt:lpstr>
      <vt:lpstr>Times New Roman</vt:lpstr>
      <vt:lpstr>微软雅黑</vt:lpstr>
      <vt:lpstr>Arial Unicode MS</vt:lpstr>
      <vt:lpstr>3gpp</vt:lpstr>
      <vt:lpstr>1_3gpp</vt:lpstr>
      <vt:lpstr>2_3gpp</vt:lpstr>
      <vt:lpstr>3_3gpp</vt:lpstr>
      <vt:lpstr>4_3gpp</vt:lpstr>
      <vt:lpstr>6_3gpp</vt:lpstr>
      <vt:lpstr>8_3gpp</vt:lpstr>
      <vt:lpstr>10_3gpp</vt:lpstr>
      <vt:lpstr>14_3gpp</vt:lpstr>
      <vt:lpstr>13_3gpp</vt:lpstr>
      <vt:lpstr>16_3gpp</vt:lpstr>
      <vt:lpstr>17_3gpp</vt:lpstr>
      <vt:lpstr>18_3gpp</vt:lpstr>
      <vt:lpstr>5_3gpp</vt:lpstr>
      <vt:lpstr>7_3gpp</vt:lpstr>
      <vt:lpstr>Paint.Picture</vt:lpstr>
      <vt:lpstr>Paint.Picture</vt:lpstr>
      <vt:lpstr>  </vt:lpstr>
      <vt:lpstr>Executive Summary</vt:lpstr>
      <vt:lpstr>Tdoc submitted to RAN3</vt:lpstr>
      <vt:lpstr>Tdocs for each Topic</vt:lpstr>
      <vt:lpstr>RAN3 CRs to RAN</vt:lpstr>
      <vt:lpstr>Statistics for GTW Usage</vt:lpstr>
      <vt:lpstr>RAN3 Workload</vt:lpstr>
      <vt:lpstr>R17 Network Slice WI</vt:lpstr>
      <vt:lpstr>R17 SON MDT WI Corrections</vt:lpstr>
      <vt:lpstr>R17 SON MDT WI Corrections</vt:lpstr>
      <vt:lpstr>   R17 IAB WI Corrections</vt:lpstr>
      <vt:lpstr>R17 MR-DC Enh. WI Corrections</vt:lpstr>
      <vt:lpstr>R17 NR QoE WI Corrections</vt:lpstr>
      <vt:lpstr>R17 Positioning WI Corrections</vt:lpstr>
      <vt:lpstr>R17 NRIIOT WI Corrections</vt:lpstr>
      <vt:lpstr>R17 MBS WI Corrections</vt:lpstr>
      <vt:lpstr>R17 Sidelink Relay WI Corrections</vt:lpstr>
      <vt:lpstr>R17 Small Data WI Corrections</vt:lpstr>
      <vt:lpstr>R17 NR NTN and IoT over NTN WIs Corrections</vt:lpstr>
      <vt:lpstr>R17 MultiSIM WI Corrections</vt:lpstr>
      <vt:lpstr>R17 UE Power Saving WI Corrections</vt:lpstr>
      <vt:lpstr>R17 EPS UPIP WI Corrections</vt:lpstr>
      <vt:lpstr>My Heartfelt Thanks To:</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
  <cp:lastModifiedBy>RAN3 Chair</cp:lastModifiedBy>
  <cp:revision>413</cp:revision>
  <cp:lastPrinted>2018-03-14T16:55:00Z</cp:lastPrinted>
  <dcterms:created xsi:type="dcterms:W3CDTF">2009-11-27T05:15:00Z</dcterms:created>
  <dcterms:modified xsi:type="dcterms:W3CDTF">2022-05-31T07:45:50Z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0x010100EB28163D68FE8E4D9361964FDD814FC4</vt:lpwstr>
  </property>
  <property fmtid="{D5CDD505-2E9C-101B-9397-08002B2CF9AE}" pid="3" name="KSOProductBuildVer">
    <vt:lpwstr>2052-11.8.2.9022</vt:lpwstr>
  </property>
</Properties>
</file>