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19"/>
  </p:notesMasterIdLst>
  <p:handoutMasterIdLst>
    <p:handoutMasterId r:id="rId20"/>
  </p:handoutMasterIdLst>
  <p:sldIdLst>
    <p:sldId id="277" r:id="rId15"/>
    <p:sldId id="273" r:id="rId16"/>
    <p:sldId id="274" r:id="rId17"/>
    <p:sldId id="261" r:id="rId18"/>
  </p:sldIdLst>
  <p:sldSz cx="12192000" cy="6858000"/>
  <p:notesSz cx="6858000" cy="9144000"/>
  <p:embeddedFontLst>
    <p:embeddedFont>
      <p:font typeface="Ericsson Hilda" panose="00000500000000000000" pitchFamily="2" charset="0"/>
      <p:regular r:id="rId21"/>
      <p:bold r:id="rId22"/>
      <p:italic r:id="rId23"/>
      <p:boldItalic r:id="rId24"/>
    </p:embeddedFont>
    <p:embeddedFont>
      <p:font typeface="Ericsson Hilda ExtraBold" panose="00000900000000000000" pitchFamily="2" charset="0"/>
      <p:bold r:id="rId25"/>
    </p:embeddedFont>
    <p:embeddedFont>
      <p:font typeface="Ericsson Hilda ExtraLight" panose="00000300000000000000" pitchFamily="2" charset="0"/>
      <p:regular r:id="rId26"/>
    </p:embeddedFont>
    <p:embeddedFont>
      <p:font typeface="Ericsson Hilda Light" panose="00000400000000000000" pitchFamily="2" charset="0"/>
      <p:regular r:id="rId27"/>
      <p:italic r:id="rId28"/>
    </p:embeddedFont>
    <p:embeddedFont>
      <p:font typeface="Ericsson Technical Icons" panose="000005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DF7277-40FC-4D3F-AF7A-1C229A5A4A4B}" v="3" dt="2022-03-10T14:27:30.6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124" autoAdjust="0"/>
  </p:normalViewPr>
  <p:slideViewPr>
    <p:cSldViewPr snapToGrid="0" snapToObjects="1" showGuides="1">
      <p:cViewPr>
        <p:scale>
          <a:sx n="80" d="100"/>
          <a:sy n="80" d="100"/>
        </p:scale>
        <p:origin x="136" y="-2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tesh Shreevastav" userId="f93dee3d-be4f-412a-8c5f-30ec04b37dfb" providerId="ADAL" clId="{8EDF7277-40FC-4D3F-AF7A-1C229A5A4A4B}"/>
    <pc:docChg chg="custSel addSld delSld modSld modMainMaster">
      <pc:chgData name="Ritesh Shreevastav" userId="f93dee3d-be4f-412a-8c5f-30ec04b37dfb" providerId="ADAL" clId="{8EDF7277-40FC-4D3F-AF7A-1C229A5A4A4B}" dt="2022-03-10T14:27:30.604" v="44" actId="20577"/>
      <pc:docMkLst>
        <pc:docMk/>
      </pc:docMkLst>
      <pc:sldChg chg="del">
        <pc:chgData name="Ritesh Shreevastav" userId="f93dee3d-be4f-412a-8c5f-30ec04b37dfb" providerId="ADAL" clId="{8EDF7277-40FC-4D3F-AF7A-1C229A5A4A4B}" dt="2022-03-10T09:33:44.032" v="7" actId="2696"/>
        <pc:sldMkLst>
          <pc:docMk/>
          <pc:sldMk cId="2230748882" sldId="271"/>
        </pc:sldMkLst>
      </pc:sldChg>
      <pc:sldChg chg="modSp">
        <pc:chgData name="Ritesh Shreevastav" userId="f93dee3d-be4f-412a-8c5f-30ec04b37dfb" providerId="ADAL" clId="{8EDF7277-40FC-4D3F-AF7A-1C229A5A4A4B}" dt="2022-03-10T09:36:03.246" v="30" actId="207"/>
        <pc:sldMkLst>
          <pc:docMk/>
          <pc:sldMk cId="3314719804" sldId="274"/>
        </pc:sldMkLst>
        <pc:spChg chg="mod">
          <ac:chgData name="Ritesh Shreevastav" userId="f93dee3d-be4f-412a-8c5f-30ec04b37dfb" providerId="ADAL" clId="{8EDF7277-40FC-4D3F-AF7A-1C229A5A4A4B}" dt="2022-03-10T09:36:03.246" v="30" actId="207"/>
          <ac:spMkLst>
            <pc:docMk/>
            <pc:sldMk cId="3314719804" sldId="274"/>
            <ac:spMk id="3" creationId="{2852C72B-8F58-41FF-92C8-F9DC88303AFC}"/>
          </ac:spMkLst>
        </pc:spChg>
      </pc:sldChg>
      <pc:sldChg chg="addSp add del">
        <pc:chgData name="Ritesh Shreevastav" userId="f93dee3d-be4f-412a-8c5f-30ec04b37dfb" providerId="ADAL" clId="{8EDF7277-40FC-4D3F-AF7A-1C229A5A4A4B}" dt="2022-03-10T09:33:46.609" v="8" actId="2696"/>
        <pc:sldMkLst>
          <pc:docMk/>
          <pc:sldMk cId="2178089742" sldId="275"/>
        </pc:sldMkLst>
        <pc:spChg chg="add">
          <ac:chgData name="Ritesh Shreevastav" userId="f93dee3d-be4f-412a-8c5f-30ec04b37dfb" providerId="ADAL" clId="{8EDF7277-40FC-4D3F-AF7A-1C229A5A4A4B}" dt="2022-03-10T09:33:05.803" v="1"/>
          <ac:spMkLst>
            <pc:docMk/>
            <pc:sldMk cId="2178089742" sldId="275"/>
            <ac:spMk id="2" creationId="{1F2776B8-95D4-4432-AEC4-4DCF32D15183}"/>
          </ac:spMkLst>
        </pc:spChg>
      </pc:sldChg>
      <pc:sldChg chg="add del">
        <pc:chgData name="Ritesh Shreevastav" userId="f93dee3d-be4f-412a-8c5f-30ec04b37dfb" providerId="ADAL" clId="{8EDF7277-40FC-4D3F-AF7A-1C229A5A4A4B}" dt="2022-03-10T09:33:25.359" v="4" actId="2696"/>
        <pc:sldMkLst>
          <pc:docMk/>
          <pc:sldMk cId="1312523759" sldId="276"/>
        </pc:sldMkLst>
      </pc:sldChg>
      <pc:sldChg chg="modSp add">
        <pc:chgData name="Ritesh Shreevastav" userId="f93dee3d-be4f-412a-8c5f-30ec04b37dfb" providerId="ADAL" clId="{8EDF7277-40FC-4D3F-AF7A-1C229A5A4A4B}" dt="2022-03-10T11:45:02.935" v="40" actId="6549"/>
        <pc:sldMkLst>
          <pc:docMk/>
          <pc:sldMk cId="1609688237" sldId="277"/>
        </pc:sldMkLst>
        <pc:spChg chg="mod">
          <ac:chgData name="Ritesh Shreevastav" userId="f93dee3d-be4f-412a-8c5f-30ec04b37dfb" providerId="ADAL" clId="{8EDF7277-40FC-4D3F-AF7A-1C229A5A4A4B}" dt="2022-03-10T11:45:02.935" v="40" actId="6549"/>
          <ac:spMkLst>
            <pc:docMk/>
            <pc:sldMk cId="1609688237" sldId="277"/>
            <ac:spMk id="9" creationId="{952A7F34-ED9E-414A-93E9-C12E5EF02AC0}"/>
          </ac:spMkLst>
        </pc:spChg>
        <pc:spChg chg="mod">
          <ac:chgData name="Ritesh Shreevastav" userId="f93dee3d-be4f-412a-8c5f-30ec04b37dfb" providerId="ADAL" clId="{8EDF7277-40FC-4D3F-AF7A-1C229A5A4A4B}" dt="2022-03-10T09:33:37.444" v="6"/>
          <ac:spMkLst>
            <pc:docMk/>
            <pc:sldMk cId="1609688237" sldId="277"/>
            <ac:spMk id="10" creationId="{5A02C843-8944-4003-A89F-D5E427D22BCD}"/>
          </ac:spMkLst>
        </pc:spChg>
        <pc:spChg chg="mod">
          <ac:chgData name="Ritesh Shreevastav" userId="f93dee3d-be4f-412a-8c5f-30ec04b37dfb" providerId="ADAL" clId="{8EDF7277-40FC-4D3F-AF7A-1C229A5A4A4B}" dt="2022-03-10T09:33:55.718" v="16" actId="20577"/>
          <ac:spMkLst>
            <pc:docMk/>
            <pc:sldMk cId="1609688237" sldId="277"/>
            <ac:spMk id="11" creationId="{C8D306E3-8449-4A44-807F-FD18B40E77D4}"/>
          </ac:spMkLst>
        </pc:spChg>
      </pc:sldChg>
      <pc:sldMasterChg chg="modSp">
        <pc:chgData name="Ritesh Shreevastav" userId="f93dee3d-be4f-412a-8c5f-30ec04b37dfb" providerId="ADAL" clId="{8EDF7277-40FC-4D3F-AF7A-1C229A5A4A4B}" dt="2022-03-10T14:27:30.604" v="44" actId="20577"/>
        <pc:sldMasterMkLst>
          <pc:docMk/>
          <pc:sldMasterMk cId="2523064765" sldId="2147483660"/>
        </pc:sldMasterMkLst>
        <pc:spChg chg="mod">
          <ac:chgData name="Ritesh Shreevastav" userId="f93dee3d-be4f-412a-8c5f-30ec04b37dfb" providerId="ADAL" clId="{8EDF7277-40FC-4D3F-AF7A-1C229A5A4A4B}" dt="2022-03-10T14:27:30.604" v="44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22185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Ericsson  |  2022-03-10  |  Open  |  Page </a:t>
            </a:r>
            <a:fld id="{967B33B4-DF03-4138-96EB-E012905B663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7F6D3E-235B-452D-8A09-D57D259BCECC}"/>
              </a:ext>
            </a:extLst>
          </p:cNvPr>
          <p:cNvSpPr txBox="1"/>
          <p:nvPr/>
        </p:nvSpPr>
        <p:spPr>
          <a:xfrm>
            <a:off x="451104" y="548640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TSG RAN #95-e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17-23 March 2022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E8E935-77E0-4E3F-BDC1-F78D389588B8}"/>
              </a:ext>
            </a:extLst>
          </p:cNvPr>
          <p:cNvSpPr txBox="1"/>
          <p:nvPr/>
        </p:nvSpPr>
        <p:spPr>
          <a:xfrm>
            <a:off x="451104" y="1938528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2A7F34-ED9E-414A-93E9-C12E5EF02AC0}"/>
              </a:ext>
            </a:extLst>
          </p:cNvPr>
          <p:cNvSpPr txBox="1"/>
          <p:nvPr/>
        </p:nvSpPr>
        <p:spPr>
          <a:xfrm>
            <a:off x="451103" y="1938528"/>
            <a:ext cx="11636121" cy="1786129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Source: 	Ericsson, </a:t>
            </a:r>
            <a:r>
              <a:rPr lang="sv-SE" sz="2000" dirty="0"/>
              <a:t>Swift Navigation, ESA, Fraunhofer IIS, Fraunhofer HHI, </a:t>
            </a:r>
            <a:r>
              <a:rPr lang="en-US" sz="2000" dirty="0"/>
              <a:t>Deutsche Telekom, Intel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endParaRPr lang="en-US" sz="2000" kern="1000" spc="-30" dirty="0">
              <a:solidFill>
                <a:schemeClr val="tx1"/>
              </a:solidFill>
              <a:latin typeface="Ericsson Hilda"/>
              <a:ea typeface="+mn-ea"/>
              <a:cs typeface="+mn-cs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Agenda Item: </a:t>
            </a:r>
            <a:r>
              <a:rPr lang="en-US" sz="20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9.2.2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Document for: Decision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02C843-8944-4003-A89F-D5E427D22BCD}"/>
              </a:ext>
            </a:extLst>
          </p:cNvPr>
          <p:cNvSpPr txBox="1"/>
          <p:nvPr/>
        </p:nvSpPr>
        <p:spPr>
          <a:xfrm>
            <a:off x="1847088" y="4291584"/>
            <a:ext cx="8211312" cy="128016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sv-SE" sz="3600" dirty="0"/>
              <a:t>Continuation of GNSS Integrity in Rel-18</a:t>
            </a:r>
            <a:endParaRPr kumimoji="0" lang="en-US" sz="3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D306E3-8449-4A44-807F-FD18B40E77D4}"/>
              </a:ext>
            </a:extLst>
          </p:cNvPr>
          <p:cNvSpPr txBox="1"/>
          <p:nvPr/>
        </p:nvSpPr>
        <p:spPr>
          <a:xfrm>
            <a:off x="10246393" y="882937"/>
            <a:ext cx="1494503" cy="59976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RP-220679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609688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GNSS Integrity</a:t>
            </a:r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41230"/>
            <a:ext cx="11233150" cy="4740519"/>
          </a:xfrm>
        </p:spPr>
        <p:txBody>
          <a:bodyPr/>
          <a:lstStyle/>
          <a:p>
            <a:r>
              <a:rPr lang="sv-SE" dirty="0"/>
              <a:t>In Rel. 17, we studied GNSS integrity and captured the outcome in TR 38.857.</a:t>
            </a:r>
          </a:p>
          <a:p>
            <a:pPr lvl="1"/>
            <a:r>
              <a:rPr lang="sv-SE" dirty="0"/>
              <a:t>Both UE-based and UE-assisted GNSS integrity were studied</a:t>
            </a:r>
          </a:p>
          <a:p>
            <a:pPr lvl="1"/>
            <a:r>
              <a:rPr lang="sv-SE" dirty="0"/>
              <a:t>The findings of study item were only partially implemented.</a:t>
            </a:r>
          </a:p>
          <a:p>
            <a:pPr lvl="1"/>
            <a:r>
              <a:rPr lang="sv-SE" dirty="0"/>
              <a:t>LMF-based integrity was deprioritized due to time.</a:t>
            </a:r>
          </a:p>
          <a:p>
            <a:pPr lvl="1"/>
            <a:r>
              <a:rPr lang="sv-SE" dirty="0"/>
              <a:t>GNSS integrity is specified for SSR Messages (OSR is pending) </a:t>
            </a:r>
          </a:p>
          <a:p>
            <a:r>
              <a:rPr lang="sv-SE" dirty="0"/>
              <a:t>Overall, this AI received very limited time in Rel. 17, so low hanging fruits such as UE-Assisted integrity were deprioritised. </a:t>
            </a:r>
          </a:p>
          <a:p>
            <a:r>
              <a:rPr lang="sv-SE" dirty="0"/>
              <a:t>Remaining work</a:t>
            </a:r>
          </a:p>
          <a:p>
            <a:pPr lvl="1"/>
            <a:r>
              <a:rPr lang="sv-SE" dirty="0"/>
              <a:t>GNSS Integrity for OSR messages is missing due to necessary alignment with RTCM SC 134. </a:t>
            </a:r>
          </a:p>
          <a:p>
            <a:pPr lvl="2"/>
            <a:r>
              <a:rPr lang="sv-SE" dirty="0"/>
              <a:t>RTCM SC 134  will publish integrity specifications later in 2022</a:t>
            </a:r>
          </a:p>
          <a:p>
            <a:pPr lvl="1"/>
            <a:r>
              <a:rPr lang="sv-SE" dirty="0"/>
              <a:t>Coordination with SA2, CT1, CT4 to ensure integrity framework and end to end procedure will work.</a:t>
            </a:r>
          </a:p>
          <a:p>
            <a:pPr lvl="1"/>
            <a:r>
              <a:rPr lang="sv-SE" dirty="0"/>
              <a:t>Integrity and measurement for GNSS local environment feared events</a:t>
            </a:r>
          </a:p>
          <a:p>
            <a:pPr marL="0" indent="0" algn="l" rtl="0" fontAlgn="base">
              <a:buNone/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564469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72D84-D68B-41B3-9CDF-51775F2CB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2C72B-8F58-41FF-92C8-F9DC88303A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The below leftover from Rel-17 on GNSS Integrity is added in the Positioning WID</a:t>
            </a:r>
          </a:p>
          <a:p>
            <a:pPr lvl="2" indent="-264795"/>
            <a:r>
              <a:rPr lang="en-US" dirty="0"/>
              <a:t>Specify signaling enhancements to address remaining aspects of GNSS integrity from Rel. 17, including </a:t>
            </a:r>
            <a:r>
              <a:rPr lang="en-US" dirty="0">
                <a:ea typeface="+mn-lt"/>
                <a:cs typeface="+mn-lt"/>
              </a:rPr>
              <a:t>[RAN2]</a:t>
            </a:r>
          </a:p>
          <a:p>
            <a:pPr lvl="3"/>
            <a:r>
              <a:rPr lang="en-US" dirty="0"/>
              <a:t>GNSS integrity for OSR messages </a:t>
            </a:r>
          </a:p>
          <a:p>
            <a:pPr lvl="3"/>
            <a:r>
              <a:rPr lang="en-US" dirty="0"/>
              <a:t>Alignment with RTCM SC 134</a:t>
            </a:r>
          </a:p>
          <a:p>
            <a:pPr lvl="3"/>
            <a:r>
              <a:rPr lang="en-US" dirty="0"/>
              <a:t>Coordination with SA and CT groups to ensure end-to-end integrity signaling</a:t>
            </a:r>
          </a:p>
          <a:p>
            <a:pPr lvl="3"/>
            <a:r>
              <a:rPr lang="en-US" dirty="0"/>
              <a:t>Local environment aspects (e.g. multipath, interference , spoofing) 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719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7" ma:contentTypeDescription="Create a new document." ma:contentTypeScope="" ma:versionID="e095ca369c297b516c2edc3b4e4eed57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718a2c12685b6f0600d082f95b142e57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FOiUdy+ggskP7zdvR9K+3uVBdzZqYrbvzbATfp5sTt/D+osVztR6cmkPKeNUQhNr"},{"name":"ConfidentialityClass","value":"cT/FOwTWaPknrhRlNMh4SQ=="},{"name":"ExternalConfidentialityLabel","value":"5wlu7ZdPxHQj1W0w+yTNSg=="},{"name":"LanguageCode","value":"5wlu7ZdPxHQj1W0w+yTNSg=="},{"name":"Date","value":"9qCy68egWikGicudfuUntQ=="},{"name":"TemplateType","value":"5wlu7ZdPxHQj1W0w+yTNSg=="},{"name":"DocTitle","value":"5wlu7ZdPxHQj1W0w+yTNSg=="},{"name":"TotalPageNo","value":"5wlu7ZdPxHQj1W0w+yTNSg=="},{"name":"Prepared","value":"u7b033udMafH91H4ly7j2w=="}]}]]></Templafy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07958A4E-FAB1-42E4-B6B5-29B01F63F87B}">
  <ds:schemaRefs/>
</ds:datastoreItem>
</file>

<file path=customXml/itemProps10.xml><?xml version="1.0" encoding="utf-8"?>
<ds:datastoreItem xmlns:ds="http://schemas.openxmlformats.org/officeDocument/2006/customXml" ds:itemID="{71FDEE2E-2220-45C1-AD97-BE812C18DA42}">
  <ds:schemaRefs/>
</ds:datastoreItem>
</file>

<file path=customXml/itemProps11.xml><?xml version="1.0" encoding="utf-8"?>
<ds:datastoreItem xmlns:ds="http://schemas.openxmlformats.org/officeDocument/2006/customXml" ds:itemID="{9EFCA921-717E-41E6-8816-7D00F6537B3D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23D6CC-3D60-4E6D-BB42-6259F521F6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sharepoint/v3"/>
    <ds:schemaRef ds:uri="2f282d3b-eb4a-4b09-b61f-b9593442e286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9b239327-9e80-40e4-b1b7-4394fed77a33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D92C3DF5-A179-4E2D-BD20-07044B39171F}">
  <ds:schemaRefs/>
</ds:datastoreItem>
</file>

<file path=customXml/itemProps8.xml><?xml version="1.0" encoding="utf-8"?>
<ds:datastoreItem xmlns:ds="http://schemas.openxmlformats.org/officeDocument/2006/customXml" ds:itemID="{343FED04-1579-4579-B4B3-1E4EE7067AA4}">
  <ds:schemaRefs/>
</ds:datastoreItem>
</file>

<file path=customXml/itemProps9.xml><?xml version="1.0" encoding="utf-8"?>
<ds:datastoreItem xmlns:ds="http://schemas.openxmlformats.org/officeDocument/2006/customXml" ds:itemID="{3667F11F-1E3B-497D-A0C2-862A181B14A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1820</TotalTime>
  <Words>190</Words>
  <Application>Microsoft Office PowerPoint</Application>
  <PresentationFormat>Widescreen</PresentationFormat>
  <Paragraphs>32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Ericsson Hilda</vt:lpstr>
      <vt:lpstr>Ericsson Technical Icons</vt:lpstr>
      <vt:lpstr>Ericsson Hilda Light</vt:lpstr>
      <vt:lpstr>Ericsson Hilda ExtraBold</vt:lpstr>
      <vt:lpstr>Ericsson Hilda ExtraLight</vt:lpstr>
      <vt:lpstr>PresentationTemplate2021</vt:lpstr>
      <vt:lpstr>PowerPoint Presentation</vt:lpstr>
      <vt:lpstr>GNSS Integrity</vt:lpstr>
      <vt:lpstr>Proposal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Continuation of GNSS Integrity in Rel-18</dc:title>
  <dc:creator>Ericsson</dc:creator>
  <cp:keywords/>
  <dc:description>Rev</dc:description>
  <cp:lastModifiedBy>Rapporteur</cp:lastModifiedBy>
  <cp:revision>150</cp:revision>
  <dcterms:created xsi:type="dcterms:W3CDTF">2019-04-23T15:12:54Z</dcterms:created>
  <dcterms:modified xsi:type="dcterms:W3CDTF">2022-03-10T14:43:52Z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637104421561120557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Ericsson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2022-03-10</vt:lpwstr>
  </property>
  <property fmtid="{D5CDD505-2E9C-101B-9397-08002B2CF9AE}" pid="21" name="Reference">
    <vt:lpwstr/>
  </property>
  <property fmtid="{D5CDD505-2E9C-101B-9397-08002B2CF9AE}" pid="22" name="Title">
    <vt:lpwstr>Continuation of GNSS Integrity in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