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 bookmarkIdSeed="4">
  <p:sldMasterIdLst>
    <p:sldMasterId id="2147483648" r:id="rId1"/>
    <p:sldMasterId id="2147483656" r:id="rId2"/>
    <p:sldMasterId id="2147483663" r:id="rId3"/>
  </p:sldMasterIdLst>
  <p:notesMasterIdLst>
    <p:notesMasterId r:id="rId10"/>
  </p:notesMasterIdLst>
  <p:handoutMasterIdLst>
    <p:handoutMasterId r:id="rId11"/>
  </p:handoutMasterIdLst>
  <p:sldIdLst>
    <p:sldId id="262" r:id="rId4"/>
    <p:sldId id="487" r:id="rId5"/>
    <p:sldId id="493" r:id="rId6"/>
    <p:sldId id="494" r:id="rId7"/>
    <p:sldId id="490" r:id="rId8"/>
    <p:sldId id="261" r:id="rId9"/>
  </p:sldIdLst>
  <p:sldSz cx="9144000" cy="5143500" type="screen16x9"/>
  <p:notesSz cx="6858000" cy="9144000"/>
  <p:defaultTextStyle>
    <a:defPPr>
      <a:defRPr lang="zh-CN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942">
          <p15:clr>
            <a:srgbClr val="A4A3A4"/>
          </p15:clr>
        </p15:guide>
        <p15:guide id="2" pos="2806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0B1"/>
    <a:srgbClr val="008FD4"/>
    <a:srgbClr val="5ACBF5"/>
    <a:srgbClr val="90D8A2"/>
    <a:srgbClr val="00AEEF"/>
    <a:srgbClr val="00ABBD"/>
    <a:srgbClr val="0089CF"/>
    <a:srgbClr val="005BAA"/>
    <a:srgbClr val="8CC63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012" autoAdjust="0"/>
    <p:restoredTop sz="50000" autoAdjust="0"/>
  </p:normalViewPr>
  <p:slideViewPr>
    <p:cSldViewPr snapToGrid="0" snapToObjects="1">
      <p:cViewPr varScale="1">
        <p:scale>
          <a:sx n="214" d="100"/>
          <a:sy n="214" d="100"/>
        </p:scale>
        <p:origin x="156" y="174"/>
      </p:cViewPr>
      <p:guideLst>
        <p:guide orient="horz" pos="1942"/>
        <p:guide pos="2806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2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kumimoji="1"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kumimoji="1"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F2FAECFD-CC53-4182-9FDD-29AABDA331A7}" type="datetimeFigureOut">
              <a:rPr lang="zh-CN" altLang="en-US"/>
              <a:t>2022/3/11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kumimoji="1"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幻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kumimoji="1"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28C7C476-630F-4E97-AD79-548321178EAE}" type="slidenum">
              <a:rPr lang="zh-CN" altLang="en-US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612333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ED7B1F9-E82C-4289-810D-22272FC3DBEB}" type="datetimeFigureOut">
              <a:rPr lang="en-US" smtClean="0"/>
              <a:t>3/11/2022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21B44DB-93D9-4413-9809-D5C2D0D02A6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0996789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1B44DB-93D9-4413-9809-D5C2D0D02A6B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4885587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1B44DB-93D9-4413-9809-D5C2D0D02A6B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289691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>
              <a:defRPr/>
            </a:pPr>
            <a:r>
              <a:rPr lang="en-US" sz="9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T</a:t>
            </a:r>
            <a:r>
              <a:rPr lang="en-US" altLang="zh-CN" sz="9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itle:</a:t>
            </a:r>
            <a:endParaRPr lang="en-US" altLang="ja-JP" sz="9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Arial" panose="020B0604020202020204" pitchFamily="34" charset="0"/>
            </a:endParaRPr>
          </a:p>
          <a:p>
            <a:pPr defTabSz="935355">
              <a:defRPr/>
            </a:pP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Type</a:t>
            </a:r>
            <a:r>
              <a:rPr lang="en-US" altLang="ja-JP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: </a:t>
            </a:r>
            <a:r>
              <a:rPr lang="en-US" altLang="ja-JP" sz="800" noProof="1">
                <a:solidFill>
                  <a:schemeClr val="bg1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Arial</a:t>
            </a:r>
            <a:endParaRPr lang="en-US" sz="8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defTabSz="935355">
              <a:defRPr/>
            </a:pP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：32-</a:t>
            </a:r>
            <a:r>
              <a:rPr lang="en-US" altLang="ja-JP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24-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defRPr/>
            </a:pP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</a:p>
          <a:p>
            <a:pPr defTabSz="935355">
              <a:defRPr/>
            </a:pPr>
            <a:endParaRPr lang="en-US" altLang="zh-CN" sz="9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defRPr/>
            </a:pPr>
            <a:r>
              <a:rPr lang="en-US" altLang="zh-CN" sz="9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defRPr/>
            </a:pP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ype: </a:t>
            </a:r>
            <a:r>
              <a:rPr lang="en-US" altLang="ja-JP" sz="800" noProof="1">
                <a:solidFill>
                  <a:schemeClr val="bg1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Arial</a:t>
            </a:r>
            <a:endParaRPr lang="en-US" sz="8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defTabSz="935355">
              <a:defRPr/>
            </a:pP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20pt</a:t>
            </a:r>
          </a:p>
          <a:p>
            <a:pPr defTabSz="935355">
              <a:defRPr/>
            </a:pP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5848350" y="4454525"/>
            <a:ext cx="184150" cy="368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defRPr/>
            </a:pP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4814888" y="4170363"/>
            <a:ext cx="184150" cy="368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defRPr/>
            </a:pP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4037013" y="3638550"/>
            <a:ext cx="185737" cy="369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defRPr/>
            </a:pP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1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12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8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" name="文本框 19"/>
              <p:cNvSpPr txBox="1">
                <a:spLocks noChangeArrowheads="1"/>
              </p:cNvSpPr>
              <p:nvPr/>
            </p:nvSpPr>
            <p:spPr bwMode="auto">
              <a:xfrm>
                <a:off x="9503815" y="1757265"/>
                <a:ext cx="717713" cy="198437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kumimoji="1" lang="en-US" altLang="zh-CN" sz="700" i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G143, B212</a:t>
                </a:r>
                <a:endParaRPr kumimoji="1" lang="zh-CN" altLang="en-US" sz="700" i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13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6" name="矩形 15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" name="文本框 15"/>
              <p:cNvSpPr txBox="1">
                <a:spLocks noChangeArrowheads="1"/>
              </p:cNvSpPr>
              <p:nvPr/>
            </p:nvSpPr>
            <p:spPr bwMode="auto">
              <a:xfrm>
                <a:off x="9503815" y="2130326"/>
                <a:ext cx="981298" cy="198436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kumimoji="1" lang="en-US" altLang="zh-CN" sz="700" i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R140,G198, B62</a:t>
                </a:r>
                <a:endParaRPr kumimoji="1" lang="zh-CN" altLang="en-US" sz="700" i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14" name="矩形 13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" name="文本框 12"/>
            <p:cNvSpPr txBox="1">
              <a:spLocks noChangeArrowheads="1"/>
            </p:cNvSpPr>
            <p:nvPr/>
          </p:nvSpPr>
          <p:spPr bwMode="auto">
            <a:xfrm>
              <a:off x="9503815" y="2490686"/>
              <a:ext cx="1175017" cy="20002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defRPr/>
              </a:pPr>
              <a:r>
                <a:rPr kumimoji="1" lang="en-US" altLang="zh-CN" sz="700" i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R90,G203, B245</a:t>
              </a:r>
              <a:endParaRPr kumimoji="1" lang="zh-CN" altLang="en-US" sz="700" i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20" name="TextBox 18"/>
          <p:cNvSpPr txBox="1">
            <a:spLocks noChangeArrowheads="1"/>
          </p:cNvSpPr>
          <p:nvPr/>
        </p:nvSpPr>
        <p:spPr bwMode="auto">
          <a:xfrm>
            <a:off x="8153400" y="1016000"/>
            <a:ext cx="914400" cy="914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0" tIns="0" rIns="0" bIns="0"/>
          <a:lstStyle/>
          <a:p>
            <a:pPr>
              <a:defRPr/>
            </a:pPr>
            <a:endParaRPr kumimoji="1"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TextBox 19"/>
          <p:cNvSpPr txBox="1">
            <a:spLocks noChangeArrowheads="1"/>
          </p:cNvSpPr>
          <p:nvPr/>
        </p:nvSpPr>
        <p:spPr bwMode="auto">
          <a:xfrm>
            <a:off x="4864100" y="3378200"/>
            <a:ext cx="914400" cy="914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0" tIns="0" rIns="0" bIns="0"/>
          <a:lstStyle/>
          <a:p>
            <a:pPr>
              <a:defRPr/>
            </a:pPr>
            <a:endParaRPr kumimoji="1"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2" name="Picture 20" descr="ZTE_ppt_design_0202-09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567613" y="454025"/>
            <a:ext cx="1208087" cy="790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副标题 2"/>
          <p:cNvSpPr>
            <a:spLocks noGrp="1"/>
          </p:cNvSpPr>
          <p:nvPr>
            <p:ph type="subTitle" idx="1"/>
          </p:nvPr>
        </p:nvSpPr>
        <p:spPr>
          <a:xfrm>
            <a:off x="430210" y="1314082"/>
            <a:ext cx="6400800" cy="562760"/>
          </a:xfrm>
        </p:spPr>
        <p:txBody>
          <a:bodyPr>
            <a:normAutofit/>
          </a:bodyPr>
          <a:lstStyle>
            <a:lvl1pPr marL="0" indent="0" algn="l">
              <a:lnSpc>
                <a:spcPct val="100000"/>
              </a:lnSpc>
              <a:buNone/>
              <a:defRPr kumimoji="1" lang="zh-CN" altLang="en-US" sz="2200" b="0" i="0" kern="1200" dirty="0">
                <a:solidFill>
                  <a:srgbClr val="8CC63E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35" name="Text Placeholder 34"/>
          <p:cNvSpPr>
            <a:spLocks noGrp="1"/>
          </p:cNvSpPr>
          <p:nvPr>
            <p:ph type="body" sz="quarter" idx="10"/>
          </p:nvPr>
        </p:nvSpPr>
        <p:spPr>
          <a:xfrm>
            <a:off x="430622" y="2391270"/>
            <a:ext cx="4478338" cy="1006822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rgbClr val="FFFFFF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8" name="标题 1"/>
          <p:cNvSpPr>
            <a:spLocks noGrp="1"/>
          </p:cNvSpPr>
          <p:nvPr>
            <p:ph type="ctrTitle"/>
          </p:nvPr>
        </p:nvSpPr>
        <p:spPr>
          <a:xfrm>
            <a:off x="430210" y="860996"/>
            <a:ext cx="6400800" cy="444238"/>
          </a:xfrm>
        </p:spPr>
        <p:txBody>
          <a:bodyPr>
            <a:noAutofit/>
          </a:bodyPr>
          <a:lstStyle>
            <a:lvl1pPr algn="l">
              <a:defRPr kumimoji="1" lang="zh-CN" altLang="en-US" sz="2800" b="1" i="0" kern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>
              <a:defRPr/>
            </a:pPr>
            <a:r>
              <a:rPr lang="en-US" sz="9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T</a:t>
            </a:r>
            <a:r>
              <a:rPr lang="en-US" altLang="zh-CN" sz="9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itle:</a:t>
            </a:r>
            <a:endParaRPr lang="en-US" altLang="ja-JP" sz="9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Arial" panose="020B0604020202020204" pitchFamily="34" charset="0"/>
            </a:endParaRPr>
          </a:p>
          <a:p>
            <a:pPr defTabSz="935355">
              <a:defRPr/>
            </a:pP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Type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: 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Arial</a:t>
            </a:r>
            <a:endParaRPr lang="en-US" sz="800" dirty="0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Arial" panose="020B0604020202020204" pitchFamily="34" charset="0"/>
            </a:endParaRPr>
          </a:p>
          <a:p>
            <a:pPr defTabSz="935355">
              <a:defRPr/>
            </a:pPr>
            <a:r>
              <a:rPr 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defRPr/>
            </a:pPr>
            <a:r>
              <a:rPr 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</a:p>
          <a:p>
            <a:pPr defTabSz="935355">
              <a:defRPr/>
            </a:pPr>
            <a:endParaRPr lang="en-US" altLang="zh-CN" sz="9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defRPr/>
            </a:pPr>
            <a:r>
              <a:rPr lang="en-US" altLang="zh-CN" sz="9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defRPr/>
            </a:pPr>
            <a:r>
              <a:rPr 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ype: 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Arial</a:t>
            </a:r>
            <a:endParaRPr lang="en-US" sz="800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defTabSz="935355">
              <a:defRPr/>
            </a:pPr>
            <a:r>
              <a:rPr 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：14-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18pt</a:t>
            </a:r>
          </a:p>
          <a:p>
            <a:pPr defTabSz="935355">
              <a:defRPr/>
            </a:pPr>
            <a:r>
              <a:rPr 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2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2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" name="文本框 19"/>
              <p:cNvSpPr txBox="1">
                <a:spLocks noChangeArrowheads="1"/>
              </p:cNvSpPr>
              <p:nvPr/>
            </p:nvSpPr>
            <p:spPr bwMode="auto">
              <a:xfrm>
                <a:off x="9503815" y="1757265"/>
                <a:ext cx="717713" cy="198437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kumimoji="1" lang="en-US" altLang="zh-CN" sz="700" i="1" dirty="0">
                    <a:solidFill>
                      <a:srgbClr val="FFFFFF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G143, B212</a:t>
                </a:r>
                <a:endParaRPr kumimoji="1" lang="zh-CN" altLang="en-US" sz="700" i="1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5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0" name="矩形 14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" name="文本框 15"/>
              <p:cNvSpPr txBox="1">
                <a:spLocks noChangeArrowheads="1"/>
              </p:cNvSpPr>
              <p:nvPr/>
            </p:nvSpPr>
            <p:spPr bwMode="auto">
              <a:xfrm>
                <a:off x="9503815" y="2130326"/>
                <a:ext cx="981298" cy="198436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kumimoji="1" lang="en-US" altLang="zh-CN" sz="700" i="1" dirty="0">
                    <a:solidFill>
                      <a:srgbClr val="FFFFFF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R140,G198, B62</a:t>
                </a:r>
                <a:endParaRPr kumimoji="1" lang="zh-CN" altLang="en-US" sz="700" i="1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8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" name="文本框 12"/>
            <p:cNvSpPr txBox="1">
              <a:spLocks noChangeArrowheads="1"/>
            </p:cNvSpPr>
            <p:nvPr/>
          </p:nvSpPr>
          <p:spPr bwMode="auto">
            <a:xfrm>
              <a:off x="9503815" y="2490686"/>
              <a:ext cx="1175017" cy="20002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defRPr/>
              </a:pPr>
              <a:r>
                <a:rPr kumimoji="1" lang="en-US" altLang="zh-CN" sz="700" i="1" dirty="0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R90,G203, B245</a:t>
              </a:r>
              <a:endParaRPr kumimoji="1" lang="zh-CN" altLang="en-US" sz="700" i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pic>
        <p:nvPicPr>
          <p:cNvPr id="14" name="Picture 15" descr="ZTE_ppt_design_0202-06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Box 16"/>
          <p:cNvSpPr txBox="1">
            <a:spLocks noChangeArrowheads="1"/>
          </p:cNvSpPr>
          <p:nvPr/>
        </p:nvSpPr>
        <p:spPr bwMode="auto">
          <a:xfrm>
            <a:off x="4271963" y="4914900"/>
            <a:ext cx="920822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>
              <a:defRPr/>
            </a:pPr>
            <a:r>
              <a:rPr kumimoji="1" lang="en-US" sz="600" dirty="0"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ZTE All rights reserved</a:t>
            </a:r>
          </a:p>
        </p:txBody>
      </p:sp>
      <p:sp>
        <p:nvSpPr>
          <p:cNvPr id="16" name="Slide Number Placeholder 5"/>
          <p:cNvSpPr>
            <a:spLocks noGrp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>
              <a:defRPr/>
            </a:pPr>
            <a:fld id="{C0E72943-9F54-4067-A950-84A709784270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‹#›</a:t>
            </a:fld>
            <a:endParaRPr lang="en-US" sz="800" dirty="0">
              <a:solidFill>
                <a:srgbClr val="40404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" name="文本占位符 2"/>
          <p:cNvSpPr>
            <a:spLocks noGrp="1"/>
          </p:cNvSpPr>
          <p:nvPr>
            <p:ph idx="12"/>
          </p:nvPr>
        </p:nvSpPr>
        <p:spPr>
          <a:xfrm>
            <a:off x="336136" y="1270076"/>
            <a:ext cx="8513763" cy="334688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4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</p:txBody>
      </p:sp>
      <p:sp>
        <p:nvSpPr>
          <p:cNvPr id="33" name="标题 13"/>
          <p:cNvSpPr>
            <a:spLocks noGrp="1"/>
          </p:cNvSpPr>
          <p:nvPr>
            <p:ph type="title"/>
          </p:nvPr>
        </p:nvSpPr>
        <p:spPr>
          <a:xfrm>
            <a:off x="336137" y="411131"/>
            <a:ext cx="8513762" cy="723727"/>
          </a:xfrm>
        </p:spPr>
        <p:txBody>
          <a:bodyPr rtlCol="0">
            <a:noAutofit/>
          </a:bodyPr>
          <a:lstStyle>
            <a:lvl1pPr>
              <a:defRPr lang="zh-CN" altLang="en-US" b="1" dirty="0">
                <a:solidFill>
                  <a:srgbClr val="008FD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ZTE_ppt_design_0202-06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Slide Number Placeholder 5"/>
          <p:cNvSpPr>
            <a:spLocks noGrp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>
              <a:defRPr/>
            </a:pPr>
            <a:fld id="{113F1D33-9059-47D3-954B-5D17F3B4270F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‹#›</a:t>
            </a:fld>
            <a:endParaRPr lang="en-US" sz="800" dirty="0">
              <a:solidFill>
                <a:srgbClr val="40404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>
              <a:defRPr/>
            </a:pPr>
            <a:r>
              <a:rPr lang="en-US" sz="9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T</a:t>
            </a:r>
            <a:r>
              <a:rPr lang="en-US" altLang="zh-CN" sz="9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itle:</a:t>
            </a:r>
            <a:endParaRPr lang="en-US" altLang="ja-JP" sz="9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Arial" panose="020B0604020202020204" pitchFamily="34" charset="0"/>
            </a:endParaRPr>
          </a:p>
          <a:p>
            <a:pPr defTabSz="935355">
              <a:defRPr/>
            </a:pP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Type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: 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Arial</a:t>
            </a:r>
            <a:endParaRPr lang="en-US" sz="800" dirty="0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Arial" panose="020B0604020202020204" pitchFamily="34" charset="0"/>
            </a:endParaRPr>
          </a:p>
          <a:p>
            <a:pPr defTabSz="935355">
              <a:defRPr/>
            </a:pPr>
            <a:r>
              <a:rPr 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defRPr/>
            </a:pPr>
            <a:r>
              <a:rPr 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</a:p>
          <a:p>
            <a:pPr defTabSz="935355">
              <a:defRPr/>
            </a:pPr>
            <a:endParaRPr lang="en-US" altLang="zh-CN" sz="9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defRPr/>
            </a:pPr>
            <a:r>
              <a:rPr lang="en-US" altLang="zh-CN" sz="9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defRPr/>
            </a:pPr>
            <a:r>
              <a:rPr 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ype: 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Arial</a:t>
            </a:r>
            <a:endParaRPr lang="en-US" sz="800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defTabSz="935355">
              <a:defRPr/>
            </a:pPr>
            <a:r>
              <a:rPr 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：14-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18pt</a:t>
            </a:r>
          </a:p>
          <a:p>
            <a:pPr defTabSz="935355">
              <a:defRPr/>
            </a:pPr>
            <a:r>
              <a:rPr 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2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7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" name="文本框 19"/>
              <p:cNvSpPr txBox="1">
                <a:spLocks noChangeArrowheads="1"/>
              </p:cNvSpPr>
              <p:nvPr/>
            </p:nvSpPr>
            <p:spPr bwMode="auto">
              <a:xfrm>
                <a:off x="9503815" y="1757265"/>
                <a:ext cx="717713" cy="198437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kumimoji="1" lang="en-US" altLang="zh-CN" sz="700" i="1" dirty="0">
                    <a:solidFill>
                      <a:srgbClr val="FFFFFF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G143, B212</a:t>
                </a:r>
                <a:endParaRPr kumimoji="1" lang="zh-CN" altLang="en-US" sz="700" i="1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4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5" name="矩形 14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" name="文本框 15"/>
              <p:cNvSpPr txBox="1">
                <a:spLocks noChangeArrowheads="1"/>
              </p:cNvSpPr>
              <p:nvPr/>
            </p:nvSpPr>
            <p:spPr bwMode="auto">
              <a:xfrm>
                <a:off x="9503815" y="2130326"/>
                <a:ext cx="981298" cy="198436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kumimoji="1" lang="en-US" altLang="zh-CN" sz="700" i="1" dirty="0">
                    <a:solidFill>
                      <a:srgbClr val="FFFFFF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R140,G198, B62</a:t>
                </a:r>
                <a:endParaRPr kumimoji="1" lang="zh-CN" altLang="en-US" sz="700" i="1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13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" name="文本框 12"/>
            <p:cNvSpPr txBox="1">
              <a:spLocks noChangeArrowheads="1"/>
            </p:cNvSpPr>
            <p:nvPr/>
          </p:nvSpPr>
          <p:spPr bwMode="auto">
            <a:xfrm>
              <a:off x="9503815" y="2490686"/>
              <a:ext cx="1175017" cy="20002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defRPr/>
              </a:pPr>
              <a:r>
                <a:rPr kumimoji="1" lang="en-US" altLang="zh-CN" sz="700" i="1" dirty="0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R90,G203, B245</a:t>
              </a:r>
              <a:endParaRPr kumimoji="1" lang="zh-CN" altLang="en-US" sz="700" i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26" name="文本占位符 2"/>
          <p:cNvSpPr>
            <a:spLocks noGrp="1"/>
          </p:cNvSpPr>
          <p:nvPr>
            <p:ph idx="12"/>
          </p:nvPr>
        </p:nvSpPr>
        <p:spPr>
          <a:xfrm>
            <a:off x="4747351" y="1270076"/>
            <a:ext cx="4102547" cy="334688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4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</p:txBody>
      </p:sp>
      <p:sp>
        <p:nvSpPr>
          <p:cNvPr id="27" name="文本占位符 2"/>
          <p:cNvSpPr>
            <a:spLocks noGrp="1"/>
          </p:cNvSpPr>
          <p:nvPr>
            <p:ph idx="13"/>
          </p:nvPr>
        </p:nvSpPr>
        <p:spPr>
          <a:xfrm>
            <a:off x="336136" y="1270076"/>
            <a:ext cx="4102549" cy="334688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4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</p:txBody>
      </p:sp>
      <p:sp>
        <p:nvSpPr>
          <p:cNvPr id="28" name="标题 13"/>
          <p:cNvSpPr>
            <a:spLocks noGrp="1"/>
          </p:cNvSpPr>
          <p:nvPr>
            <p:ph type="title"/>
          </p:nvPr>
        </p:nvSpPr>
        <p:spPr>
          <a:xfrm>
            <a:off x="336137" y="411131"/>
            <a:ext cx="8513762" cy="723727"/>
          </a:xfrm>
        </p:spPr>
        <p:txBody>
          <a:bodyPr rtlCol="0">
            <a:noAutofit/>
          </a:bodyPr>
          <a:lstStyle>
            <a:lvl1pPr>
              <a:defRPr lang="zh-CN" altLang="en-US" b="1" dirty="0">
                <a:solidFill>
                  <a:srgbClr val="008FD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19" name="TextBox 18"/>
          <p:cNvSpPr txBox="1">
            <a:spLocks noChangeArrowheads="1"/>
          </p:cNvSpPr>
          <p:nvPr userDrawn="1"/>
        </p:nvSpPr>
        <p:spPr bwMode="auto">
          <a:xfrm>
            <a:off x="7782501" y="193676"/>
            <a:ext cx="1081088" cy="304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>
              <a:defRPr/>
            </a:pPr>
            <a:r>
              <a:rPr lang="en-US" sz="1000" dirty="0">
                <a:solidFill>
                  <a:srgbClr val="404040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Internal use only▲</a:t>
            </a:r>
            <a:endParaRPr kumimoji="1" lang="en-US" sz="1000" dirty="0">
              <a:solidFill>
                <a:srgbClr val="404040"/>
              </a:solidFill>
              <a:latin typeface="Arial" panose="020B0604020202020204" pitchFamily="34" charset="0"/>
              <a:ea typeface="Heiti SC Light"/>
              <a:cs typeface="Arial" panose="020B0604020202020204" pitchFamily="34" charset="0"/>
            </a:endParaRPr>
          </a:p>
        </p:txBody>
      </p:sp>
      <p:sp>
        <p:nvSpPr>
          <p:cNvPr id="20" name="TextBox 16"/>
          <p:cNvSpPr txBox="1">
            <a:spLocks noChangeArrowheads="1"/>
          </p:cNvSpPr>
          <p:nvPr userDrawn="1"/>
        </p:nvSpPr>
        <p:spPr bwMode="auto">
          <a:xfrm>
            <a:off x="4271963" y="4914900"/>
            <a:ext cx="920822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>
              <a:defRPr/>
            </a:pPr>
            <a:r>
              <a:rPr kumimoji="1" lang="en-US" sz="600" dirty="0"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ZTE All rights reserved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ZTE_ppt_design_0202-06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Slide Number Placeholder 5"/>
          <p:cNvSpPr>
            <a:spLocks noGrp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>
              <a:defRPr/>
            </a:pPr>
            <a:fld id="{D9DD1A95-C1D4-4F9A-857F-0557B7623FF8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‹#›</a:t>
            </a:fld>
            <a:endParaRPr lang="en-US" sz="800" dirty="0">
              <a:solidFill>
                <a:srgbClr val="40404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>
              <a:defRPr/>
            </a:pPr>
            <a:r>
              <a:rPr lang="en-US" sz="9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T</a:t>
            </a:r>
            <a:r>
              <a:rPr lang="en-US" altLang="zh-CN" sz="9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itle:</a:t>
            </a:r>
            <a:endParaRPr lang="en-US" altLang="ja-JP" sz="9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Arial" panose="020B0604020202020204" pitchFamily="34" charset="0"/>
            </a:endParaRPr>
          </a:p>
          <a:p>
            <a:pPr defTabSz="935355">
              <a:defRPr/>
            </a:pP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Type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: 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Arial</a:t>
            </a:r>
            <a:endParaRPr lang="en-US" sz="800" dirty="0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Arial" panose="020B0604020202020204" pitchFamily="34" charset="0"/>
            </a:endParaRPr>
          </a:p>
          <a:p>
            <a:pPr defTabSz="935355">
              <a:defRPr/>
            </a:pPr>
            <a:r>
              <a:rPr 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defRPr/>
            </a:pPr>
            <a:r>
              <a:rPr 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</a:p>
          <a:p>
            <a:pPr defTabSz="935355">
              <a:defRPr/>
            </a:pPr>
            <a:endParaRPr lang="en-US" altLang="zh-CN" sz="9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defRPr/>
            </a:pPr>
            <a:r>
              <a:rPr lang="en-US" altLang="zh-CN" sz="9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defRPr/>
            </a:pPr>
            <a:r>
              <a:rPr 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ype: 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Arial</a:t>
            </a:r>
            <a:endParaRPr lang="en-US" sz="800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defTabSz="935355">
              <a:defRPr/>
            </a:pPr>
            <a:r>
              <a:rPr 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：14-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18pt</a:t>
            </a:r>
          </a:p>
          <a:p>
            <a:pPr defTabSz="935355">
              <a:defRPr/>
            </a:pPr>
            <a:r>
              <a:rPr 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2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6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" name="文本框 19"/>
              <p:cNvSpPr txBox="1">
                <a:spLocks noChangeArrowheads="1"/>
              </p:cNvSpPr>
              <p:nvPr/>
            </p:nvSpPr>
            <p:spPr bwMode="auto">
              <a:xfrm>
                <a:off x="9503815" y="1757265"/>
                <a:ext cx="717713" cy="198437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kumimoji="1" lang="en-US" altLang="zh-CN" sz="700" i="1" dirty="0">
                    <a:solidFill>
                      <a:srgbClr val="FFFFFF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G143, B212</a:t>
                </a:r>
                <a:endParaRPr kumimoji="1" lang="zh-CN" altLang="en-US" sz="700" i="1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4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4" name="矩形 13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" name="文本框 15"/>
              <p:cNvSpPr txBox="1">
                <a:spLocks noChangeArrowheads="1"/>
              </p:cNvSpPr>
              <p:nvPr/>
            </p:nvSpPr>
            <p:spPr bwMode="auto">
              <a:xfrm>
                <a:off x="9503815" y="2130326"/>
                <a:ext cx="981298" cy="198436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kumimoji="1" lang="en-US" altLang="zh-CN" sz="700" i="1" dirty="0">
                    <a:solidFill>
                      <a:srgbClr val="FFFFFF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R140,G198, B62</a:t>
                </a:r>
                <a:endParaRPr kumimoji="1" lang="zh-CN" altLang="en-US" sz="700" i="1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12" name="矩形 11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" name="文本框 12"/>
            <p:cNvSpPr txBox="1">
              <a:spLocks noChangeArrowheads="1"/>
            </p:cNvSpPr>
            <p:nvPr/>
          </p:nvSpPr>
          <p:spPr bwMode="auto">
            <a:xfrm>
              <a:off x="9503815" y="2490686"/>
              <a:ext cx="1175017" cy="20002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defRPr/>
              </a:pPr>
              <a:r>
                <a:rPr kumimoji="1" lang="en-US" altLang="zh-CN" sz="700" i="1" dirty="0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R90,G203, B245</a:t>
              </a:r>
              <a:endParaRPr kumimoji="1" lang="zh-CN" altLang="en-US" sz="700" i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23" name="文本占位符 2"/>
          <p:cNvSpPr>
            <a:spLocks noGrp="1"/>
          </p:cNvSpPr>
          <p:nvPr>
            <p:ph idx="11"/>
          </p:nvPr>
        </p:nvSpPr>
        <p:spPr>
          <a:xfrm>
            <a:off x="5678397" y="1270076"/>
            <a:ext cx="3171501" cy="334688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4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</p:txBody>
      </p:sp>
      <p:sp>
        <p:nvSpPr>
          <p:cNvPr id="25" name="文本占位符 2"/>
          <p:cNvSpPr>
            <a:spLocks noGrp="1"/>
          </p:cNvSpPr>
          <p:nvPr>
            <p:ph idx="12"/>
          </p:nvPr>
        </p:nvSpPr>
        <p:spPr>
          <a:xfrm>
            <a:off x="336136" y="1270076"/>
            <a:ext cx="5041495" cy="334688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4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</p:txBody>
      </p:sp>
      <p:sp>
        <p:nvSpPr>
          <p:cNvPr id="26" name="标题 13"/>
          <p:cNvSpPr>
            <a:spLocks noGrp="1"/>
          </p:cNvSpPr>
          <p:nvPr>
            <p:ph type="title"/>
          </p:nvPr>
        </p:nvSpPr>
        <p:spPr>
          <a:xfrm>
            <a:off x="336137" y="411131"/>
            <a:ext cx="8513762" cy="723727"/>
          </a:xfrm>
        </p:spPr>
        <p:txBody>
          <a:bodyPr rtlCol="0">
            <a:noAutofit/>
          </a:bodyPr>
          <a:lstStyle>
            <a:lvl1pPr>
              <a:defRPr lang="zh-CN" altLang="en-US" b="1" dirty="0">
                <a:solidFill>
                  <a:srgbClr val="008FD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19" name="TextBox 18"/>
          <p:cNvSpPr txBox="1">
            <a:spLocks noChangeArrowheads="1"/>
          </p:cNvSpPr>
          <p:nvPr userDrawn="1"/>
        </p:nvSpPr>
        <p:spPr bwMode="auto">
          <a:xfrm>
            <a:off x="7782501" y="193676"/>
            <a:ext cx="1081088" cy="304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>
              <a:defRPr/>
            </a:pPr>
            <a:r>
              <a:rPr lang="en-US" sz="1000" dirty="0">
                <a:solidFill>
                  <a:srgbClr val="404040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Internal use only▲</a:t>
            </a:r>
            <a:endParaRPr kumimoji="1" lang="en-US" sz="1000" dirty="0">
              <a:solidFill>
                <a:srgbClr val="404040"/>
              </a:solidFill>
              <a:latin typeface="Arial" panose="020B0604020202020204" pitchFamily="34" charset="0"/>
              <a:ea typeface="Heiti SC Light"/>
              <a:cs typeface="Arial" panose="020B0604020202020204" pitchFamily="34" charset="0"/>
            </a:endParaRPr>
          </a:p>
        </p:txBody>
      </p:sp>
      <p:sp>
        <p:nvSpPr>
          <p:cNvPr id="20" name="TextBox 16"/>
          <p:cNvSpPr txBox="1">
            <a:spLocks noChangeArrowheads="1"/>
          </p:cNvSpPr>
          <p:nvPr userDrawn="1"/>
        </p:nvSpPr>
        <p:spPr bwMode="auto">
          <a:xfrm>
            <a:off x="4271963" y="4914900"/>
            <a:ext cx="920822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>
              <a:defRPr/>
            </a:pPr>
            <a:r>
              <a:rPr kumimoji="1" lang="en-US" sz="600" dirty="0"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ZTE All rights reserved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感谢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1196858" y="1493618"/>
            <a:ext cx="6144216" cy="1115297"/>
          </a:xfrm>
        </p:spPr>
        <p:txBody>
          <a:bodyPr rtlCol="0">
            <a:noAutofit/>
          </a:bodyPr>
          <a:lstStyle>
            <a:lvl1pPr>
              <a:defRPr lang="en-US" sz="4000" baseline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58775" y="1200150"/>
            <a:ext cx="4168775" cy="3189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79950" y="1200150"/>
            <a:ext cx="4170363" cy="3189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58775" y="1200150"/>
            <a:ext cx="5065280" cy="3189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569527" y="1200150"/>
            <a:ext cx="3280786" cy="3189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目录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>
              <a:defRPr/>
            </a:pPr>
            <a:r>
              <a:rPr lang="en-US" sz="9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T</a:t>
            </a:r>
            <a:r>
              <a:rPr lang="en-US" altLang="zh-CN" sz="9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itle:</a:t>
            </a:r>
            <a:endParaRPr lang="en-US" altLang="ja-JP" sz="9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Arial" panose="020B0604020202020204" pitchFamily="34" charset="0"/>
            </a:endParaRPr>
          </a:p>
          <a:p>
            <a:pPr defTabSz="935355">
              <a:defRPr/>
            </a:pP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Type</a:t>
            </a:r>
            <a:r>
              <a:rPr lang="en-US" altLang="ja-JP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: </a:t>
            </a:r>
            <a:r>
              <a:rPr lang="en-US" altLang="ja-JP" sz="800" noProof="1">
                <a:solidFill>
                  <a:schemeClr val="bg1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Arial</a:t>
            </a:r>
            <a:endParaRPr lang="en-US" sz="800" dirty="0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Arial" panose="020B0604020202020204" pitchFamily="34" charset="0"/>
            </a:endParaRPr>
          </a:p>
          <a:p>
            <a:pPr defTabSz="935355">
              <a:defRPr/>
            </a:pP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24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defRPr/>
            </a:pP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</a:p>
          <a:p>
            <a:pPr defTabSz="935355">
              <a:defRPr/>
            </a:pPr>
            <a:endParaRPr lang="en-US" altLang="zh-CN" sz="9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defRPr/>
            </a:pPr>
            <a:r>
              <a:rPr lang="en-US" altLang="zh-CN" sz="9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defRPr/>
            </a:pP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ype: </a:t>
            </a:r>
            <a:r>
              <a:rPr lang="en-US" altLang="ja-JP" sz="800" noProof="1">
                <a:solidFill>
                  <a:schemeClr val="bg1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Arial</a:t>
            </a:r>
            <a:endParaRPr lang="en-US" sz="8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defTabSz="935355">
              <a:defRPr/>
            </a:pP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16-</a:t>
            </a:r>
            <a:r>
              <a:rPr lang="en-US" altLang="ja-JP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20pt</a:t>
            </a:r>
          </a:p>
          <a:p>
            <a:pPr defTabSz="935355">
              <a:defRPr/>
            </a:pP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5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6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2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" name="文本框 19"/>
              <p:cNvSpPr txBox="1">
                <a:spLocks noChangeArrowheads="1"/>
              </p:cNvSpPr>
              <p:nvPr/>
            </p:nvSpPr>
            <p:spPr bwMode="auto">
              <a:xfrm>
                <a:off x="9503815" y="1757265"/>
                <a:ext cx="717713" cy="198437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kumimoji="1" lang="en-US" altLang="zh-CN" sz="700" i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G143, B212</a:t>
                </a:r>
                <a:endParaRPr kumimoji="1" lang="zh-CN" altLang="en-US" sz="700" i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7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0" name="矩形 14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" name="文本框 15"/>
              <p:cNvSpPr txBox="1">
                <a:spLocks noChangeArrowheads="1"/>
              </p:cNvSpPr>
              <p:nvPr/>
            </p:nvSpPr>
            <p:spPr bwMode="auto">
              <a:xfrm>
                <a:off x="9503815" y="2130326"/>
                <a:ext cx="981298" cy="198436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kumimoji="1" lang="en-US" altLang="zh-CN" sz="700" i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R140,G198, B62</a:t>
                </a:r>
                <a:endParaRPr kumimoji="1" lang="zh-CN" altLang="en-US" sz="700" i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8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" name="文本框 12"/>
            <p:cNvSpPr txBox="1">
              <a:spLocks noChangeArrowheads="1"/>
            </p:cNvSpPr>
            <p:nvPr/>
          </p:nvSpPr>
          <p:spPr bwMode="auto">
            <a:xfrm>
              <a:off x="9503815" y="2490686"/>
              <a:ext cx="1175017" cy="20002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defRPr/>
              </a:pPr>
              <a:r>
                <a:rPr kumimoji="1" lang="en-US" altLang="zh-CN" sz="700" i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R90,G203, B245</a:t>
              </a:r>
              <a:endParaRPr kumimoji="1" lang="zh-CN" altLang="en-US" sz="700" i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24" name="标题 1"/>
          <p:cNvSpPr>
            <a:spLocks noGrp="1"/>
          </p:cNvSpPr>
          <p:nvPr>
            <p:ph type="ctrTitle"/>
          </p:nvPr>
        </p:nvSpPr>
        <p:spPr>
          <a:xfrm>
            <a:off x="1645426" y="415004"/>
            <a:ext cx="6920949" cy="718293"/>
          </a:xfrm>
        </p:spPr>
        <p:txBody>
          <a:bodyPr rtlCol="0">
            <a:normAutofit/>
          </a:bodyPr>
          <a:lstStyle>
            <a:lvl1pPr>
              <a:defRPr lang="en-US" altLang="zh-CN" sz="2400" dirty="0" smtClean="0">
                <a:solidFill>
                  <a:srgbClr val="008FD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en-US" altLang="zh-CN" dirty="0"/>
          </a:p>
        </p:txBody>
      </p:sp>
      <p:sp>
        <p:nvSpPr>
          <p:cNvPr id="36" name="Rectangle 3"/>
          <p:cNvSpPr>
            <a:spLocks noGrp="1" noChangeArrowheads="1"/>
          </p:cNvSpPr>
          <p:nvPr>
            <p:ph idx="10"/>
          </p:nvPr>
        </p:nvSpPr>
        <p:spPr bwMode="auto">
          <a:xfrm>
            <a:off x="1645426" y="1180188"/>
            <a:ext cx="6920949" cy="3044499"/>
          </a:xfrm>
          <a:prstGeom prst="rect">
            <a:avLst/>
          </a:prstGeom>
        </p:spPr>
        <p:txBody>
          <a:bodyPr rtlCol="0">
            <a:normAutofit/>
          </a:bodyPr>
          <a:lstStyle>
            <a:lvl1pPr>
              <a:defRPr kumimoji="1"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800" b="0" i="0" kern="1200" baseline="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  <a:lvl3pPr>
              <a:defRPr kumimoji="1" lang="zh-CN" altLang="en-US" sz="1600" b="0" i="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3pPr>
            <a:lvl4pPr>
              <a:defRPr kumimoji="1" lang="zh-CN" altLang="en-US" sz="1400" b="0" i="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4pPr>
            <a:lvl5pPr>
              <a:defRPr kumimoji="1" lang="zh-CN" altLang="en-US" sz="1200" b="0" i="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>
              <a:defRPr/>
            </a:pPr>
            <a:r>
              <a:rPr lang="en-US" sz="9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T</a:t>
            </a:r>
            <a:r>
              <a:rPr lang="en-US" altLang="zh-CN" sz="9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itle:</a:t>
            </a:r>
            <a:endParaRPr lang="en-US" altLang="ja-JP" sz="9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Arial" panose="020B0604020202020204" pitchFamily="34" charset="0"/>
            </a:endParaRPr>
          </a:p>
          <a:p>
            <a:pPr defTabSz="935355">
              <a:defRPr/>
            </a:pP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Type</a:t>
            </a:r>
            <a:r>
              <a:rPr lang="en-US" altLang="ja-JP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: </a:t>
            </a:r>
            <a:r>
              <a:rPr lang="en-US" altLang="ja-JP" sz="800" noProof="1">
                <a:solidFill>
                  <a:schemeClr val="bg1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Arial</a:t>
            </a:r>
            <a:endParaRPr lang="en-US" sz="800" dirty="0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Arial" panose="020B0604020202020204" pitchFamily="34" charset="0"/>
            </a:endParaRPr>
          </a:p>
          <a:p>
            <a:pPr defTabSz="935355">
              <a:defRPr/>
            </a:pP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defRPr/>
            </a:pP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</a:p>
          <a:p>
            <a:pPr defTabSz="935355">
              <a:defRPr/>
            </a:pPr>
            <a:endParaRPr lang="en-US" altLang="zh-CN" sz="9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defRPr/>
            </a:pPr>
            <a:r>
              <a:rPr lang="en-US" altLang="zh-CN" sz="9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defRPr/>
            </a:pP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ype: </a:t>
            </a:r>
            <a:r>
              <a:rPr lang="en-US" altLang="ja-JP" sz="800" noProof="1">
                <a:solidFill>
                  <a:schemeClr val="bg1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Arial</a:t>
            </a:r>
            <a:endParaRPr lang="en-US" sz="8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defTabSz="935355">
              <a:defRPr/>
            </a:pP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：14-</a:t>
            </a:r>
            <a:r>
              <a:rPr lang="en-US" altLang="ja-JP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18pt</a:t>
            </a:r>
          </a:p>
          <a:p>
            <a:pPr defTabSz="935355">
              <a:defRPr/>
            </a:pP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5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6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2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" name="文本框 19"/>
              <p:cNvSpPr txBox="1">
                <a:spLocks noChangeArrowheads="1"/>
              </p:cNvSpPr>
              <p:nvPr/>
            </p:nvSpPr>
            <p:spPr bwMode="auto">
              <a:xfrm>
                <a:off x="9503815" y="1757265"/>
                <a:ext cx="717713" cy="198437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kumimoji="1" lang="en-US" altLang="zh-CN" sz="700" i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G143, B212</a:t>
                </a:r>
                <a:endParaRPr kumimoji="1" lang="zh-CN" altLang="en-US" sz="700" i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7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0" name="矩形 14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" name="文本框 15"/>
              <p:cNvSpPr txBox="1">
                <a:spLocks noChangeArrowheads="1"/>
              </p:cNvSpPr>
              <p:nvPr/>
            </p:nvSpPr>
            <p:spPr bwMode="auto">
              <a:xfrm>
                <a:off x="9503815" y="2130326"/>
                <a:ext cx="981298" cy="198436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kumimoji="1" lang="en-US" altLang="zh-CN" sz="700" i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R140,G198, B62</a:t>
                </a:r>
                <a:endParaRPr kumimoji="1" lang="zh-CN" altLang="en-US" sz="700" i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8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" name="文本框 12"/>
            <p:cNvSpPr txBox="1">
              <a:spLocks noChangeArrowheads="1"/>
            </p:cNvSpPr>
            <p:nvPr/>
          </p:nvSpPr>
          <p:spPr bwMode="auto">
            <a:xfrm>
              <a:off x="9503815" y="2490686"/>
              <a:ext cx="1175017" cy="20002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defRPr/>
              </a:pPr>
              <a:r>
                <a:rPr kumimoji="1" lang="en-US" altLang="zh-CN" sz="700" i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R90,G203, B245</a:t>
              </a:r>
              <a:endParaRPr kumimoji="1" lang="zh-CN" altLang="en-US" sz="700" i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pic>
        <p:nvPicPr>
          <p:cNvPr id="14" name="Picture 15" descr="ZTE_ppt_design_0202-06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Box 16"/>
          <p:cNvSpPr txBox="1">
            <a:spLocks noChangeArrowheads="1"/>
          </p:cNvSpPr>
          <p:nvPr/>
        </p:nvSpPr>
        <p:spPr bwMode="auto">
          <a:xfrm>
            <a:off x="4271963" y="4914900"/>
            <a:ext cx="920822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>
              <a:defRPr/>
            </a:pPr>
            <a:r>
              <a:rPr kumimoji="1" lang="en-US" sz="600" dirty="0"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ZTE All rights reserved</a:t>
            </a:r>
          </a:p>
        </p:txBody>
      </p:sp>
      <p:sp>
        <p:nvSpPr>
          <p:cNvPr id="16" name="Slide Number Placeholder 5"/>
          <p:cNvSpPr>
            <a:spLocks noGrp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>
              <a:defRPr/>
            </a:pPr>
            <a:fld id="{C0E72943-9F54-4067-A950-84A709784270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‹#›</a:t>
            </a:fld>
            <a:endParaRPr lang="en-US" sz="800" dirty="0">
              <a:solidFill>
                <a:srgbClr val="40404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" name="文本占位符 2"/>
          <p:cNvSpPr>
            <a:spLocks noGrp="1"/>
          </p:cNvSpPr>
          <p:nvPr>
            <p:ph idx="12"/>
          </p:nvPr>
        </p:nvSpPr>
        <p:spPr>
          <a:xfrm>
            <a:off x="336136" y="1270076"/>
            <a:ext cx="8513763" cy="334688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4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</p:txBody>
      </p:sp>
      <p:sp>
        <p:nvSpPr>
          <p:cNvPr id="33" name="标题 13"/>
          <p:cNvSpPr>
            <a:spLocks noGrp="1"/>
          </p:cNvSpPr>
          <p:nvPr>
            <p:ph type="title"/>
          </p:nvPr>
        </p:nvSpPr>
        <p:spPr>
          <a:xfrm>
            <a:off x="336137" y="411131"/>
            <a:ext cx="8513762" cy="723727"/>
          </a:xfrm>
        </p:spPr>
        <p:txBody>
          <a:bodyPr rtlCol="0">
            <a:noAutofit/>
          </a:bodyPr>
          <a:lstStyle>
            <a:lvl1pPr>
              <a:defRPr lang="zh-CN" altLang="en-US" b="1" dirty="0">
                <a:solidFill>
                  <a:srgbClr val="008FD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ZTE_ppt_design_0202-06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Slide Number Placeholder 5"/>
          <p:cNvSpPr>
            <a:spLocks noGrp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>
              <a:defRPr/>
            </a:pPr>
            <a:fld id="{113F1D33-9059-47D3-954B-5D17F3B4270F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‹#›</a:t>
            </a:fld>
            <a:endParaRPr lang="en-US" sz="800" dirty="0">
              <a:solidFill>
                <a:srgbClr val="40404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>
              <a:defRPr/>
            </a:pPr>
            <a:r>
              <a:rPr lang="en-US" sz="9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T</a:t>
            </a:r>
            <a:r>
              <a:rPr lang="en-US" altLang="zh-CN" sz="9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itle:</a:t>
            </a:r>
            <a:endParaRPr lang="en-US" altLang="ja-JP" sz="9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Arial" panose="020B0604020202020204" pitchFamily="34" charset="0"/>
            </a:endParaRPr>
          </a:p>
          <a:p>
            <a:pPr defTabSz="935355">
              <a:defRPr/>
            </a:pP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Type</a:t>
            </a:r>
            <a:r>
              <a:rPr lang="en-US" altLang="ja-JP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: </a:t>
            </a:r>
            <a:r>
              <a:rPr lang="en-US" altLang="ja-JP" sz="800" noProof="1">
                <a:solidFill>
                  <a:schemeClr val="bg1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Arial</a:t>
            </a:r>
            <a:endParaRPr lang="en-US" sz="800" dirty="0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Arial" panose="020B0604020202020204" pitchFamily="34" charset="0"/>
            </a:endParaRPr>
          </a:p>
          <a:p>
            <a:pPr defTabSz="935355">
              <a:defRPr/>
            </a:pP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defRPr/>
            </a:pP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</a:p>
          <a:p>
            <a:pPr defTabSz="935355">
              <a:defRPr/>
            </a:pPr>
            <a:endParaRPr lang="en-US" altLang="zh-CN" sz="9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defRPr/>
            </a:pPr>
            <a:r>
              <a:rPr lang="en-US" altLang="zh-CN" sz="9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defRPr/>
            </a:pP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ype: </a:t>
            </a:r>
            <a:r>
              <a:rPr lang="en-US" altLang="ja-JP" sz="800" noProof="1">
                <a:solidFill>
                  <a:schemeClr val="bg1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Arial</a:t>
            </a:r>
            <a:endParaRPr lang="en-US" sz="8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defTabSz="935355">
              <a:defRPr/>
            </a:pP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：14-</a:t>
            </a:r>
            <a:r>
              <a:rPr lang="en-US" altLang="ja-JP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18pt</a:t>
            </a:r>
          </a:p>
          <a:p>
            <a:pPr defTabSz="935355">
              <a:defRPr/>
            </a:pP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10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11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7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" name="文本框 19"/>
              <p:cNvSpPr txBox="1">
                <a:spLocks noChangeArrowheads="1"/>
              </p:cNvSpPr>
              <p:nvPr/>
            </p:nvSpPr>
            <p:spPr bwMode="auto">
              <a:xfrm>
                <a:off x="9503815" y="1757265"/>
                <a:ext cx="717713" cy="198437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kumimoji="1" lang="en-US" altLang="zh-CN" sz="700" i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G143, B212</a:t>
                </a:r>
                <a:endParaRPr kumimoji="1" lang="zh-CN" altLang="en-US" sz="700" i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12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5" name="矩形 14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" name="文本框 15"/>
              <p:cNvSpPr txBox="1">
                <a:spLocks noChangeArrowheads="1"/>
              </p:cNvSpPr>
              <p:nvPr/>
            </p:nvSpPr>
            <p:spPr bwMode="auto">
              <a:xfrm>
                <a:off x="9503815" y="2130326"/>
                <a:ext cx="981298" cy="198436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kumimoji="1" lang="en-US" altLang="zh-CN" sz="700" i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R140,G198, B62</a:t>
                </a:r>
                <a:endParaRPr kumimoji="1" lang="zh-CN" altLang="en-US" sz="700" i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13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" name="文本框 12"/>
            <p:cNvSpPr txBox="1">
              <a:spLocks noChangeArrowheads="1"/>
            </p:cNvSpPr>
            <p:nvPr/>
          </p:nvSpPr>
          <p:spPr bwMode="auto">
            <a:xfrm>
              <a:off x="9503815" y="2490686"/>
              <a:ext cx="1175017" cy="20002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defRPr/>
              </a:pPr>
              <a:r>
                <a:rPr kumimoji="1" lang="en-US" altLang="zh-CN" sz="700" i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R90,G203, B245</a:t>
              </a:r>
              <a:endParaRPr kumimoji="1" lang="zh-CN" altLang="en-US" sz="700" i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26" name="文本占位符 2"/>
          <p:cNvSpPr>
            <a:spLocks noGrp="1"/>
          </p:cNvSpPr>
          <p:nvPr>
            <p:ph idx="12"/>
          </p:nvPr>
        </p:nvSpPr>
        <p:spPr>
          <a:xfrm>
            <a:off x="4747351" y="1270076"/>
            <a:ext cx="4102547" cy="334688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4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</p:txBody>
      </p:sp>
      <p:sp>
        <p:nvSpPr>
          <p:cNvPr id="27" name="文本占位符 2"/>
          <p:cNvSpPr>
            <a:spLocks noGrp="1"/>
          </p:cNvSpPr>
          <p:nvPr>
            <p:ph idx="13"/>
          </p:nvPr>
        </p:nvSpPr>
        <p:spPr>
          <a:xfrm>
            <a:off x="336136" y="1270076"/>
            <a:ext cx="4102549" cy="334688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4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</p:txBody>
      </p:sp>
      <p:sp>
        <p:nvSpPr>
          <p:cNvPr id="28" name="标题 13"/>
          <p:cNvSpPr>
            <a:spLocks noGrp="1"/>
          </p:cNvSpPr>
          <p:nvPr>
            <p:ph type="title"/>
          </p:nvPr>
        </p:nvSpPr>
        <p:spPr>
          <a:xfrm>
            <a:off x="336137" y="411131"/>
            <a:ext cx="8513762" cy="723727"/>
          </a:xfrm>
        </p:spPr>
        <p:txBody>
          <a:bodyPr rtlCol="0">
            <a:noAutofit/>
          </a:bodyPr>
          <a:lstStyle>
            <a:lvl1pPr>
              <a:defRPr lang="zh-CN" altLang="en-US" b="1" dirty="0">
                <a:solidFill>
                  <a:srgbClr val="008FD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19" name="TextBox 18"/>
          <p:cNvSpPr txBox="1">
            <a:spLocks noChangeArrowheads="1"/>
          </p:cNvSpPr>
          <p:nvPr userDrawn="1"/>
        </p:nvSpPr>
        <p:spPr bwMode="auto">
          <a:xfrm>
            <a:off x="7782501" y="193676"/>
            <a:ext cx="1081088" cy="304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>
              <a:defRPr/>
            </a:pPr>
            <a:r>
              <a:rPr lang="en-US" sz="1000" dirty="0">
                <a:solidFill>
                  <a:srgbClr val="404040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Internal use only▲</a:t>
            </a:r>
            <a:endParaRPr kumimoji="1" lang="en-US" sz="1000" dirty="0">
              <a:solidFill>
                <a:srgbClr val="404040"/>
              </a:solidFill>
              <a:latin typeface="Arial" panose="020B0604020202020204" pitchFamily="34" charset="0"/>
              <a:ea typeface="Heiti SC Light"/>
              <a:cs typeface="Arial" panose="020B0604020202020204" pitchFamily="34" charset="0"/>
            </a:endParaRPr>
          </a:p>
        </p:txBody>
      </p:sp>
      <p:sp>
        <p:nvSpPr>
          <p:cNvPr id="20" name="TextBox 16"/>
          <p:cNvSpPr txBox="1">
            <a:spLocks noChangeArrowheads="1"/>
          </p:cNvSpPr>
          <p:nvPr userDrawn="1"/>
        </p:nvSpPr>
        <p:spPr bwMode="auto">
          <a:xfrm>
            <a:off x="4271963" y="4914900"/>
            <a:ext cx="920822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>
              <a:defRPr/>
            </a:pPr>
            <a:r>
              <a:rPr kumimoji="1" lang="en-US" sz="600" dirty="0"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ZTE All rights reserved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ZTE_ppt_design_0202-06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Slide Number Placeholder 5"/>
          <p:cNvSpPr>
            <a:spLocks noGrp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>
              <a:defRPr/>
            </a:pPr>
            <a:fld id="{D9DD1A95-C1D4-4F9A-857F-0557B7623FF8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‹#›</a:t>
            </a:fld>
            <a:endParaRPr lang="en-US" sz="800" dirty="0">
              <a:solidFill>
                <a:srgbClr val="40404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>
              <a:defRPr/>
            </a:pPr>
            <a:r>
              <a:rPr lang="en-US" sz="9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T</a:t>
            </a:r>
            <a:r>
              <a:rPr lang="en-US" altLang="zh-CN" sz="9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itle:</a:t>
            </a:r>
            <a:endParaRPr lang="en-US" altLang="ja-JP" sz="9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Arial" panose="020B0604020202020204" pitchFamily="34" charset="0"/>
            </a:endParaRPr>
          </a:p>
          <a:p>
            <a:pPr defTabSz="935355">
              <a:defRPr/>
            </a:pP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Type</a:t>
            </a:r>
            <a:r>
              <a:rPr lang="en-US" altLang="ja-JP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: </a:t>
            </a:r>
            <a:r>
              <a:rPr lang="en-US" altLang="ja-JP" sz="800" noProof="1">
                <a:solidFill>
                  <a:schemeClr val="bg1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Arial</a:t>
            </a:r>
            <a:endParaRPr lang="en-US" sz="800" dirty="0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Arial" panose="020B0604020202020204" pitchFamily="34" charset="0"/>
            </a:endParaRPr>
          </a:p>
          <a:p>
            <a:pPr defTabSz="935355">
              <a:defRPr/>
            </a:pP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defRPr/>
            </a:pP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</a:p>
          <a:p>
            <a:pPr defTabSz="935355">
              <a:defRPr/>
            </a:pPr>
            <a:endParaRPr lang="en-US" altLang="zh-CN" sz="9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defRPr/>
            </a:pPr>
            <a:r>
              <a:rPr lang="en-US" altLang="zh-CN" sz="9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defRPr/>
            </a:pP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ype: </a:t>
            </a:r>
            <a:r>
              <a:rPr lang="en-US" altLang="ja-JP" sz="800" noProof="1">
                <a:solidFill>
                  <a:schemeClr val="bg1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Arial</a:t>
            </a:r>
            <a:endParaRPr lang="en-US" sz="8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defTabSz="935355">
              <a:defRPr/>
            </a:pP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：14-</a:t>
            </a:r>
            <a:r>
              <a:rPr lang="en-US" altLang="ja-JP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18pt</a:t>
            </a:r>
          </a:p>
          <a:p>
            <a:pPr defTabSz="935355">
              <a:defRPr/>
            </a:pP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9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10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6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" name="文本框 19"/>
              <p:cNvSpPr txBox="1">
                <a:spLocks noChangeArrowheads="1"/>
              </p:cNvSpPr>
              <p:nvPr/>
            </p:nvSpPr>
            <p:spPr bwMode="auto">
              <a:xfrm>
                <a:off x="9503815" y="1757265"/>
                <a:ext cx="717713" cy="198437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kumimoji="1" lang="en-US" altLang="zh-CN" sz="700" i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G143, B212</a:t>
                </a:r>
                <a:endParaRPr kumimoji="1" lang="zh-CN" altLang="en-US" sz="700" i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11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4" name="矩形 13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" name="文本框 15"/>
              <p:cNvSpPr txBox="1">
                <a:spLocks noChangeArrowheads="1"/>
              </p:cNvSpPr>
              <p:nvPr/>
            </p:nvSpPr>
            <p:spPr bwMode="auto">
              <a:xfrm>
                <a:off x="9503815" y="2130326"/>
                <a:ext cx="981298" cy="198436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kumimoji="1" lang="en-US" altLang="zh-CN" sz="700" i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R140,G198, B62</a:t>
                </a:r>
                <a:endParaRPr kumimoji="1" lang="zh-CN" altLang="en-US" sz="700" i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12" name="矩形 11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" name="文本框 12"/>
            <p:cNvSpPr txBox="1">
              <a:spLocks noChangeArrowheads="1"/>
            </p:cNvSpPr>
            <p:nvPr/>
          </p:nvSpPr>
          <p:spPr bwMode="auto">
            <a:xfrm>
              <a:off x="9503815" y="2490686"/>
              <a:ext cx="1175017" cy="20002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defRPr/>
              </a:pPr>
              <a:r>
                <a:rPr kumimoji="1" lang="en-US" altLang="zh-CN" sz="700" i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R90,G203, B245</a:t>
              </a:r>
              <a:endParaRPr kumimoji="1" lang="zh-CN" altLang="en-US" sz="700" i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23" name="文本占位符 2"/>
          <p:cNvSpPr>
            <a:spLocks noGrp="1"/>
          </p:cNvSpPr>
          <p:nvPr>
            <p:ph idx="11"/>
          </p:nvPr>
        </p:nvSpPr>
        <p:spPr>
          <a:xfrm>
            <a:off x="5678397" y="1270076"/>
            <a:ext cx="3171501" cy="334688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4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</p:txBody>
      </p:sp>
      <p:sp>
        <p:nvSpPr>
          <p:cNvPr id="25" name="文本占位符 2"/>
          <p:cNvSpPr>
            <a:spLocks noGrp="1"/>
          </p:cNvSpPr>
          <p:nvPr>
            <p:ph idx="12"/>
          </p:nvPr>
        </p:nvSpPr>
        <p:spPr>
          <a:xfrm>
            <a:off x="336136" y="1270076"/>
            <a:ext cx="5041495" cy="334688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4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</p:txBody>
      </p:sp>
      <p:sp>
        <p:nvSpPr>
          <p:cNvPr id="26" name="标题 13"/>
          <p:cNvSpPr>
            <a:spLocks noGrp="1"/>
          </p:cNvSpPr>
          <p:nvPr>
            <p:ph type="title"/>
          </p:nvPr>
        </p:nvSpPr>
        <p:spPr>
          <a:xfrm>
            <a:off x="336137" y="411131"/>
            <a:ext cx="8513762" cy="723727"/>
          </a:xfrm>
        </p:spPr>
        <p:txBody>
          <a:bodyPr rtlCol="0">
            <a:noAutofit/>
          </a:bodyPr>
          <a:lstStyle>
            <a:lvl1pPr>
              <a:defRPr lang="zh-CN" altLang="en-US" b="1" dirty="0">
                <a:solidFill>
                  <a:srgbClr val="008FD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19" name="TextBox 18"/>
          <p:cNvSpPr txBox="1">
            <a:spLocks noChangeArrowheads="1"/>
          </p:cNvSpPr>
          <p:nvPr userDrawn="1"/>
        </p:nvSpPr>
        <p:spPr bwMode="auto">
          <a:xfrm>
            <a:off x="7782501" y="193676"/>
            <a:ext cx="1081088" cy="304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>
              <a:defRPr/>
            </a:pPr>
            <a:r>
              <a:rPr lang="en-US" sz="1000" dirty="0">
                <a:solidFill>
                  <a:srgbClr val="404040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Internal use only▲</a:t>
            </a:r>
            <a:endParaRPr kumimoji="1" lang="en-US" sz="1000" dirty="0">
              <a:solidFill>
                <a:srgbClr val="404040"/>
              </a:solidFill>
              <a:latin typeface="Arial" panose="020B0604020202020204" pitchFamily="34" charset="0"/>
              <a:ea typeface="Heiti SC Light"/>
              <a:cs typeface="Arial" panose="020B0604020202020204" pitchFamily="34" charset="0"/>
            </a:endParaRPr>
          </a:p>
        </p:txBody>
      </p:sp>
      <p:sp>
        <p:nvSpPr>
          <p:cNvPr id="20" name="TextBox 16"/>
          <p:cNvSpPr txBox="1">
            <a:spLocks noChangeArrowheads="1"/>
          </p:cNvSpPr>
          <p:nvPr userDrawn="1"/>
        </p:nvSpPr>
        <p:spPr bwMode="auto">
          <a:xfrm>
            <a:off x="4271963" y="4914900"/>
            <a:ext cx="920822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>
              <a:defRPr/>
            </a:pPr>
            <a:r>
              <a:rPr kumimoji="1" lang="en-US" sz="600" dirty="0"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ZTE All rights reserved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感谢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1196858" y="1493618"/>
            <a:ext cx="6144216" cy="1115297"/>
          </a:xfrm>
        </p:spPr>
        <p:txBody>
          <a:bodyPr rtlCol="0">
            <a:noAutofit/>
          </a:bodyPr>
          <a:lstStyle>
            <a:lvl1pPr>
              <a:defRPr lang="en-US" sz="4000" baseline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AC1B7B3F-A56B-4310-A966-BD55D80449F1}" type="datetimeFigureOut">
              <a:rPr lang="zh-CN" altLang="en-US" smtClean="0"/>
              <a:t>2022/3/11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73127340-2293-49D2-96F1-6E7BF0C8FD9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>
              <a:defRPr/>
            </a:pPr>
            <a:r>
              <a:rPr lang="en-US" sz="9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T</a:t>
            </a:r>
            <a:r>
              <a:rPr lang="en-US" altLang="zh-CN" sz="9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itle:</a:t>
            </a:r>
            <a:endParaRPr lang="en-US" altLang="ja-JP" sz="9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Arial" panose="020B0604020202020204" pitchFamily="34" charset="0"/>
            </a:endParaRPr>
          </a:p>
          <a:p>
            <a:pPr defTabSz="935355">
              <a:defRPr/>
            </a:pP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Type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: 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Arial</a:t>
            </a:r>
            <a:endParaRPr lang="en-US" sz="800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defTabSz="935355">
              <a:defRPr/>
            </a:pPr>
            <a:r>
              <a:rPr 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：32-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24-</a:t>
            </a: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defRPr/>
            </a:pPr>
            <a:r>
              <a:rPr 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</a:p>
          <a:p>
            <a:pPr defTabSz="935355">
              <a:defRPr/>
            </a:pPr>
            <a:endParaRPr lang="en-US" altLang="zh-CN" sz="9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defRPr/>
            </a:pPr>
            <a:r>
              <a:rPr lang="en-US" altLang="zh-CN" sz="9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defRPr/>
            </a:pPr>
            <a:r>
              <a:rPr 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ype: 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Arial</a:t>
            </a:r>
            <a:endParaRPr lang="en-US" sz="800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defTabSz="935355">
              <a:defRPr/>
            </a:pPr>
            <a:r>
              <a:rPr 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20pt</a:t>
            </a:r>
          </a:p>
          <a:p>
            <a:pPr defTabSz="935355">
              <a:defRPr/>
            </a:pPr>
            <a:r>
              <a:rPr 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5848350" y="4454525"/>
            <a:ext cx="184150" cy="368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defRPr/>
            </a:pPr>
            <a:endParaRPr lang="en-US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4814888" y="4170363"/>
            <a:ext cx="184150" cy="368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defRPr/>
            </a:pPr>
            <a:endParaRPr lang="en-US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4037013" y="3638550"/>
            <a:ext cx="185737" cy="369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defRPr/>
            </a:pPr>
            <a:endParaRPr lang="en-US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2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8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" name="文本框 19"/>
              <p:cNvSpPr txBox="1">
                <a:spLocks noChangeArrowheads="1"/>
              </p:cNvSpPr>
              <p:nvPr/>
            </p:nvSpPr>
            <p:spPr bwMode="auto">
              <a:xfrm>
                <a:off x="9503815" y="1757265"/>
                <a:ext cx="717713" cy="198437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kumimoji="1" lang="en-US" altLang="zh-CN" sz="700" i="1" dirty="0">
                    <a:solidFill>
                      <a:srgbClr val="FFFFFF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G143, B212</a:t>
                </a:r>
                <a:endParaRPr kumimoji="1" lang="zh-CN" altLang="en-US" sz="700" i="1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4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6" name="矩形 15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" name="文本框 15"/>
              <p:cNvSpPr txBox="1">
                <a:spLocks noChangeArrowheads="1"/>
              </p:cNvSpPr>
              <p:nvPr/>
            </p:nvSpPr>
            <p:spPr bwMode="auto">
              <a:xfrm>
                <a:off x="9503815" y="2130326"/>
                <a:ext cx="981298" cy="198436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kumimoji="1" lang="en-US" altLang="zh-CN" sz="700" i="1" dirty="0">
                    <a:solidFill>
                      <a:srgbClr val="FFFFFF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R140,G198, B62</a:t>
                </a:r>
                <a:endParaRPr kumimoji="1" lang="zh-CN" altLang="en-US" sz="700" i="1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14" name="矩形 13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" name="文本框 12"/>
            <p:cNvSpPr txBox="1">
              <a:spLocks noChangeArrowheads="1"/>
            </p:cNvSpPr>
            <p:nvPr/>
          </p:nvSpPr>
          <p:spPr bwMode="auto">
            <a:xfrm>
              <a:off x="9503815" y="2490686"/>
              <a:ext cx="1175017" cy="20002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defRPr/>
              </a:pPr>
              <a:r>
                <a:rPr kumimoji="1" lang="en-US" altLang="zh-CN" sz="700" i="1" dirty="0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R90,G203, B245</a:t>
              </a:r>
              <a:endParaRPr kumimoji="1" lang="zh-CN" altLang="en-US" sz="700" i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20" name="TextBox 18"/>
          <p:cNvSpPr txBox="1">
            <a:spLocks noChangeArrowheads="1"/>
          </p:cNvSpPr>
          <p:nvPr/>
        </p:nvSpPr>
        <p:spPr bwMode="auto">
          <a:xfrm>
            <a:off x="8153400" y="1016000"/>
            <a:ext cx="914400" cy="914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0" tIns="0" rIns="0" bIns="0"/>
          <a:lstStyle/>
          <a:p>
            <a:pPr>
              <a:defRPr/>
            </a:pPr>
            <a:endParaRPr kumimoji="1" lang="en-US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TextBox 19"/>
          <p:cNvSpPr txBox="1">
            <a:spLocks noChangeArrowheads="1"/>
          </p:cNvSpPr>
          <p:nvPr/>
        </p:nvSpPr>
        <p:spPr bwMode="auto">
          <a:xfrm>
            <a:off x="4864100" y="3378200"/>
            <a:ext cx="914400" cy="914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0" tIns="0" rIns="0" bIns="0"/>
          <a:lstStyle/>
          <a:p>
            <a:pPr>
              <a:defRPr/>
            </a:pPr>
            <a:endParaRPr kumimoji="1" lang="en-US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2" name="Picture 20" descr="ZTE_ppt_design_0202-09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567613" y="454025"/>
            <a:ext cx="1208087" cy="790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副标题 2"/>
          <p:cNvSpPr>
            <a:spLocks noGrp="1"/>
          </p:cNvSpPr>
          <p:nvPr>
            <p:ph type="subTitle" idx="1"/>
          </p:nvPr>
        </p:nvSpPr>
        <p:spPr>
          <a:xfrm>
            <a:off x="430210" y="1314082"/>
            <a:ext cx="6400800" cy="562760"/>
          </a:xfrm>
        </p:spPr>
        <p:txBody>
          <a:bodyPr>
            <a:normAutofit/>
          </a:bodyPr>
          <a:lstStyle>
            <a:lvl1pPr marL="0" indent="0" algn="l">
              <a:lnSpc>
                <a:spcPct val="100000"/>
              </a:lnSpc>
              <a:buNone/>
              <a:defRPr kumimoji="1" lang="zh-CN" altLang="en-US" sz="2200" b="0" i="0" kern="1200" dirty="0">
                <a:solidFill>
                  <a:srgbClr val="8CC63E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35" name="Text Placeholder 34"/>
          <p:cNvSpPr>
            <a:spLocks noGrp="1"/>
          </p:cNvSpPr>
          <p:nvPr>
            <p:ph type="body" sz="quarter" idx="10"/>
          </p:nvPr>
        </p:nvSpPr>
        <p:spPr>
          <a:xfrm>
            <a:off x="430622" y="2391270"/>
            <a:ext cx="4478338" cy="1006822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rgbClr val="FFFFFF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8" name="标题 1"/>
          <p:cNvSpPr>
            <a:spLocks noGrp="1"/>
          </p:cNvSpPr>
          <p:nvPr>
            <p:ph type="ctrTitle"/>
          </p:nvPr>
        </p:nvSpPr>
        <p:spPr>
          <a:xfrm>
            <a:off x="430210" y="860996"/>
            <a:ext cx="6400800" cy="444238"/>
          </a:xfrm>
        </p:spPr>
        <p:txBody>
          <a:bodyPr>
            <a:noAutofit/>
          </a:bodyPr>
          <a:lstStyle>
            <a:lvl1pPr algn="l">
              <a:defRPr kumimoji="1" lang="zh-CN" altLang="en-US" sz="2800" b="1" i="0" kern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目录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>
              <a:defRPr/>
            </a:pPr>
            <a:r>
              <a:rPr lang="en-US" sz="9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T</a:t>
            </a:r>
            <a:r>
              <a:rPr lang="en-US" altLang="zh-CN" sz="9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itle:</a:t>
            </a:r>
            <a:endParaRPr lang="en-US" altLang="ja-JP" sz="9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Arial" panose="020B0604020202020204" pitchFamily="34" charset="0"/>
            </a:endParaRPr>
          </a:p>
          <a:p>
            <a:pPr defTabSz="935355">
              <a:defRPr/>
            </a:pP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Type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: 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Arial</a:t>
            </a:r>
            <a:endParaRPr lang="en-US" sz="800" dirty="0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Arial" panose="020B0604020202020204" pitchFamily="34" charset="0"/>
            </a:endParaRPr>
          </a:p>
          <a:p>
            <a:pPr defTabSz="935355">
              <a:defRPr/>
            </a:pPr>
            <a:r>
              <a:rPr 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24</a:t>
            </a: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defRPr/>
            </a:pPr>
            <a:r>
              <a:rPr 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</a:p>
          <a:p>
            <a:pPr defTabSz="935355">
              <a:defRPr/>
            </a:pPr>
            <a:endParaRPr lang="en-US" altLang="zh-CN" sz="9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defRPr/>
            </a:pPr>
            <a:r>
              <a:rPr lang="en-US" altLang="zh-CN" sz="9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defRPr/>
            </a:pPr>
            <a:r>
              <a:rPr 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ype: 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Arial</a:t>
            </a:r>
            <a:endParaRPr lang="en-US" sz="800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defTabSz="935355">
              <a:defRPr/>
            </a:pPr>
            <a:r>
              <a:rPr 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16-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20pt</a:t>
            </a:r>
          </a:p>
          <a:p>
            <a:pPr defTabSz="935355">
              <a:defRPr/>
            </a:pPr>
            <a:r>
              <a:rPr 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2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2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" name="文本框 19"/>
              <p:cNvSpPr txBox="1">
                <a:spLocks noChangeArrowheads="1"/>
              </p:cNvSpPr>
              <p:nvPr/>
            </p:nvSpPr>
            <p:spPr bwMode="auto">
              <a:xfrm>
                <a:off x="9503815" y="1757265"/>
                <a:ext cx="717713" cy="198437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kumimoji="1" lang="en-US" altLang="zh-CN" sz="700" i="1" dirty="0">
                    <a:solidFill>
                      <a:srgbClr val="FFFFFF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G143, B212</a:t>
                </a:r>
                <a:endParaRPr kumimoji="1" lang="zh-CN" altLang="en-US" sz="700" i="1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5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0" name="矩形 14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" name="文本框 15"/>
              <p:cNvSpPr txBox="1">
                <a:spLocks noChangeArrowheads="1"/>
              </p:cNvSpPr>
              <p:nvPr/>
            </p:nvSpPr>
            <p:spPr bwMode="auto">
              <a:xfrm>
                <a:off x="9503815" y="2130326"/>
                <a:ext cx="981298" cy="198436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kumimoji="1" lang="en-US" altLang="zh-CN" sz="700" i="1" dirty="0">
                    <a:solidFill>
                      <a:srgbClr val="FFFFFF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R140,G198, B62</a:t>
                </a:r>
                <a:endParaRPr kumimoji="1" lang="zh-CN" altLang="en-US" sz="700" i="1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8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" name="文本框 12"/>
            <p:cNvSpPr txBox="1">
              <a:spLocks noChangeArrowheads="1"/>
            </p:cNvSpPr>
            <p:nvPr/>
          </p:nvSpPr>
          <p:spPr bwMode="auto">
            <a:xfrm>
              <a:off x="9503815" y="2490686"/>
              <a:ext cx="1175017" cy="20002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defRPr/>
              </a:pPr>
              <a:r>
                <a:rPr kumimoji="1" lang="en-US" altLang="zh-CN" sz="700" i="1" dirty="0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R90,G203, B245</a:t>
              </a:r>
              <a:endParaRPr kumimoji="1" lang="zh-CN" altLang="en-US" sz="700" i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24" name="标题 1"/>
          <p:cNvSpPr>
            <a:spLocks noGrp="1"/>
          </p:cNvSpPr>
          <p:nvPr>
            <p:ph type="ctrTitle"/>
          </p:nvPr>
        </p:nvSpPr>
        <p:spPr>
          <a:xfrm>
            <a:off x="1645426" y="415004"/>
            <a:ext cx="6920949" cy="718293"/>
          </a:xfrm>
        </p:spPr>
        <p:txBody>
          <a:bodyPr rtlCol="0">
            <a:normAutofit/>
          </a:bodyPr>
          <a:lstStyle>
            <a:lvl1pPr>
              <a:defRPr lang="en-US" altLang="zh-CN" sz="2400" dirty="0" smtClean="0">
                <a:solidFill>
                  <a:srgbClr val="008FD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en-US" altLang="zh-CN" dirty="0"/>
          </a:p>
        </p:txBody>
      </p:sp>
      <p:sp>
        <p:nvSpPr>
          <p:cNvPr id="36" name="Rectangle 3"/>
          <p:cNvSpPr>
            <a:spLocks noGrp="1" noChangeArrowheads="1"/>
          </p:cNvSpPr>
          <p:nvPr>
            <p:ph idx="10"/>
          </p:nvPr>
        </p:nvSpPr>
        <p:spPr bwMode="auto">
          <a:xfrm>
            <a:off x="1645426" y="1180188"/>
            <a:ext cx="6920949" cy="3044499"/>
          </a:xfrm>
          <a:prstGeom prst="rect">
            <a:avLst/>
          </a:prstGeom>
        </p:spPr>
        <p:txBody>
          <a:bodyPr rtlCol="0">
            <a:normAutofit/>
          </a:bodyPr>
          <a:lstStyle>
            <a:lvl1pPr>
              <a:defRPr kumimoji="1"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800" b="0" i="0" kern="1200" baseline="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  <a:lvl3pPr>
              <a:defRPr kumimoji="1" lang="zh-CN" altLang="en-US" sz="1600" b="0" i="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3pPr>
            <a:lvl4pPr>
              <a:defRPr kumimoji="1" lang="zh-CN" altLang="en-US" sz="1400" b="0" i="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4pPr>
            <a:lvl5pPr>
              <a:defRPr kumimoji="1" lang="zh-CN" altLang="en-US" sz="1200" b="0" i="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7" Type="http://schemas.openxmlformats.org/officeDocument/2006/relationships/theme" Target="../theme/theme2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6" Type="http://schemas.openxmlformats.org/officeDocument/2006/relationships/slideLayout" Target="../slideLayouts/slideLayout13.xml"/><Relationship Id="rId5" Type="http://schemas.openxmlformats.org/officeDocument/2006/relationships/slideLayout" Target="../slideLayouts/slideLayout12.xml"/><Relationship Id="rId4" Type="http://schemas.openxmlformats.org/officeDocument/2006/relationships/slideLayout" Target="../slideLayouts/slideLayout11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6.jpeg"/><Relationship Id="rId4" Type="http://schemas.openxmlformats.org/officeDocument/2006/relationships/theme" Target="../theme/theme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333375" y="341313"/>
            <a:ext cx="8516938" cy="7223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358775" y="1200150"/>
            <a:ext cx="8491538" cy="3189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txStyles>
    <p:titleStyle>
      <a:lvl1pPr algn="l" defTabSz="457200" rtl="0" eaLnBrk="1" fontAlgn="base" hangingPunct="1">
        <a:spcBef>
          <a:spcPct val="0"/>
        </a:spcBef>
        <a:spcAft>
          <a:spcPct val="0"/>
        </a:spcAft>
        <a:defRPr kumimoji="1" lang="zh-CN" altLang="en-US" sz="2400" kern="1200" dirty="0">
          <a:solidFill>
            <a:schemeClr val="tx1"/>
          </a:solidFill>
          <a:latin typeface="+mn-lt"/>
          <a:ea typeface="微软雅黑" panose="020B0503020204020204" charset="-122"/>
          <a:cs typeface="+mn-cs"/>
        </a:defRPr>
      </a:lvl1pPr>
      <a:lvl2pPr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2pPr>
      <a:lvl3pPr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3pPr>
      <a:lvl4pPr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4pPr>
      <a:lvl5pPr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9pPr>
    </p:titleStyle>
    <p:bodyStyle>
      <a:lvl1pPr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defRPr sz="2000" kern="1200">
          <a:solidFill>
            <a:schemeClr val="tx1"/>
          </a:solidFill>
          <a:latin typeface="+mn-lt"/>
          <a:ea typeface="微软雅黑" panose="020B0503020204020204" charset="-122"/>
          <a:cs typeface="+mn-cs"/>
        </a:defRPr>
      </a:lvl1pPr>
      <a:lvl2pPr marL="742950" indent="-285750"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ern="1200">
          <a:solidFill>
            <a:schemeClr val="tx1"/>
          </a:solidFill>
          <a:latin typeface="+mn-lt"/>
          <a:ea typeface="微软雅黑" panose="020B0503020204020204" charset="-122"/>
          <a:cs typeface="+mn-cs"/>
        </a:defRPr>
      </a:lvl2pPr>
      <a:lvl3pPr marL="1143000" indent="-228600"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微软雅黑" panose="020B0503020204020204" charset="-122"/>
          <a:cs typeface="+mn-cs"/>
        </a:defRPr>
      </a:lvl3pPr>
      <a:lvl4pPr marL="1600200" indent="-228600"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400" kern="1200">
          <a:solidFill>
            <a:schemeClr val="tx1"/>
          </a:solidFill>
          <a:latin typeface="+mn-lt"/>
          <a:ea typeface="微软雅黑" panose="020B0503020204020204" charset="-122"/>
          <a:cs typeface="+mn-cs"/>
        </a:defRPr>
      </a:lvl4pPr>
      <a:lvl5pPr marL="2057400" indent="-228600"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 kern="1200">
          <a:solidFill>
            <a:schemeClr val="tx1"/>
          </a:solidFill>
          <a:latin typeface="+mn-lt"/>
          <a:ea typeface="微软雅黑" panose="020B0503020204020204" charset="-122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333375" y="341313"/>
            <a:ext cx="8516938" cy="7223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358775" y="1200150"/>
            <a:ext cx="8491538" cy="3189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  <p:sldLayoutId id="2147483658" r:id="rId2"/>
    <p:sldLayoutId id="2147483659" r:id="rId3"/>
    <p:sldLayoutId id="2147483660" r:id="rId4"/>
    <p:sldLayoutId id="2147483661" r:id="rId5"/>
    <p:sldLayoutId id="2147483662" r:id="rId6"/>
  </p:sldLayoutIdLst>
  <p:txStyles>
    <p:titleStyle>
      <a:lvl1pPr algn="l" defTabSz="457200" rtl="0" eaLnBrk="1" fontAlgn="base" hangingPunct="1">
        <a:spcBef>
          <a:spcPct val="0"/>
        </a:spcBef>
        <a:spcAft>
          <a:spcPct val="0"/>
        </a:spcAft>
        <a:defRPr kumimoji="1" lang="zh-CN" altLang="en-US" sz="2400" kern="1200" dirty="0">
          <a:solidFill>
            <a:schemeClr val="tx1"/>
          </a:solidFill>
          <a:latin typeface="+mn-lt"/>
          <a:ea typeface="微软雅黑" panose="020B0503020204020204" charset="-122"/>
          <a:cs typeface="+mn-cs"/>
        </a:defRPr>
      </a:lvl1pPr>
      <a:lvl2pPr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2pPr>
      <a:lvl3pPr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3pPr>
      <a:lvl4pPr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4pPr>
      <a:lvl5pPr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9pPr>
    </p:titleStyle>
    <p:bodyStyle>
      <a:lvl1pPr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defRPr sz="2000" kern="1200">
          <a:solidFill>
            <a:schemeClr val="tx1"/>
          </a:solidFill>
          <a:latin typeface="+mn-lt"/>
          <a:ea typeface="微软雅黑" panose="020B0503020204020204" charset="-122"/>
          <a:cs typeface="+mn-cs"/>
        </a:defRPr>
      </a:lvl1pPr>
      <a:lvl2pPr marL="742950" indent="-285750"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ern="1200">
          <a:solidFill>
            <a:schemeClr val="tx1"/>
          </a:solidFill>
          <a:latin typeface="+mn-lt"/>
          <a:ea typeface="微软雅黑" panose="020B0503020204020204" charset="-122"/>
          <a:cs typeface="+mn-cs"/>
        </a:defRPr>
      </a:lvl2pPr>
      <a:lvl3pPr marL="1143000" indent="-228600"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微软雅黑" panose="020B0503020204020204" charset="-122"/>
          <a:cs typeface="+mn-cs"/>
        </a:defRPr>
      </a:lvl3pPr>
      <a:lvl4pPr marL="1600200" indent="-228600"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400" kern="1200">
          <a:solidFill>
            <a:schemeClr val="tx1"/>
          </a:solidFill>
          <a:latin typeface="+mn-lt"/>
          <a:ea typeface="微软雅黑" panose="020B0503020204020204" charset="-122"/>
          <a:cs typeface="+mn-cs"/>
        </a:defRPr>
      </a:lvl4pPr>
      <a:lvl5pPr marL="2057400" indent="-228600"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 kern="1200">
          <a:solidFill>
            <a:schemeClr val="tx1"/>
          </a:solidFill>
          <a:latin typeface="+mn-lt"/>
          <a:ea typeface="微软雅黑" panose="020B0503020204020204" charset="-122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ZTE-PPT-16x9-0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9" name="Rectangle 8"/>
          <p:cNvSpPr>
            <a:spLocks noChangeArrowheads="1"/>
          </p:cNvSpPr>
          <p:nvPr/>
        </p:nvSpPr>
        <p:spPr bwMode="auto">
          <a:xfrm>
            <a:off x="9236075" y="2576513"/>
            <a:ext cx="1360488" cy="12350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>
              <a:buFont typeface="Arial" panose="020B0604020202020204" pitchFamily="34" charset="0"/>
              <a:buNone/>
            </a:pPr>
            <a:r>
              <a:rPr lang="en-US" altLang="en-US" sz="9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Title:</a:t>
            </a:r>
          </a:p>
          <a:p>
            <a:pPr defTabSz="935355">
              <a:buFont typeface="Arial" panose="020B0604020202020204" pitchFamily="34" charset="0"/>
              <a:buNone/>
            </a:pPr>
            <a:r>
              <a:rPr lang="en-US" alt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Type: </a:t>
            </a:r>
            <a:r>
              <a:rPr lang="en-US" altLang="en-US" sz="800" noProof="1">
                <a:solidFill>
                  <a:srgbClr val="FFFFFF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Arial</a:t>
            </a:r>
            <a:endParaRPr lang="en-US" sz="800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defTabSz="935355">
              <a:buFont typeface="Arial" panose="020B0604020202020204" pitchFamily="34" charset="0"/>
              <a:buNone/>
            </a:pPr>
            <a:r>
              <a:rPr lang="en-US" alt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Size：22-24pt</a:t>
            </a:r>
          </a:p>
          <a:p>
            <a:pPr defTabSz="935355">
              <a:buFont typeface="Arial" panose="020B0604020202020204" pitchFamily="34" charset="0"/>
              <a:buNone/>
            </a:pPr>
            <a:r>
              <a:rPr lang="en-US" alt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Color：The ZTE blue </a:t>
            </a:r>
          </a:p>
          <a:p>
            <a:pPr defTabSz="935355">
              <a:buFont typeface="Arial" panose="020B0604020202020204" pitchFamily="34" charset="0"/>
              <a:buNone/>
            </a:pPr>
            <a:endParaRPr lang="en-US" altLang="en-US" sz="9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 typeface="Arial" panose="020B0604020202020204" pitchFamily="34" charset="0"/>
              <a:buNone/>
            </a:pPr>
            <a:r>
              <a:rPr lang="en-US" altLang="en-US" sz="9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</a:p>
          <a:p>
            <a:pPr defTabSz="935355">
              <a:buFont typeface="Arial" panose="020B0604020202020204" pitchFamily="34" charset="0"/>
              <a:buNone/>
            </a:pPr>
            <a:r>
              <a:rPr lang="en-US" alt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Type：</a:t>
            </a:r>
            <a:r>
              <a:rPr lang="en-US" altLang="en-US" sz="800" noProof="1">
                <a:solidFill>
                  <a:srgbClr val="FFFFFF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Arial</a:t>
            </a:r>
            <a:endParaRPr lang="en-US" sz="800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defTabSz="935355">
              <a:buFont typeface="Arial" panose="020B0604020202020204" pitchFamily="34" charset="0"/>
              <a:buNone/>
            </a:pPr>
            <a:r>
              <a:rPr lang="en-US" alt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Size：14-18pt</a:t>
            </a:r>
          </a:p>
          <a:p>
            <a:pPr defTabSz="935355">
              <a:buFont typeface="Arial" panose="020B0604020202020204" pitchFamily="34" charset="0"/>
              <a:buNone/>
            </a:pPr>
            <a:r>
              <a:rPr lang="en-US" alt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ZTE green</a:t>
            </a:r>
          </a:p>
        </p:txBody>
      </p:sp>
      <p:grpSp>
        <p:nvGrpSpPr>
          <p:cNvPr id="2" name="组 5"/>
          <p:cNvGrpSpPr/>
          <p:nvPr/>
        </p:nvGrpSpPr>
        <p:grpSpPr bwMode="auto">
          <a:xfrm>
            <a:off x="9364663" y="3851275"/>
            <a:ext cx="1392237" cy="989013"/>
            <a:chOff x="0" y="0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0" y="0"/>
              <a:ext cx="935158" cy="254390"/>
              <a:chOff x="0" y="0"/>
              <a:chExt cx="935158" cy="254390"/>
            </a:xfrm>
          </p:grpSpPr>
          <p:sp>
            <p:nvSpPr>
              <p:cNvPr id="4102" name="矩形 18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54390" cy="254390"/>
              </a:xfrm>
              <a:prstGeom prst="rect">
                <a:avLst/>
              </a:prstGeom>
              <a:solidFill>
                <a:srgbClr val="008FD4"/>
              </a:solidFill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>
                  <a:buFont typeface="Arial" panose="020B0604020202020204" pitchFamily="34" charset="0"/>
                  <a:buNone/>
                </a:pPr>
                <a:endParaRPr lang="zh-CN" altLang="en-US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103" name="文本框 19"/>
              <p:cNvSpPr txBox="1">
                <a:spLocks noChangeArrowheads="1"/>
              </p:cNvSpPr>
              <p:nvPr/>
            </p:nvSpPr>
            <p:spPr bwMode="auto">
              <a:xfrm>
                <a:off x="217344" y="31110"/>
                <a:ext cx="717814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 typeface="Arial" panose="020B0604020202020204" pitchFamily="34" charset="0"/>
                  <a:buNone/>
                </a:pPr>
                <a:r>
                  <a:rPr lang="en-US" sz="700" i="1" dirty="0">
                    <a:solidFill>
                      <a:srgbClr val="FFFFFF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G143, B212</a:t>
                </a:r>
                <a:endParaRPr lang="zh-CN" altLang="en-US" sz="700" i="1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4" name="组 9"/>
            <p:cNvGrpSpPr/>
            <p:nvPr/>
          </p:nvGrpSpPr>
          <p:grpSpPr bwMode="auto">
            <a:xfrm>
              <a:off x="0" y="373460"/>
              <a:ext cx="1199362" cy="254390"/>
              <a:chOff x="0" y="0"/>
              <a:chExt cx="1199362" cy="254390"/>
            </a:xfrm>
          </p:grpSpPr>
          <p:sp>
            <p:nvSpPr>
              <p:cNvPr id="4105" name="矩形 14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54390" cy="254390"/>
              </a:xfrm>
              <a:prstGeom prst="rect">
                <a:avLst/>
              </a:prstGeom>
              <a:solidFill>
                <a:srgbClr val="8CC63E"/>
              </a:solidFill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>
                  <a:buFont typeface="Arial" panose="020B0604020202020204" pitchFamily="34" charset="0"/>
                  <a:buNone/>
                </a:pPr>
                <a:endParaRPr lang="zh-CN" altLang="en-US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106" name="文本框 15"/>
              <p:cNvSpPr txBox="1">
                <a:spLocks noChangeArrowheads="1"/>
              </p:cNvSpPr>
              <p:nvPr/>
            </p:nvSpPr>
            <p:spPr bwMode="auto">
              <a:xfrm>
                <a:off x="217344" y="31110"/>
                <a:ext cx="982018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 typeface="Arial" panose="020B0604020202020204" pitchFamily="34" charset="0"/>
                  <a:buNone/>
                </a:pPr>
                <a:r>
                  <a:rPr lang="en-US" sz="700" i="1" dirty="0">
                    <a:solidFill>
                      <a:srgbClr val="FFFFFF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R140,G198, B62</a:t>
                </a:r>
                <a:endParaRPr lang="zh-CN" altLang="en-US" sz="700" i="1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4107" name="矩形 10"/>
            <p:cNvSpPr>
              <a:spLocks noChangeArrowheads="1"/>
            </p:cNvSpPr>
            <p:nvPr/>
          </p:nvSpPr>
          <p:spPr bwMode="auto">
            <a:xfrm>
              <a:off x="0" y="734618"/>
              <a:ext cx="254390" cy="254390"/>
            </a:xfrm>
            <a:prstGeom prst="rect">
              <a:avLst/>
            </a:prstGeom>
            <a:solidFill>
              <a:srgbClr val="5ACBF5"/>
            </a:solidFill>
            <a:ln w="9525">
              <a:noFill/>
              <a:miter lim="800000"/>
            </a:ln>
          </p:spPr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</a:pPr>
              <a:endParaRPr lang="zh-CN" altLang="en-US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108" name="文本框 12"/>
            <p:cNvSpPr txBox="1">
              <a:spLocks noChangeArrowheads="1"/>
            </p:cNvSpPr>
            <p:nvPr/>
          </p:nvSpPr>
          <p:spPr bwMode="auto">
            <a:xfrm>
              <a:off x="217344" y="765728"/>
              <a:ext cx="1175210" cy="20005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sz="700" i="1" dirty="0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R90,G203, B245</a:t>
              </a:r>
              <a:endParaRPr lang="zh-CN" altLang="en-US" sz="700" i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4109" name="TextBox 16"/>
          <p:cNvSpPr txBox="1">
            <a:spLocks noChangeArrowheads="1"/>
          </p:cNvSpPr>
          <p:nvPr/>
        </p:nvSpPr>
        <p:spPr bwMode="auto">
          <a:xfrm>
            <a:off x="5030506" y="4852554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>
              <a:buFont typeface="Arial" panose="020B0604020202020204" pitchFamily="34" charset="0"/>
              <a:buNone/>
            </a:pPr>
            <a:r>
              <a:rPr lang="en-US" sz="600" dirty="0"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ZTE All rights reserved</a:t>
            </a:r>
          </a:p>
        </p:txBody>
      </p:sp>
      <p:sp>
        <p:nvSpPr>
          <p:cNvPr id="4110" name="Slide Number Placeholder 5"/>
          <p:cNvSpPr>
            <a:spLocks noGrp="1" noChangeArrowheads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>
              <a:buFont typeface="Arial" panose="020B0604020202020204" pitchFamily="34" charset="0"/>
              <a:buNone/>
            </a:pPr>
            <a:fld id="{63A232AC-B835-42C1-99DB-2C459B2C1403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‹#›</a:t>
            </a:fld>
            <a:endParaRPr lang="en-US" sz="800" dirty="0">
              <a:solidFill>
                <a:srgbClr val="40404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111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333375" y="341313"/>
            <a:ext cx="8516938" cy="7223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/>
          <a:lstStyle/>
          <a:p>
            <a:pPr lvl="0"/>
            <a:r>
              <a:rPr lang="zh-CN"/>
              <a:t>单击此处编辑母版标题样式</a:t>
            </a:r>
          </a:p>
        </p:txBody>
      </p:sp>
      <p:sp>
        <p:nvSpPr>
          <p:cNvPr id="4112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358775" y="1200150"/>
            <a:ext cx="8491538" cy="3189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/>
          <a:lstStyle/>
          <a:p>
            <a:pPr lvl="0"/>
            <a:r>
              <a:rPr lang="zh-CN"/>
              <a:t>单击此处编辑母版文本样式</a:t>
            </a:r>
          </a:p>
          <a:p>
            <a:pPr lvl="1"/>
            <a:r>
              <a:rPr lang="zh-CN"/>
              <a:t>二级</a:t>
            </a:r>
          </a:p>
          <a:p>
            <a:pPr lvl="2"/>
            <a:r>
              <a:rPr lang="zh-CN"/>
              <a:t>三级</a:t>
            </a:r>
          </a:p>
          <a:p>
            <a:pPr lvl="3"/>
            <a:r>
              <a:rPr lang="zh-CN"/>
              <a:t>四级</a:t>
            </a:r>
          </a:p>
          <a:p>
            <a:pPr lvl="4"/>
            <a:r>
              <a:rPr lang="zh-CN"/>
              <a:t>五级</a:t>
            </a:r>
          </a:p>
        </p:txBody>
      </p:sp>
      <p:sp>
        <p:nvSpPr>
          <p:cNvPr id="4113" name="TextBox 17"/>
          <p:cNvSpPr txBox="1">
            <a:spLocks noChangeArrowheads="1"/>
          </p:cNvSpPr>
          <p:nvPr/>
        </p:nvSpPr>
        <p:spPr bwMode="auto">
          <a:xfrm>
            <a:off x="8210408" y="110548"/>
            <a:ext cx="777737" cy="230765"/>
          </a:xfrm>
          <a:prstGeom prst="rect">
            <a:avLst/>
          </a:prstGeom>
          <a:noFill/>
          <a:ln w="9525" cap="flat" cmpd="sng">
            <a:noFill/>
            <a:bevel/>
          </a:ln>
          <a:effectLst/>
        </p:spPr>
        <p:txBody>
          <a:bodyPr lIns="0" tIns="0" rIns="0" bIns="0"/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1000" dirty="0">
                <a:solidFill>
                  <a:srgbClr val="404040"/>
                </a:solidFill>
                <a:latin typeface="微软雅黑" panose="020B0503020204020204" charset="-122"/>
                <a:ea typeface="微软雅黑" panose="020B0503020204020204" charset="-122"/>
                <a:cs typeface="Heiti SC Light"/>
              </a:rPr>
              <a:t>内部公开</a:t>
            </a:r>
            <a:r>
              <a:rPr lang="en-US" sz="1000" dirty="0">
                <a:solidFill>
                  <a:srgbClr val="404040"/>
                </a:solidFill>
                <a:latin typeface="微软雅黑" panose="020B0503020204020204" charset="-122"/>
                <a:ea typeface="Heiti SC Light"/>
                <a:cs typeface="Heiti SC Light"/>
              </a:rPr>
              <a:t>▲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</p:sldLayoutIdLst>
  <p:txStyles>
    <p:titleStyle>
      <a:lvl1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+mj-lt"/>
          <a:ea typeface="+mj-ea"/>
          <a:cs typeface="+mj-cs"/>
        </a:defRPr>
      </a:lvl1pPr>
      <a:lvl2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2pPr>
      <a:lvl3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3pPr>
      <a:lvl4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4pPr>
      <a:lvl5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5pPr>
      <a:lvl6pPr marL="4572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6pPr>
      <a:lvl7pPr marL="9144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7pPr>
      <a:lvl8pPr marL="13716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8pPr>
      <a:lvl9pPr marL="18288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9pPr>
    </p:titleStyle>
    <p:bodyStyle>
      <a:lvl1pPr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>
          <a:solidFill>
            <a:schemeClr val="tx1"/>
          </a:solidFill>
          <a:latin typeface="+mn-lt"/>
          <a:ea typeface="+mn-ea"/>
        </a:defRPr>
      </a:lvl2pPr>
      <a:lvl3pPr marL="11430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600">
          <a:solidFill>
            <a:schemeClr val="tx1"/>
          </a:solidFill>
          <a:latin typeface="+mn-lt"/>
          <a:ea typeface="+mn-ea"/>
        </a:defRPr>
      </a:lvl3pPr>
      <a:lvl4pPr marL="16002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400">
          <a:solidFill>
            <a:schemeClr val="tx1"/>
          </a:solidFill>
          <a:latin typeface="+mn-lt"/>
          <a:ea typeface="+mn-ea"/>
        </a:defRPr>
      </a:lvl4pPr>
      <a:lvl5pPr marL="20574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5pPr>
      <a:lvl6pPr marL="25146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6pPr>
      <a:lvl7pPr marL="29718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7pPr>
      <a:lvl8pPr marL="34290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8pPr>
      <a:lvl9pPr marL="38862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7"/>
          <p:cNvSpPr>
            <a:spLocks noGrp="1"/>
          </p:cNvSpPr>
          <p:nvPr>
            <p:ph type="ctrTitle"/>
          </p:nvPr>
        </p:nvSpPr>
        <p:spPr>
          <a:xfrm>
            <a:off x="623570" y="2171065"/>
            <a:ext cx="7070725" cy="1022985"/>
          </a:xfrm>
        </p:spPr>
        <p:txBody>
          <a:bodyPr/>
          <a:lstStyle/>
          <a:p>
            <a:pPr eaLnBrk="1" hangingPunct="1"/>
            <a:r>
              <a:rPr lang="en-US" dirty="0"/>
              <a:t>Motivation on basket WID on </a:t>
            </a:r>
            <a:r>
              <a:rPr lang="en-US" dirty="0" smtClean="0"/>
              <a:t>4Rx </a:t>
            </a:r>
            <a:r>
              <a:rPr lang="en-US" dirty="0"/>
              <a:t>and 8Rx </a:t>
            </a:r>
            <a:r>
              <a:rPr lang="en-US" dirty="0" smtClean="0"/>
              <a:t>support for </a:t>
            </a:r>
            <a:r>
              <a:rPr lang="en-US" dirty="0"/>
              <a:t>NR FR1 bands in Rel-18</a:t>
            </a:r>
          </a:p>
        </p:txBody>
      </p:sp>
      <p:sp>
        <p:nvSpPr>
          <p:cNvPr id="8" name="正方形/長方形 7"/>
          <p:cNvSpPr/>
          <p:nvPr/>
        </p:nvSpPr>
        <p:spPr>
          <a:xfrm>
            <a:off x="135981" y="261910"/>
            <a:ext cx="7178228" cy="1476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kumimoji="1" lang="en-US" altLang="en-US" sz="18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rPr>
              <a:t>3GPP TSG-RAN Meeting #95-e                    </a:t>
            </a:r>
            <a:r>
              <a:rPr kumimoji="1" lang="en-US" altLang="en-US" sz="1800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rPr>
              <a:t>                    </a:t>
            </a:r>
            <a:r>
              <a:rPr kumimoji="1" lang="en-US" altLang="en-US" sz="1800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RP-220660</a:t>
            </a:r>
            <a:r>
              <a:rPr kumimoji="1" lang="en-US" altLang="en-US" sz="1800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rPr>
              <a:t>                                                </a:t>
            </a:r>
            <a:endParaRPr kumimoji="1" lang="en-US" altLang="en-US" sz="18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charset="-122"/>
              <a:cs typeface="Arial" panose="020B0604020202020204" pitchFamily="34" charset="0"/>
            </a:endParaRPr>
          </a:p>
          <a:p>
            <a:r>
              <a:rPr kumimoji="1" lang="en-US" altLang="en-US" sz="18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rPr>
              <a:t>Electronic Meeting, Mar. 17 – March 23, 2022</a:t>
            </a:r>
          </a:p>
          <a:p>
            <a:endParaRPr kumimoji="1" lang="en-US" altLang="en-US" sz="18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charset="-122"/>
              <a:cs typeface="Arial" panose="020B0604020202020204" pitchFamily="34" charset="0"/>
            </a:endParaRPr>
          </a:p>
          <a:p>
            <a:r>
              <a:rPr kumimoji="1" lang="en-US" altLang="en-US" sz="18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rPr>
              <a:t>Source: 		ZTE Corporation</a:t>
            </a:r>
          </a:p>
          <a:p>
            <a:r>
              <a:rPr kumimoji="1" lang="en-US" altLang="en-US" sz="18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rPr>
              <a:t>Agenda Item:	9.1.4.8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66081" y="49267"/>
            <a:ext cx="3956331" cy="329275"/>
          </a:xfrm>
        </p:spPr>
        <p:txBody>
          <a:bodyPr/>
          <a:lstStyle/>
          <a:p>
            <a:r>
              <a:rPr lang="en-US" sz="2000" dirty="0"/>
              <a:t>Backgroud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243840" y="606425"/>
            <a:ext cx="8639810" cy="4224020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/>
          <a:p>
            <a:pPr marL="285750" indent="-285750" eaLnBrk="1" latinLnBrk="0" hangingPunct="1">
              <a:spcAft>
                <a:spcPts val="900"/>
              </a:spcAft>
              <a:buFont typeface="Wingdings" panose="05000000000000000000" charset="0"/>
              <a:buChar char="n"/>
            </a:pPr>
            <a:r>
              <a:rPr lang="en-US" altLang="en-US" sz="1600" dirty="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The 4Rx requirements have been introduced for some FR1 bands for different form factors in the past. The purpose by introducing the </a:t>
            </a:r>
            <a:r>
              <a:rPr lang="en-US" altLang="en-US" sz="1600" dirty="0" smtClean="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4Rx support </a:t>
            </a:r>
            <a:r>
              <a:rPr lang="en-US" altLang="en-US" sz="1600" dirty="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for some bands is to provide higher throughput and better coverage.  </a:t>
            </a:r>
          </a:p>
          <a:p>
            <a:pPr marL="285750" indent="-285750" eaLnBrk="1" latinLnBrk="0" hangingPunct="1">
              <a:spcAft>
                <a:spcPts val="900"/>
              </a:spcAft>
              <a:buFont typeface="Wingdings" panose="05000000000000000000" charset="0"/>
              <a:buChar char="n"/>
            </a:pPr>
            <a:r>
              <a:rPr lang="en-US" altLang="en-US" sz="1600" dirty="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A new WID [1</a:t>
            </a:r>
            <a:r>
              <a:rPr lang="en-US" altLang="en-US" sz="1600" dirty="0" smtClean="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] on 4Rx </a:t>
            </a:r>
            <a:r>
              <a:rPr lang="en-US" altLang="en-US" sz="1600" dirty="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support </a:t>
            </a:r>
            <a:r>
              <a:rPr lang="en-US" altLang="en-US" sz="1600" dirty="0" smtClean="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for NR </a:t>
            </a:r>
            <a:r>
              <a:rPr lang="en-US" altLang="en-US" sz="1600" dirty="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band n8 was approved, with the same consideration of 600MHz (n71) and 700MHz band (n28), i.e. 4 Rx operation is targeted for FWA form factor.</a:t>
            </a:r>
            <a:endParaRPr lang="en-US" alt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 eaLnBrk="1" latinLnBrk="0" hangingPunct="1">
              <a:spcAft>
                <a:spcPts val="900"/>
              </a:spcAft>
              <a:buFont typeface="Wingdings" panose="05000000000000000000" charset="0"/>
              <a:buChar char="n"/>
            </a:pPr>
            <a:r>
              <a:rPr lang="en-US" altLang="en-US" sz="1600" dirty="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Currently, there were  several NR bands already supported </a:t>
            </a:r>
            <a:r>
              <a:rPr lang="en-US" altLang="en-US" sz="1600" dirty="0" smtClean="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4Rx</a:t>
            </a:r>
            <a:r>
              <a:rPr lang="en-US" altLang="en-US" sz="1600" dirty="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. However, there were some other bands not supporting 4Rx. </a:t>
            </a:r>
            <a:endParaRPr lang="en-US" alt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 eaLnBrk="1" latinLnBrk="0" hangingPunct="1">
              <a:spcAft>
                <a:spcPts val="900"/>
              </a:spcAft>
              <a:buFont typeface="Wingdings" panose="05000000000000000000" charset="0"/>
              <a:buChar char="n"/>
            </a:pPr>
            <a:r>
              <a:rPr lang="en-US" altLang="en-US" sz="1600" dirty="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In addition to </a:t>
            </a:r>
            <a:r>
              <a:rPr lang="en-US" altLang="en-US" sz="1600" dirty="0" smtClean="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4Rx support, 8Rx support was </a:t>
            </a:r>
            <a:r>
              <a:rPr lang="en-US" altLang="en-US" sz="1600" dirty="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also mentioned in some contributions in Rel-18 RAN4 package approval such as [2] [3] [4]. The discussion in the details are still underway.</a:t>
            </a:r>
            <a:endParaRPr lang="en-US" alt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en-US" dirty="0"/>
          </a:p>
          <a:p>
            <a:pPr marL="0" indent="0">
              <a:buFont typeface="Arial" panose="020B0604020202020204" pitchFamily="34" charset="0"/>
              <a:buNone/>
            </a:pPr>
            <a:r>
              <a:rPr lang="en-US" altLang="en-US" sz="1000" dirty="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Reference:</a:t>
            </a:r>
            <a:endParaRPr lang="en-US" alt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lang="en-US" altLang="en-US" sz="1000" dirty="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[1] RP-213659, New WID: 4Rx support for NR band n8, CHTTL</a:t>
            </a:r>
            <a:endParaRPr lang="en-US" alt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lang="en-US" altLang="en-US" sz="1000" dirty="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[2] RP-213064, Motivation on defining 8Rx performance requirements for NR, SoftBank Corp.</a:t>
            </a:r>
            <a:endParaRPr lang="en-US" alt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lang="en-US" altLang="en-US" sz="1000" dirty="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[3] RP-213433, New WID on RF requirements enhancement for NR frequency range 1 (FR1), Huawei</a:t>
            </a:r>
            <a:endParaRPr lang="en-US" alt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lang="en-US" altLang="en-US" sz="1000" dirty="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[4] RP-212140, RAN4 projects proposals for Rel-18, Qualcomm Incorporated</a:t>
            </a:r>
            <a:endParaRPr kumimoji="1" lang="zh-CN" altLang="en-US" sz="1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66081" y="49267"/>
            <a:ext cx="3956331" cy="329275"/>
          </a:xfrm>
        </p:spPr>
        <p:txBody>
          <a:bodyPr/>
          <a:lstStyle/>
          <a:p>
            <a:r>
              <a:rPr lang="en-US" sz="2000" dirty="0"/>
              <a:t>4Rx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81280" y="606425"/>
            <a:ext cx="8748395" cy="4105910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/>
          <a:p>
            <a:pPr marL="285750" indent="-285750" eaLnBrk="1" latinLnBrk="0" hangingPunct="1">
              <a:spcAft>
                <a:spcPts val="900"/>
              </a:spcAft>
              <a:buFont typeface="Wingdings" panose="05000000000000000000" charset="0"/>
              <a:buChar char="n"/>
            </a:pPr>
            <a:r>
              <a:rPr lang="en-US" altLang="en-US" sz="1600" dirty="0">
                <a:latin typeface="Arial" panose="020B0604020202020204" pitchFamily="34" charset="0"/>
                <a:cs typeface="Arial" panose="020B0604020202020204" pitchFamily="34" charset="0"/>
              </a:rPr>
              <a:t>More bands may be requested by operators to support 4Rx in Rel-18, by using the current approach,</a:t>
            </a:r>
            <a:r>
              <a:rPr lang="en-US" altLang="en-US" sz="16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individual WIDs will be needed for different bands, which is not an efficient way for RAN4 WIDs management. Therefore, it is </a:t>
            </a:r>
            <a:r>
              <a:rPr lang="en-US" altLang="en-US" sz="1600" dirty="0">
                <a:latin typeface="Arial" panose="020B0604020202020204" pitchFamily="34" charset="0"/>
                <a:cs typeface="Arial" panose="020B0604020202020204" pitchFamily="34" charset="0"/>
              </a:rPr>
              <a:t>proposed to </a:t>
            </a:r>
            <a:r>
              <a:rPr lang="en-US" alt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create </a:t>
            </a:r>
            <a:r>
              <a:rPr lang="en-US" altLang="en-US" sz="1600" dirty="0">
                <a:latin typeface="Arial" panose="020B0604020202020204" pitchFamily="34" charset="0"/>
                <a:cs typeface="Arial" panose="020B0604020202020204" pitchFamily="34" charset="0"/>
              </a:rPr>
              <a:t>a basket WID to include all possible bands requested by operators to </a:t>
            </a:r>
            <a:r>
              <a:rPr lang="en-US" alt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support </a:t>
            </a:r>
            <a:r>
              <a:rPr lang="en-US" altLang="en-US" sz="1600" dirty="0">
                <a:latin typeface="Arial" panose="020B0604020202020204" pitchFamily="34" charset="0"/>
                <a:cs typeface="Arial" panose="020B0604020202020204" pitchFamily="34" charset="0"/>
              </a:rPr>
              <a:t>4Rx in Rel-18.</a:t>
            </a:r>
          </a:p>
          <a:p>
            <a:pPr marL="285750" indent="-285750" eaLnBrk="1" latinLnBrk="0" hangingPunct="1">
              <a:spcAft>
                <a:spcPts val="900"/>
              </a:spcAft>
              <a:buFont typeface="Wingdings" panose="05000000000000000000" charset="0"/>
              <a:buChar char="n"/>
            </a:pPr>
            <a:r>
              <a:rPr lang="en-US" altLang="en-US" sz="1600" dirty="0">
                <a:latin typeface="Arial" panose="020B0604020202020204" pitchFamily="34" charset="0"/>
                <a:cs typeface="Arial" panose="020B0604020202020204" pitchFamily="34" charset="0"/>
              </a:rPr>
              <a:t>RF aspect:</a:t>
            </a:r>
            <a:endParaRPr lang="en-US" altLang="en-US" sz="1600" dirty="0"/>
          </a:p>
          <a:p>
            <a:pPr marL="742950" lvl="1" indent="-285750" eaLnBrk="1" latinLnBrk="0" hangingPunct="1">
              <a:spcAft>
                <a:spcPts val="900"/>
              </a:spcAft>
              <a:buFont typeface="Arial" panose="020B0604020202020204" pitchFamily="34" charset="0"/>
              <a:buChar char="•"/>
            </a:pPr>
            <a:r>
              <a:rPr lang="en-US" altLang="en-US" sz="1400" dirty="0">
                <a:latin typeface="Arial" panose="020B0604020202020204" pitchFamily="34" charset="0"/>
                <a:cs typeface="Arial" panose="020B0604020202020204" pitchFamily="34" charset="0"/>
              </a:rPr>
              <a:t>REFSEN requirements: only ΔR</a:t>
            </a:r>
            <a:r>
              <a:rPr lang="en-US" altLang="en-US" sz="1400" baseline="-25000" dirty="0">
                <a:latin typeface="Arial" panose="020B0604020202020204" pitchFamily="34" charset="0"/>
                <a:cs typeface="Arial" panose="020B0604020202020204" pitchFamily="34" charset="0"/>
              </a:rPr>
              <a:t>IB,4R</a:t>
            </a:r>
            <a:r>
              <a:rPr lang="en-US" alt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value should be defined for the bands supporting 4Rx with the specific </a:t>
            </a:r>
            <a:r>
              <a:rPr lang="en-US" altLang="en-US" sz="1400" dirty="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form factor </a:t>
            </a:r>
            <a:endParaRPr lang="en-US" alt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 eaLnBrk="1" latinLnBrk="0" hangingPunct="1">
              <a:spcAft>
                <a:spcPts val="900"/>
              </a:spcAft>
              <a:buFont typeface="Wingdings" panose="05000000000000000000" charset="0"/>
              <a:buChar char="n"/>
            </a:pPr>
            <a:r>
              <a:rPr lang="en-US" altLang="en-US" sz="1600" dirty="0">
                <a:latin typeface="Arial" panose="020B0604020202020204" pitchFamily="34" charset="0"/>
                <a:cs typeface="Arial" panose="020B0604020202020204" pitchFamily="34" charset="0"/>
              </a:rPr>
              <a:t>Performance </a:t>
            </a:r>
            <a:r>
              <a:rPr lang="en-US" altLang="en-US" sz="1600" dirty="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aspect:</a:t>
            </a:r>
          </a:p>
          <a:p>
            <a:pPr marL="742950" lvl="1" indent="-285750" eaLnBrk="1" latinLnBrk="0" hangingPunct="1">
              <a:spcAft>
                <a:spcPts val="900"/>
              </a:spcAft>
              <a:buFont typeface="Arial" panose="020B0604020202020204" pitchFamily="34" charset="0"/>
              <a:buChar char="•"/>
            </a:pPr>
            <a:r>
              <a:rPr lang="en-US" altLang="en-US" sz="1400" dirty="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Release independence in TS38.307 is needed to be updated</a:t>
            </a:r>
          </a:p>
          <a:p>
            <a:pPr marL="742950" lvl="1" indent="-285750" eaLnBrk="1" latinLnBrk="0" hangingPunct="1">
              <a:spcAft>
                <a:spcPts val="900"/>
              </a:spcAft>
              <a:buFont typeface="Arial" panose="020B0604020202020204" pitchFamily="34" charset="0"/>
              <a:buChar char="•"/>
            </a:pPr>
            <a:endParaRPr lang="en-US" altLang="en-US" sz="1400" dirty="0">
              <a:latin typeface="Arial" panose="020B0604020202020204" pitchFamily="34" charset="0"/>
              <a:cs typeface="Arial" panose="020B0604020202020204" pitchFamily="34" charset="0"/>
              <a:sym typeface="+mn-ea"/>
            </a:endParaRPr>
          </a:p>
          <a:p>
            <a:pPr marL="285750" lvl="0" indent="-285750" eaLnBrk="1" latinLnBrk="0" hangingPunct="1">
              <a:spcAft>
                <a:spcPts val="900"/>
              </a:spcAft>
              <a:buFont typeface="Wingdings" panose="05000000000000000000" charset="0"/>
              <a:buChar char="n"/>
            </a:pPr>
            <a:r>
              <a:rPr lang="en-US" altLang="en-US" sz="1600" dirty="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CA or MRDC combination updates</a:t>
            </a:r>
          </a:p>
          <a:p>
            <a:pPr marL="742950" lvl="1" indent="-285750" eaLnBrk="1" latinLnBrk="0" hangingPunct="1">
              <a:spcAft>
                <a:spcPts val="900"/>
              </a:spcAft>
              <a:buFont typeface="Arial" panose="020B0604020202020204" pitchFamily="34" charset="0"/>
              <a:buChar char="•"/>
            </a:pPr>
            <a:r>
              <a:rPr lang="en-US" altLang="en-US" sz="1400" dirty="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MSD requirements for NR inter-band CA or MRDC band combination that consist of the band(s) support 4Rx should be updated</a:t>
            </a:r>
          </a:p>
          <a:p>
            <a:pPr marL="742950" lvl="1" indent="-285750" eaLnBrk="1" latinLnBrk="0" hangingPunct="1">
              <a:spcAft>
                <a:spcPts val="900"/>
              </a:spcAft>
              <a:buFont typeface="Arial" panose="020B0604020202020204" pitchFamily="34" charset="0"/>
              <a:buChar char="•"/>
            </a:pPr>
            <a:endParaRPr lang="en-US" altLang="en-US" sz="1400" dirty="0">
              <a:latin typeface="Arial" panose="020B0604020202020204" pitchFamily="34" charset="0"/>
              <a:cs typeface="Arial" panose="020B0604020202020204" pitchFamily="34" charset="0"/>
              <a:sym typeface="+mn-ea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66081" y="49267"/>
            <a:ext cx="3956331" cy="329275"/>
          </a:xfrm>
        </p:spPr>
        <p:txBody>
          <a:bodyPr/>
          <a:lstStyle/>
          <a:p>
            <a:r>
              <a:rPr lang="en-US" sz="2000" dirty="0"/>
              <a:t>8Rx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81280" y="606425"/>
            <a:ext cx="8625205" cy="4105910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/>
          <a:p>
            <a:pPr marL="285750" indent="-285750" eaLnBrk="1" latinLnBrk="0" hangingPunct="1">
              <a:spcAft>
                <a:spcPts val="900"/>
              </a:spcAft>
              <a:buFont typeface="Wingdings" panose="05000000000000000000" charset="0"/>
              <a:buChar char="n"/>
            </a:pPr>
            <a:r>
              <a:rPr lang="en-US" altLang="en-US" sz="1600" dirty="0">
                <a:latin typeface="Arial" panose="020B0604020202020204" pitchFamily="34" charset="0"/>
                <a:cs typeface="Arial" panose="020B0604020202020204" pitchFamily="34" charset="0"/>
              </a:rPr>
              <a:t>Although the proposed WID including the objectives of 8Rx is still open</a:t>
            </a:r>
            <a:r>
              <a:rPr lang="en-US" altLang="en-US" sz="1600" dirty="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, the suitation</a:t>
            </a:r>
            <a:r>
              <a:rPr lang="en-US" altLang="en-US" sz="1600" strike="sngStrike" dirty="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s</a:t>
            </a:r>
            <a:r>
              <a:rPr lang="en-US" altLang="en-US" sz="1600" dirty="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 could be foreseen to be the same as 4Rx, in which individual WIDs may be needed if more bands are requested by </a:t>
            </a:r>
            <a:r>
              <a:rPr lang="en-US" altLang="en-US" sz="1600" dirty="0" smtClean="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operators </a:t>
            </a:r>
            <a:r>
              <a:rPr lang="en-US" altLang="en-US" sz="1600" dirty="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to support 8Rx in future. </a:t>
            </a:r>
          </a:p>
          <a:p>
            <a:pPr marL="285750" indent="-285750" eaLnBrk="1" latinLnBrk="0" hangingPunct="1">
              <a:spcAft>
                <a:spcPts val="900"/>
              </a:spcAft>
              <a:buFont typeface="Wingdings" panose="05000000000000000000" charset="0"/>
              <a:buChar char="n"/>
            </a:pPr>
            <a:r>
              <a:rPr lang="en-US" altLang="en-US" sz="1600" dirty="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Comparing with 4Rx, many more benefits can be achieved for </a:t>
            </a:r>
            <a:r>
              <a:rPr lang="en-US" altLang="en-US" sz="1600" dirty="0" smtClean="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8Rx. For example, </a:t>
            </a:r>
            <a:r>
              <a:rPr lang="en-US" altLang="en-US" sz="1600" dirty="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it can further enhance the coverage for the </a:t>
            </a:r>
            <a:r>
              <a:rPr lang="en-US" altLang="en-US" sz="1600" dirty="0" smtClean="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users </a:t>
            </a:r>
            <a:r>
              <a:rPr lang="en-US" altLang="en-US" sz="1600" dirty="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located at the cell </a:t>
            </a:r>
            <a:r>
              <a:rPr lang="en-US" altLang="en-US" sz="1600" dirty="0" smtClean="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edge. Also, </a:t>
            </a:r>
            <a:r>
              <a:rPr lang="en-US" altLang="en-US" sz="1600" dirty="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it can significantly improve the downlink throughput for a single user. </a:t>
            </a:r>
          </a:p>
          <a:p>
            <a:pPr marL="285750" indent="-285750" eaLnBrk="1" latinLnBrk="0" hangingPunct="1">
              <a:spcAft>
                <a:spcPts val="900"/>
              </a:spcAft>
              <a:buFont typeface="Wingdings" panose="05000000000000000000" charset="0"/>
              <a:buChar char="n"/>
            </a:pPr>
            <a:r>
              <a:rPr lang="en-US" altLang="en-US" sz="1600" dirty="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For the RF requirement work, it could be foreseen that there would be limited impacts on the RF requirements when introducing 8Rx feature. </a:t>
            </a:r>
          </a:p>
          <a:p>
            <a:pPr marL="285750" indent="-285750" eaLnBrk="1" latinLnBrk="0" hangingPunct="1">
              <a:spcAft>
                <a:spcPts val="900"/>
              </a:spcAft>
              <a:buFont typeface="Wingdings" panose="05000000000000000000" charset="0"/>
              <a:buChar char="n"/>
            </a:pPr>
            <a:r>
              <a:rPr lang="en-US" altLang="en-US" sz="1600" dirty="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For a UE supporting 8Rx, different form factors are foreseen for different bands. The bands supporting 8Rx can be added to RAN4 specification if operators have the demands. </a:t>
            </a:r>
            <a:r>
              <a:rPr lang="en-US" altLang="en-US" sz="1600" dirty="0" smtClean="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Therefore</a:t>
            </a:r>
            <a:r>
              <a:rPr lang="en-US" altLang="en-US" sz="1600" dirty="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, it is also feasible to use a basket WID to include all possible bands requested by operators to supprot 8Rx in Rel-18.</a:t>
            </a:r>
          </a:p>
          <a:p>
            <a:pPr marL="285750" indent="-285750" eaLnBrk="1" latinLnBrk="0" hangingPunct="1">
              <a:spcAft>
                <a:spcPts val="900"/>
              </a:spcAft>
              <a:buFont typeface="Wingdings" panose="05000000000000000000" charset="0"/>
              <a:buChar char="n"/>
            </a:pPr>
            <a:r>
              <a:rPr lang="en-US" altLang="en-US" sz="1600" dirty="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Considering the discussion on the 8Rx feature is still underway, the basket WID work will be started after all of the RF requirements of 8Rx are finished.</a:t>
            </a:r>
            <a:endParaRPr lang="en-US" altLang="en-US" sz="1400" dirty="0">
              <a:latin typeface="Arial" panose="020B0604020202020204" pitchFamily="34" charset="0"/>
              <a:cs typeface="Arial" panose="020B0604020202020204" pitchFamily="34" charset="0"/>
              <a:sym typeface="+mn-ea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66081" y="49267"/>
            <a:ext cx="3956331" cy="329275"/>
          </a:xfrm>
        </p:spPr>
        <p:txBody>
          <a:bodyPr/>
          <a:lstStyle/>
          <a:p>
            <a:r>
              <a:rPr lang="en-US" sz="2000" dirty="0"/>
              <a:t>Proposal</a:t>
            </a:r>
          </a:p>
        </p:txBody>
      </p:sp>
      <p:sp>
        <p:nvSpPr>
          <p:cNvPr id="4" name="内容占位符 3"/>
          <p:cNvSpPr>
            <a:spLocks noGrp="1"/>
          </p:cNvSpPr>
          <p:nvPr>
            <p:ph idx="12"/>
          </p:nvPr>
        </p:nvSpPr>
        <p:spPr>
          <a:xfrm>
            <a:off x="164051" y="547446"/>
            <a:ext cx="8513763" cy="3346880"/>
          </a:xfrm>
        </p:spPr>
        <p:txBody>
          <a:bodyPr/>
          <a:lstStyle/>
          <a:p>
            <a:pPr marL="285750" indent="-285750" latinLnBrk="0">
              <a:spcBef>
                <a:spcPts val="0"/>
              </a:spcBef>
              <a:spcAft>
                <a:spcPts val="900"/>
              </a:spcAft>
              <a:buFont typeface="Wingdings" panose="05000000000000000000" charset="0"/>
              <a:buChar char="n"/>
            </a:pPr>
            <a:r>
              <a:rPr lang="en-US" dirty="0" smtClean="0">
                <a:solidFill>
                  <a:schemeClr val="tx1"/>
                </a:solidFill>
                <a:sym typeface="+mn-ea"/>
              </a:rPr>
              <a:t>Create </a:t>
            </a:r>
            <a:r>
              <a:rPr lang="en-US" dirty="0">
                <a:solidFill>
                  <a:schemeClr val="tx1"/>
                </a:solidFill>
                <a:sym typeface="+mn-ea"/>
              </a:rPr>
              <a:t>a basket WID to include all possible bands requested by operators to </a:t>
            </a:r>
            <a:r>
              <a:rPr lang="en-US" dirty="0" smtClean="0">
                <a:solidFill>
                  <a:schemeClr val="tx1"/>
                </a:solidFill>
                <a:sym typeface="+mn-ea"/>
              </a:rPr>
              <a:t>support </a:t>
            </a:r>
            <a:r>
              <a:rPr lang="en-US" dirty="0">
                <a:solidFill>
                  <a:schemeClr val="tx1"/>
                </a:solidFill>
                <a:sym typeface="+mn-ea"/>
              </a:rPr>
              <a:t>both 4Rx and 8Rx in Rel-18.</a:t>
            </a:r>
          </a:p>
          <a:p>
            <a:pPr marL="742950" lvl="1" indent="-285750" latinLnBrk="0">
              <a:spcBef>
                <a:spcPts val="0"/>
              </a:spcBef>
              <a:spcAft>
                <a:spcPts val="900"/>
              </a:spcAft>
              <a:buFont typeface="Wingdings" panose="05000000000000000000" charset="0"/>
              <a:buChar char="n"/>
            </a:pPr>
            <a:r>
              <a:rPr lang="en-US" altLang="zh-CN" sz="1200" dirty="0">
                <a:solidFill>
                  <a:schemeClr val="tx1"/>
                </a:solidFill>
              </a:rPr>
              <a:t>Note:</a:t>
            </a:r>
            <a:r>
              <a:rPr lang="en-US" sz="1200" dirty="0">
                <a:solidFill>
                  <a:schemeClr val="tx1"/>
                </a:solidFill>
                <a:sym typeface="+mn-ea"/>
              </a:rPr>
              <a:t> The basket WID work for 8Rx will be started after all of the RF requirements for 8Rx are finished.</a:t>
            </a:r>
            <a:endParaRPr lang="en-US" altLang="en-US" dirty="0">
              <a:solidFill>
                <a:schemeClr val="tx1"/>
              </a:solidFill>
              <a:sym typeface="+mn-ea"/>
            </a:endParaRPr>
          </a:p>
          <a:p>
            <a:pPr marL="742950" lvl="1" indent="-285750" latinLnBrk="0">
              <a:spcBef>
                <a:spcPts val="0"/>
              </a:spcBef>
              <a:spcAft>
                <a:spcPts val="900"/>
              </a:spcAft>
              <a:buFont typeface="Wingdings" panose="05000000000000000000" charset="0"/>
              <a:buChar char="n"/>
            </a:pPr>
            <a:endParaRPr lang="en-US" altLang="zh-CN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4"/>
          <p:cNvSpPr>
            <a:spLocks noGrp="1"/>
          </p:cNvSpPr>
          <p:nvPr>
            <p:ph type="title"/>
          </p:nvPr>
        </p:nvSpPr>
        <p:spPr>
          <a:xfrm>
            <a:off x="1196975" y="1493838"/>
            <a:ext cx="6143625" cy="1114425"/>
          </a:xfrm>
        </p:spPr>
        <p:txBody>
          <a:bodyPr/>
          <a:lstStyle/>
          <a:p>
            <a:r>
              <a:rPr dirty="0">
                <a:ea typeface="微软雅黑" panose="020B0503020204020204" charset="-122"/>
              </a:rPr>
              <a:t>Thank you</a:t>
            </a:r>
            <a:endParaRPr sz="2400" dirty="0"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ZTE-Internal use only-16X9">
  <a:themeElements>
    <a:clrScheme name="ZTE色彩系统">
      <a:dk1>
        <a:srgbClr val="000000"/>
      </a:dk1>
      <a:lt1>
        <a:srgbClr val="FFFFFF"/>
      </a:lt1>
      <a:dk2>
        <a:srgbClr val="FFDE40"/>
      </a:dk2>
      <a:lt2>
        <a:srgbClr val="008ED3"/>
      </a:lt2>
      <a:accent1>
        <a:srgbClr val="00A651"/>
      </a:accent1>
      <a:accent2>
        <a:srgbClr val="9ACA3C"/>
      </a:accent2>
      <a:accent3>
        <a:srgbClr val="F58233"/>
      </a:accent3>
      <a:accent4>
        <a:srgbClr val="F287B7"/>
      </a:accent4>
      <a:accent5>
        <a:srgbClr val="92278F"/>
      </a:accent5>
      <a:accent6>
        <a:srgbClr val="0066B3"/>
      </a:accent6>
      <a:hlink>
        <a:srgbClr val="0066B3"/>
      </a:hlink>
      <a:folHlink>
        <a:srgbClr val="92278F"/>
      </a:folHlink>
    </a:clrScheme>
    <a:fontScheme name="办公室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/>
      <a:bodyPr vert="horz" lIns="0" tIns="0" rIns="0" bIns="0" rtlCol="0" anchor="t">
        <a:noAutofit/>
      </a:bodyPr>
      <a:lstStyle>
        <a:defPPr>
          <a:defRPr kumimoji="1"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ZTE-Internal use only-16X9">
  <a:themeElements>
    <a:clrScheme name="ZTE色彩系统">
      <a:dk1>
        <a:srgbClr val="000000"/>
      </a:dk1>
      <a:lt1>
        <a:srgbClr val="FFFFFF"/>
      </a:lt1>
      <a:dk2>
        <a:srgbClr val="FFDE40"/>
      </a:dk2>
      <a:lt2>
        <a:srgbClr val="008ED3"/>
      </a:lt2>
      <a:accent1>
        <a:srgbClr val="00A651"/>
      </a:accent1>
      <a:accent2>
        <a:srgbClr val="9ACA3C"/>
      </a:accent2>
      <a:accent3>
        <a:srgbClr val="F58233"/>
      </a:accent3>
      <a:accent4>
        <a:srgbClr val="F287B7"/>
      </a:accent4>
      <a:accent5>
        <a:srgbClr val="92278F"/>
      </a:accent5>
      <a:accent6>
        <a:srgbClr val="0066B3"/>
      </a:accent6>
      <a:hlink>
        <a:srgbClr val="0066B3"/>
      </a:hlink>
      <a:folHlink>
        <a:srgbClr val="92278F"/>
      </a:folHlink>
    </a:clrScheme>
    <a:fontScheme name="办公室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/>
      <a:bodyPr vert="horz" lIns="0" tIns="0" rIns="0" bIns="0" rtlCol="0" anchor="t">
        <a:noAutofit/>
      </a:bodyPr>
      <a:lstStyle>
        <a:defPPr>
          <a:defRPr kumimoji="1"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正文">
  <a:themeElements>
    <a:clrScheme name="中兴品牌色彩体系">
      <a:dk1>
        <a:srgbClr val="008ED3"/>
      </a:dk1>
      <a:lt1>
        <a:srgbClr val="FFFFFF"/>
      </a:lt1>
      <a:dk2>
        <a:srgbClr val="0067B4"/>
      </a:dk2>
      <a:lt2>
        <a:srgbClr val="58595B"/>
      </a:lt2>
      <a:accent1>
        <a:srgbClr val="FFDE40"/>
      </a:accent1>
      <a:accent2>
        <a:srgbClr val="61CCF0"/>
      </a:accent2>
      <a:accent3>
        <a:srgbClr val="EE3D8A"/>
      </a:accent3>
      <a:accent4>
        <a:srgbClr val="922990"/>
      </a:accent4>
      <a:accent5>
        <a:srgbClr val="8DC642"/>
      </a:accent5>
      <a:accent6>
        <a:srgbClr val="58595B"/>
      </a:accent6>
      <a:hlink>
        <a:srgbClr val="0000FF"/>
      </a:hlink>
      <a:folHlink>
        <a:srgbClr val="800080"/>
      </a:folHlink>
    </a:clrScheme>
    <a:fontScheme name="3_自定义设计">
      <a:majorFont>
        <a:latin typeface="Calibri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457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  <a:cs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457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  <a:cs typeface="Arial" panose="020B0604020202020204" pitchFamily="34" charset="0"/>
          </a:defRPr>
        </a:defPPr>
      </a:lstStyle>
    </a:lnDef>
  </a:objectDefaults>
  <a:extraClrSchemeLst>
    <a:extraClrScheme>
      <a:clrScheme name="3_自定义设计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">
  <a:themeElements>
    <a:clrScheme name="办公室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办公室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ZTE-Internal use only-16X9</Template>
  <TotalTime>14</TotalTime>
  <Words>617</Words>
  <Application>Microsoft Office PowerPoint</Application>
  <PresentationFormat>全屏显示(16:9)</PresentationFormat>
  <Paragraphs>38</Paragraphs>
  <Slides>6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6</vt:i4>
      </vt:variant>
    </vt:vector>
  </HeadingPairs>
  <TitlesOfParts>
    <vt:vector size="16" baseType="lpstr">
      <vt:lpstr>Heiti SC Light</vt:lpstr>
      <vt:lpstr>MS PGothic</vt:lpstr>
      <vt:lpstr>宋体</vt:lpstr>
      <vt:lpstr>微软雅黑</vt:lpstr>
      <vt:lpstr>Arial</vt:lpstr>
      <vt:lpstr>Calibri</vt:lpstr>
      <vt:lpstr>Wingdings</vt:lpstr>
      <vt:lpstr>ZTE-Internal use only-16X9</vt:lpstr>
      <vt:lpstr>1_ZTE-Internal use only-16X9</vt:lpstr>
      <vt:lpstr>正文</vt:lpstr>
      <vt:lpstr>Motivation on basket WID on 4Rx and 8Rx support for NR FR1 bands in Rel-18</vt:lpstr>
      <vt:lpstr>Backgroud</vt:lpstr>
      <vt:lpstr>4Rx</vt:lpstr>
      <vt:lpstr>8Rx</vt:lpstr>
      <vt:lpstr>Proposal</vt:lpstr>
      <vt:lpstr>Thank you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ZTE</dc:creator>
  <cp:lastModifiedBy>ZTE</cp:lastModifiedBy>
  <cp:revision>1416</cp:revision>
  <dcterms:created xsi:type="dcterms:W3CDTF">2015-07-28T09:06:00Z</dcterms:created>
  <dcterms:modified xsi:type="dcterms:W3CDTF">2022-03-11T03:55:59Z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2052-11.8.2.9022</vt:lpwstr>
  </property>
</Properties>
</file>