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934" r:id="rId2"/>
    <p:sldId id="972" r:id="rId3"/>
    <p:sldId id="974" r:id="rId4"/>
    <p:sldId id="1001" r:id="rId5"/>
    <p:sldId id="1000" r:id="rId6"/>
    <p:sldId id="1002" r:id="rId7"/>
    <p:sldId id="1003" r:id="rId8"/>
    <p:sldId id="1004" r:id="rId9"/>
  </p:sldIdLst>
  <p:sldSz cx="9144000" cy="5143500" type="screen16x9"/>
  <p:notesSz cx="9144000" cy="6858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070CA"/>
    <a:srgbClr val="4778B5"/>
    <a:srgbClr val="A5E4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7" autoAdjust="0"/>
    <p:restoredTop sz="93049" autoAdjust="0"/>
  </p:normalViewPr>
  <p:slideViewPr>
    <p:cSldViewPr snapToGrid="0" snapToObjects="1">
      <p:cViewPr varScale="1">
        <p:scale>
          <a:sx n="91" d="100"/>
          <a:sy n="91" d="100"/>
        </p:scale>
        <p:origin x="560" y="4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DA9F8E-3251-4042-9700-004A398EF650}" type="datetimeFigureOut">
              <a:rPr kumimoji="1" lang="zh-CN" altLang="en-US" smtClean="0"/>
              <a:pPr/>
              <a:t>2022-03-11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58412-F9A2-154A-B813-9397F2EA9CEA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886010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196DB-7AEB-6E4C-BE2A-2EF34860165F}" type="datetimeFigureOut">
              <a:rPr kumimoji="1" lang="zh-CN" altLang="en-US" smtClean="0"/>
              <a:pPr/>
              <a:t>2022-03-11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E4D72E-BB4A-5244-8387-D4030BC65C9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3114354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1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24128" y="4677986"/>
            <a:ext cx="2374900" cy="238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>
            <a:lvl1pPr algn="ctr">
              <a:defRPr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165100" y="114301"/>
            <a:ext cx="3111500" cy="1054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12738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50C22-D6F8-426A-97D2-9CF6FB6310F6}" type="datetime1">
              <a:rPr kumimoji="1" lang="zh-CN" altLang="en-US" smtClean="0"/>
              <a:pPr/>
              <a:t>2022-03-11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34087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7419F-E108-4902-8B4D-EEF04FC144F5}" type="datetime1">
              <a:rPr kumimoji="1" lang="zh-CN" altLang="en-US" smtClean="0"/>
              <a:pPr/>
              <a:t>2022-03-11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999002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35590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0415" y="406721"/>
            <a:ext cx="7139136" cy="56551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4873"/>
            <a:ext cx="8229600" cy="3622391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41FD1-3C8A-43BC-8693-FE2D9ED9C4B6}" type="datetime1">
              <a:rPr kumimoji="1" lang="zh-CN" altLang="en-US" smtClean="0"/>
              <a:pPr/>
              <a:t>2022-03-11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08714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8D239-AE67-4377-B4A9-2CA91BA26F4A}" type="datetime1">
              <a:rPr kumimoji="1" lang="zh-CN" altLang="en-US" smtClean="0"/>
              <a:pPr/>
              <a:t>2022-03-11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16337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FD18C-A625-439F-879B-986891904501}" type="datetime1">
              <a:rPr kumimoji="1" lang="zh-CN" altLang="en-US" smtClean="0"/>
              <a:pPr/>
              <a:t>2022-03-11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72052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13BD4-6CA7-41E7-BBF4-BEDFE34EC421}" type="datetime1">
              <a:rPr kumimoji="1" lang="zh-CN" altLang="en-US" smtClean="0"/>
              <a:pPr/>
              <a:t>2022-03-11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48641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C3E-F700-4E80-BDD0-7839DF81AD91}" type="datetime1">
              <a:rPr kumimoji="1" lang="zh-CN" altLang="en-US" smtClean="0"/>
              <a:pPr/>
              <a:t>2022-03-11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85013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4E64B-687A-43DD-A6D7-1C1A57EDBF14}" type="datetime1">
              <a:rPr kumimoji="1" lang="zh-CN" altLang="en-US" smtClean="0"/>
              <a:pPr/>
              <a:t>2022-03-11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8905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481D8-36F4-4235-A397-3CD0D7A6EC78}" type="datetime1">
              <a:rPr kumimoji="1" lang="zh-CN" altLang="en-US" smtClean="0"/>
              <a:pPr/>
              <a:t>2022-03-11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9119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9EC75-A98D-4657-A253-57FEA0849AB2}" type="datetime1">
              <a:rPr kumimoji="1" lang="zh-CN" altLang="en-US" smtClean="0"/>
              <a:pPr/>
              <a:t>2022-03-11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49122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81"/>
            <a:ext cx="7139136" cy="565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72234"/>
            <a:ext cx="8229600" cy="3622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03128-33D2-423E-97FD-25537262E921}" type="datetime1">
              <a:rPr kumimoji="1" lang="zh-CN" altLang="en-US" smtClean="0"/>
              <a:pPr/>
              <a:t>2022-03-11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0703" y="205980"/>
            <a:ext cx="830327" cy="6349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>
            <a:alphaModFix amt="46000"/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33316" y="1133643"/>
            <a:ext cx="3733800" cy="6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953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4" r:id="rId1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lang="zh-CN" altLang="en-US" sz="2800" b="0" kern="1200" dirty="0">
          <a:solidFill>
            <a:srgbClr val="1E1C11"/>
          </a:solidFill>
          <a:latin typeface="黑体"/>
          <a:ea typeface="黑体"/>
          <a:cs typeface="黑体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微软雅黑"/>
          <a:ea typeface="微软雅黑"/>
          <a:cs typeface="微软雅黑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微软雅黑"/>
          <a:ea typeface="微软雅黑"/>
          <a:cs typeface="微软雅黑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微软雅黑"/>
          <a:ea typeface="微软雅黑"/>
          <a:cs typeface="微软雅黑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微软雅黑"/>
          <a:ea typeface="微软雅黑"/>
          <a:cs typeface="微软雅黑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微软雅黑"/>
          <a:ea typeface="微软雅黑"/>
          <a:cs typeface="微软雅黑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7829"/>
            <a:ext cx="7772400" cy="1491417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Discussion on FR1 RF Enhancements</a:t>
            </a:r>
            <a:endParaRPr lang="en-US" b="1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72262"/>
            <a:ext cx="6400800" cy="777134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CMCC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177631" y="205913"/>
            <a:ext cx="3796163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3GPP TSG-RAN Meeting #95-e</a:t>
            </a:r>
          </a:p>
          <a:p>
            <a:r>
              <a:rPr lang="en-US" sz="1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Electronic Meeting, 17 – 23 March 2022</a:t>
            </a:r>
          </a:p>
          <a:p>
            <a:r>
              <a:rPr lang="en-GB" altLang="zh-CN" sz="1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 </a:t>
            </a:r>
            <a:endParaRPr lang="zh-CN" altLang="zh-CN" sz="12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en-US" sz="1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Agenda Item: 9.1.4.1</a:t>
            </a:r>
          </a:p>
          <a:p>
            <a:endParaRPr lang="en-US" sz="135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6002217" y="205914"/>
            <a:ext cx="18893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altLang="zh-CN" sz="1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RP-220641</a:t>
            </a:r>
            <a:r>
              <a:rPr lang="en-US" sz="1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	</a:t>
            </a:r>
            <a:endParaRPr lang="en-US" sz="12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99DBCA-D146-4EAD-9F00-F0DB0FCCB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432" y="381685"/>
            <a:ext cx="7139136" cy="56551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Views on 4Tx on a single carrier for CPE/FWA/vehicle/industrial devices</a:t>
            </a: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5E0D7DC-6C02-48F1-A606-A5DD756F4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923" y="1717975"/>
            <a:ext cx="8229600" cy="2660692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The number of example band is suggested to be limited to 3 to reduce the workload.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Considering n77 already covered n78 frequency range, we could retain n77 but replace n78 with another FDD example band. n8 could be considered as the example FDD band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Study the REFSNES degradation due to 4Tx FDD operation in the example band n8</a:t>
            </a:r>
          </a:p>
          <a:p>
            <a:pPr marL="0" indent="0">
              <a:spcBef>
                <a:spcPts val="900"/>
              </a:spcBef>
              <a:spcAft>
                <a:spcPts val="450"/>
              </a:spcAft>
              <a:buNone/>
            </a:pPr>
            <a:endParaRPr lang="en-US" altLang="zh-CN" sz="14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2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99DBCA-D146-4EAD-9F00-F0DB0FCCB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11" y="293618"/>
            <a:ext cx="7664534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Views on [6Rx and] 8Rx for CPE/FWA/vehicle/industrial devices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B8FC13-FA44-4598-AE3E-BC142C5E9363}"/>
              </a:ext>
            </a:extLst>
          </p:cNvPr>
          <p:cNvSpPr txBox="1"/>
          <p:nvPr/>
        </p:nvSpPr>
        <p:spPr>
          <a:xfrm>
            <a:off x="298175" y="1473271"/>
            <a:ext cx="8741465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indent="-2143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The same as LTE spec, only 8Rx is suggested for CPE and FWA. </a:t>
            </a:r>
          </a:p>
          <a:p>
            <a:pPr marL="214313" indent="-2143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For the extension to 6/8 antenna SRS antenna switching in the WID, even if it is approved to be included in the WID, secondary priority is suggested to reduce workload.</a:t>
            </a:r>
          </a:p>
        </p:txBody>
      </p:sp>
    </p:spTree>
    <p:extLst>
      <p:ext uri="{BB962C8B-B14F-4D97-AF65-F5344CB8AC3E}">
        <p14:creationId xmlns:p14="http://schemas.microsoft.com/office/powerpoint/2010/main" val="2797999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99DBCA-D146-4EAD-9F00-F0DB0FCCB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481" y="417928"/>
            <a:ext cx="7139136" cy="56551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Views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en-US" b="1" dirty="0"/>
              <a:t> 6Rx on higher frequency bands targeting at support of smartphone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B8FC13-FA44-4598-AE3E-BC142C5E9363}"/>
              </a:ext>
            </a:extLst>
          </p:cNvPr>
          <p:cNvSpPr txBox="1"/>
          <p:nvPr/>
        </p:nvSpPr>
        <p:spPr>
          <a:xfrm>
            <a:off x="457201" y="1609206"/>
            <a:ext cx="86867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It is suggested to remove 3Tx simultaneous transmission for inter-band UL CA and EN-DC due to the technical challenge, e.g. complicated IMD products which may introduce much severe MSD, making 3Tx loose its value. </a:t>
            </a:r>
          </a:p>
        </p:txBody>
      </p:sp>
    </p:spTree>
    <p:extLst>
      <p:ext uri="{BB962C8B-B14F-4D97-AF65-F5344CB8AC3E}">
        <p14:creationId xmlns:p14="http://schemas.microsoft.com/office/powerpoint/2010/main" val="978806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5E0D7DC-6C02-48F1-A606-A5DD756F4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372" y="1421744"/>
            <a:ext cx="8167255" cy="857250"/>
          </a:xfrm>
        </p:spPr>
        <p:txBody>
          <a:bodyPr numCol="1" spcCol="360000">
            <a:normAutofit lnSpcReduction="10000"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CA_n3-n41 is suggested as the example band, for which current MSD is 8.2dB due to IMD4.</a:t>
            </a:r>
          </a:p>
          <a:p>
            <a:pPr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It’s suggest to study the generic approach based on UE indication of capability to help improve MSD for all band combinations rather than only focus on the example band combinations. </a:t>
            </a:r>
            <a:endParaRPr lang="en-US" altLang="zh-CN" sz="1400" b="1" dirty="0">
              <a:latin typeface="+mn-lt"/>
              <a:ea typeface="+mj-ea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499DBCA-D146-4EAD-9F00-F0DB0FCCB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591" y="411873"/>
            <a:ext cx="7139136" cy="565513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spcAft>
                <a:spcPts val="450"/>
              </a:spcAft>
            </a:pPr>
            <a:r>
              <a:rPr lang="en-US" altLang="zh-CN" sz="2500" b="1" dirty="0">
                <a:latin typeface="Arial" panose="020B0604020202020204" pitchFamily="34" charset="0"/>
                <a:cs typeface="Arial" panose="020B0604020202020204" pitchFamily="34" charset="0"/>
              </a:rPr>
              <a:t>Views on lower MSD for inter-band CA/EN-DC/[DC] combinations</a:t>
            </a:r>
          </a:p>
        </p:txBody>
      </p:sp>
    </p:spTree>
    <p:extLst>
      <p:ext uri="{BB962C8B-B14F-4D97-AF65-F5344CB8AC3E}">
        <p14:creationId xmlns:p14="http://schemas.microsoft.com/office/powerpoint/2010/main" val="2379721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99DBCA-D146-4EAD-9F00-F0DB0FCCB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spcBef>
                <a:spcPts val="0"/>
              </a:spcBef>
              <a:spcAft>
                <a:spcPts val="450"/>
              </a:spcAft>
            </a:pPr>
            <a:r>
              <a:rPr lang="en-US" altLang="zh-CN" sz="2500" b="1" dirty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634AA0-F158-4BF3-A8EB-6AA024E55BFF}"/>
              </a:ext>
            </a:extLst>
          </p:cNvPr>
          <p:cNvSpPr txBox="1"/>
          <p:nvPr/>
        </p:nvSpPr>
        <p:spPr>
          <a:xfrm>
            <a:off x="95043" y="1147534"/>
            <a:ext cx="4573242" cy="3995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7175" indent="-257175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1714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Enable 4Tx on a single carrier for CPE/FWA/vehicle/industrial devices (RAN4)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57213" lvl="1" indent="-214313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Investigate framework and architecture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57213" lvl="1" indent="-214313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 bands: n41, n77 and </a:t>
            </a:r>
            <a:r>
              <a:rPr lang="en-US" altLang="zh-CN" sz="1050" b="1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n78</a:t>
            </a:r>
            <a:r>
              <a:rPr lang="en-US" altLang="zh-CN" sz="105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n8 </a:t>
            </a: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(other bands to be introduced in the release independent way later from Rel-18)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57250" lvl="2" indent="-171450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857250" algn="l"/>
              </a:tabLst>
            </a:pPr>
            <a:r>
              <a:rPr lang="en-US" altLang="zh-CN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[FFS on FDD example band] </a:t>
            </a:r>
            <a:endParaRPr lang="zh-CN" altLang="zh-CN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57250" lvl="2" indent="-171450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857250" algn="l"/>
              </a:tabLst>
            </a:pPr>
            <a:r>
              <a:rPr lang="en-US" altLang="zh-CN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[Note 1: the total number of example band should be limited to 3.] </a:t>
            </a:r>
            <a:endParaRPr lang="zh-CN" altLang="zh-CN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57250" lvl="2" indent="-171450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857250" algn="l"/>
              </a:tabLst>
            </a:pPr>
            <a:r>
              <a:rPr lang="en-US" altLang="zh-CN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[Note 2: if FDD example band is added, </a:t>
            </a: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 the REFSNES degradation due to 4Tx FDD operation in the example band </a:t>
            </a:r>
            <a:r>
              <a:rPr lang="en-US" altLang="zh-CN" sz="105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n8</a:t>
            </a:r>
            <a:r>
              <a:rPr lang="en-US" altLang="zh-CN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1050" strike="sngStrike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050" strike="sngStrike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57213" lvl="1" indent="-214313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Specify the UE RF requirements to support 4Tx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57250" lvl="2" indent="-171450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8572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 priority: 4x4 UL MIMO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57250" lvl="2" indent="-171450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8572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 priority: investigate and if necessary specify TXD requirement to support the same power class in UL MIMO and single antenna port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200150" lvl="3" indent="-171450" hangingPunct="0">
              <a:spcAft>
                <a:spcPts val="450"/>
              </a:spcAft>
              <a:buFont typeface="Arial" panose="020B0604020202020204" pitchFamily="34" charset="0"/>
              <a:buChar char="–"/>
              <a:tabLst>
                <a:tab pos="12001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[PA configuration assumption: 23dBm x 4, 26dBm x4]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57250" lvl="2" indent="-171450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8572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UE power class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200150" lvl="3" indent="-171450" hangingPunct="0">
              <a:spcAft>
                <a:spcPts val="450"/>
              </a:spcAft>
              <a:buFont typeface="Arial" panose="020B0604020202020204" pitchFamily="34" charset="0"/>
              <a:buChar char="–"/>
              <a:tabLst>
                <a:tab pos="12001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 priority: PC 1.5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200150" lvl="3" indent="-171450" hangingPunct="0">
              <a:spcAft>
                <a:spcPts val="450"/>
              </a:spcAft>
              <a:buFont typeface="Arial" panose="020B0604020202020204" pitchFamily="34" charset="0"/>
              <a:buChar char="–"/>
              <a:tabLst>
                <a:tab pos="12001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 priority: PC2 and PC3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200150" lvl="3" indent="-171450" hangingPunct="0">
              <a:spcAft>
                <a:spcPts val="450"/>
              </a:spcAft>
              <a:buFont typeface="Arial" panose="020B0604020202020204" pitchFamily="34" charset="0"/>
              <a:buChar char="–"/>
              <a:tabLst>
                <a:tab pos="12001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Note: PC1.5 is only applicable for TDD bands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B8C012-2F6B-48AE-8B03-E5A776714C3F}"/>
              </a:ext>
            </a:extLst>
          </p:cNvPr>
          <p:cNvSpPr txBox="1"/>
          <p:nvPr/>
        </p:nvSpPr>
        <p:spPr>
          <a:xfrm>
            <a:off x="4936020" y="1151800"/>
            <a:ext cx="4112937" cy="1641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7175" indent="-257175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1714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Enable </a:t>
            </a:r>
            <a:r>
              <a:rPr lang="en-US" altLang="zh-CN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[6Rx and] </a:t>
            </a: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8Rx for CPE/FWA </a:t>
            </a:r>
            <a:r>
              <a:rPr lang="en-US" altLang="zh-CN" sz="105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6Rx and 8Rx for vehicle/industrial devices</a:t>
            </a: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(RAN4)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57213" lvl="1" indent="-214313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 bands: n41, n77 and n78 (other bands to be introduced in the release independent way later from Rel-18)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57213" lvl="1" indent="-214313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Specify the UE RF requirements to support </a:t>
            </a:r>
            <a:r>
              <a:rPr lang="en-US" altLang="zh-CN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6Rx and</a:t>
            </a:r>
            <a:r>
              <a:rPr lang="en-US" altLang="zh-CN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8Rx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57213" lvl="1" indent="-214313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lang="en-US" altLang="zh-CN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[Study the extension to 6/8 antenna SRS antenna switching] </a:t>
            </a:r>
            <a:endParaRPr lang="zh-CN" altLang="zh-CN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450"/>
              </a:spcAf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Note: FDD bands are not precluded to be introduced in the release independent way later from Rel-18.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3268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8634AA0-F158-4BF3-A8EB-6AA024E55BFF}"/>
              </a:ext>
            </a:extLst>
          </p:cNvPr>
          <p:cNvSpPr txBox="1"/>
          <p:nvPr/>
        </p:nvSpPr>
        <p:spPr>
          <a:xfrm>
            <a:off x="95043" y="1285345"/>
            <a:ext cx="4573242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7175" indent="-257175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1714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Investigate 6Rx on higher frequency bands targeting at support of smartphone (RAN4)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57213" lvl="1" indent="-214313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Investigate the feasibility whether 6Rx can be supported by smartphone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57250" lvl="2" indent="-171450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8572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Feasibility study includes performance gain and form factor restrictions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57213" lvl="1" indent="-214313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 bands are n41, n77 and n78 (other bands to be introduced in the release independent way later from Rel-18)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57250" lvl="2" indent="-171450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8572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 the applicable frequency upper bound to support 6Rx.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57213" lvl="1" indent="-214313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Specify the requirements to support 6Rx subject to the conclusion of feasibility study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57250" lvl="2" indent="-171450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8572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Specify the UE RF requirements to support 6Rx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57250" lvl="2" indent="-171450" hangingPunct="0"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857250" algn="l"/>
              </a:tabLst>
            </a:pPr>
            <a:r>
              <a:rPr lang="en-US" altLang="zh-CN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[Study the extension to 6 antenna SRS antenna switching] </a:t>
            </a:r>
            <a:endParaRPr lang="zh-CN" altLang="zh-CN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B8C012-2F6B-48AE-8B03-E5A776714C3F}"/>
              </a:ext>
            </a:extLst>
          </p:cNvPr>
          <p:cNvSpPr txBox="1"/>
          <p:nvPr/>
        </p:nvSpPr>
        <p:spPr>
          <a:xfrm>
            <a:off x="4936020" y="1285346"/>
            <a:ext cx="4112937" cy="3718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7175" indent="-257175" hangingPunct="0">
              <a:spcAft>
                <a:spcPts val="675"/>
              </a:spcAft>
              <a:buFont typeface="Arial" panose="020B0604020202020204" pitchFamily="34" charset="0"/>
              <a:buChar char="•"/>
              <a:tabLst>
                <a:tab pos="1714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 and specify requirements to support 3Tx considering the following use cases (RAN4)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57213" lvl="1" indent="-214313" hangingPunct="0">
              <a:spcAft>
                <a:spcPts val="675"/>
              </a:spcAft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3Tx simultaneous transmissions for two band inter-band UL CA/ENDC/SUL with 1Tx on one uplink operating band and 2Tx on the other uplink operating band for single carrier with UL MIMO or intra-band contiguous CA+UL MIMO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57250" lvl="2" indent="-171450" hangingPunct="0">
              <a:spcAft>
                <a:spcPts val="675"/>
              </a:spcAft>
              <a:buFont typeface="Arial" panose="020B0604020202020204" pitchFamily="34" charset="0"/>
              <a:buChar char="•"/>
              <a:tabLst>
                <a:tab pos="8572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Specify Tx switching transmission enhancement [if needed](RAN2, RAN4)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200150" lvl="3" indent="-171450" hangingPunct="0">
              <a:spcAft>
                <a:spcPts val="675"/>
              </a:spcAft>
              <a:buFont typeface="Arial" panose="020B0604020202020204" pitchFamily="34" charset="0"/>
              <a:buChar char="–"/>
              <a:tabLst>
                <a:tab pos="12001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Cover inter-band UL CA , ENDC and SUL case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200150" lvl="3" indent="-171450" hangingPunct="0">
              <a:spcAft>
                <a:spcPts val="675"/>
              </a:spcAft>
              <a:buFont typeface="Arial" panose="020B0604020202020204" pitchFamily="34" charset="0"/>
              <a:buChar char="–"/>
              <a:tabLst>
                <a:tab pos="12001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Identify and specify RAN2 signaling design is needed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200150" lvl="3" indent="-171450" hangingPunct="0">
              <a:spcAft>
                <a:spcPts val="675"/>
              </a:spcAft>
              <a:buFont typeface="Arial" panose="020B0604020202020204" pitchFamily="34" charset="0"/>
              <a:buChar char="–"/>
              <a:tabLst>
                <a:tab pos="12001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Identify and specify the necessary RF requirements if needed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57250" lvl="2" indent="-171450" hangingPunct="0">
              <a:spcAft>
                <a:spcPts val="675"/>
              </a:spcAft>
              <a:buFont typeface="Arial" panose="020B0604020202020204" pitchFamily="34" charset="0"/>
              <a:buChar char="•"/>
              <a:tabLst>
                <a:tab pos="857250" algn="l"/>
              </a:tabLst>
            </a:pPr>
            <a:r>
              <a:rPr lang="en-US" altLang="zh-CN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[Specify 3Tx simultaneous transmission for inter-band UL CA and EN-DC] </a:t>
            </a:r>
            <a:endParaRPr lang="zh-CN" altLang="zh-CN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57250" lvl="2" indent="-171450" hangingPunct="0">
              <a:spcAft>
                <a:spcPts val="675"/>
              </a:spcAft>
              <a:buFont typeface="Arial" panose="020B0604020202020204" pitchFamily="34" charset="0"/>
              <a:buChar char="•"/>
              <a:tabLst>
                <a:tab pos="8572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Power enhancement 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200150" lvl="3" indent="-171450" hangingPunct="0">
              <a:spcAft>
                <a:spcPts val="675"/>
              </a:spcAft>
              <a:buFont typeface="Arial" panose="020B0604020202020204" pitchFamily="34" charset="0"/>
              <a:buChar char="–"/>
              <a:tabLst>
                <a:tab pos="12001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 of the definition of power class starts after the completion of Rel-17 </a:t>
            </a:r>
            <a:r>
              <a:rPr lang="en-US" altLang="zh-CN" sz="105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PowerLimitCA_DC</a:t>
            </a: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WI.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2D168D68-66A5-487A-AD30-9E770A034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81"/>
            <a:ext cx="7139136" cy="565513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spcAft>
                <a:spcPts val="450"/>
              </a:spcAft>
            </a:pPr>
            <a:r>
              <a:rPr lang="en-US" altLang="zh-CN" sz="2500" b="1" dirty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4171841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5C05821-4553-43F9-A707-9C27C731A05C}"/>
              </a:ext>
            </a:extLst>
          </p:cNvPr>
          <p:cNvSpPr txBox="1"/>
          <p:nvPr/>
        </p:nvSpPr>
        <p:spPr>
          <a:xfrm>
            <a:off x="728662" y="1302136"/>
            <a:ext cx="7672388" cy="1420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7175" indent="-257175" hangingPunct="0">
              <a:spcAft>
                <a:spcPts val="675"/>
              </a:spcAft>
              <a:buFont typeface="Arial" panose="020B0604020202020204" pitchFamily="34" charset="0"/>
              <a:buChar char="•"/>
              <a:tabLst>
                <a:tab pos="1714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Investigate the feasibility of lower MSD for inter-band CA/EN-DC/[DC] combinations (RAN4)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57213" lvl="1" indent="-214313" hangingPunct="0">
              <a:spcAft>
                <a:spcPts val="675"/>
              </a:spcAft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lang="en-US" altLang="zh-CN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 band combinations: CA_n1-n77, CA_n3-n41</a:t>
            </a:r>
            <a:r>
              <a:rPr lang="en-US" altLang="zh-CN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57213" lvl="1" indent="-214313" hangingPunct="0">
              <a:spcAft>
                <a:spcPts val="675"/>
              </a:spcAft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 how the MSD performance can be improved for example band combinations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57250" lvl="2" indent="-171450" hangingPunct="0">
              <a:spcAft>
                <a:spcPts val="675"/>
              </a:spcAft>
              <a:buFont typeface="Arial" panose="020B0604020202020204" pitchFamily="34" charset="0"/>
              <a:buChar char="•"/>
              <a:tabLst>
                <a:tab pos="857250" algn="l"/>
              </a:tabLst>
            </a:pP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 correlation of MSD improvement between different MSD resources (harmonics, IMD2/3/4/5, cross band isolation and harmonic mixing)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57213" lvl="1" indent="-214313" hangingPunct="0">
              <a:spcAft>
                <a:spcPts val="675"/>
              </a:spcAft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lang="en-US" altLang="zh-CN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 </a:t>
            </a:r>
            <a:r>
              <a:rPr lang="en-US" altLang="zh-CN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whether </a:t>
            </a: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generic approach </a:t>
            </a:r>
            <a:r>
              <a:rPr lang="en-US" altLang="zh-CN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be applied </a:t>
            </a: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based on UE indication of capability</a:t>
            </a:r>
            <a:r>
              <a:rPr lang="en-US" altLang="zh-CN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1554EB6F-4033-48FC-BEFD-D48191FDD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81"/>
            <a:ext cx="7139136" cy="565513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spcAft>
                <a:spcPts val="450"/>
              </a:spcAft>
            </a:pPr>
            <a:r>
              <a:rPr lang="en-US" altLang="zh-CN" sz="2500" b="1" dirty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2581427572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32385</TotalTime>
  <Words>848</Words>
  <PresentationFormat>On-screen Show (16:9)</PresentationFormat>
  <Paragraphs>63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黑体</vt:lpstr>
      <vt:lpstr>微软雅黑</vt:lpstr>
      <vt:lpstr>Arial</vt:lpstr>
      <vt:lpstr>Calibri</vt:lpstr>
      <vt:lpstr>Times New Roman</vt:lpstr>
      <vt:lpstr>自定义设计</vt:lpstr>
      <vt:lpstr>Discussion on FR1 RF Enhancements</vt:lpstr>
      <vt:lpstr>Views on 4Tx on a single carrier for CPE/FWA/vehicle/industrial devices</vt:lpstr>
      <vt:lpstr>Views on [6Rx and] 8Rx for CPE/FWA/vehicle/industrial devices</vt:lpstr>
      <vt:lpstr>Views on 6Rx on higher frequency bands targeting at support of smartphone</vt:lpstr>
      <vt:lpstr>Views on lower MSD for inter-band CA/EN-DC/[DC] combinations</vt:lpstr>
      <vt:lpstr>Objectives</vt:lpstr>
      <vt:lpstr>Objectives</vt:lpstr>
      <vt:lpstr>Objectives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2017-03-17T07:13:55Z</cp:lastPrinted>
  <dcterms:created xsi:type="dcterms:W3CDTF">2014-03-06T02:43:37Z</dcterms:created>
  <dcterms:modified xsi:type="dcterms:W3CDTF">2022-03-11T01:49:10Z</dcterms:modified>
</cp:coreProperties>
</file>