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2" r:id="rId1"/>
  </p:sldMasterIdLst>
  <p:notesMasterIdLst>
    <p:notesMasterId r:id="rId7"/>
  </p:notesMasterIdLst>
  <p:sldIdLst>
    <p:sldId id="260" r:id="rId2"/>
    <p:sldId id="261" r:id="rId3"/>
    <p:sldId id="263" r:id="rId4"/>
    <p:sldId id="268" r:id="rId5"/>
    <p:sldId id="265" r:id="rId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32" d="100"/>
          <a:sy n="32" d="100"/>
        </p:scale>
        <p:origin x="-741" y="-54"/>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5</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28800" y="4260853"/>
            <a:ext cx="20726400" cy="294005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657600" y="7772400"/>
            <a:ext cx="17068800" cy="3505200"/>
          </a:xfrm>
        </p:spPr>
        <p:txBody>
          <a:bodyPr/>
          <a:lstStyle>
            <a:lvl1pPr marL="0" indent="0" algn="ctr">
              <a:buNone/>
              <a:defRPr>
                <a:solidFill>
                  <a:schemeClr val="tx1">
                    <a:tint val="75000"/>
                  </a:schemeClr>
                </a:solidFill>
              </a:defRPr>
            </a:lvl1pPr>
            <a:lvl2pPr marL="1088524" indent="0" algn="ctr">
              <a:buNone/>
              <a:defRPr>
                <a:solidFill>
                  <a:schemeClr val="tx1">
                    <a:tint val="75000"/>
                  </a:schemeClr>
                </a:solidFill>
              </a:defRPr>
            </a:lvl2pPr>
            <a:lvl3pPr marL="2177047" indent="0" algn="ctr">
              <a:buNone/>
              <a:defRPr>
                <a:solidFill>
                  <a:schemeClr val="tx1">
                    <a:tint val="75000"/>
                  </a:schemeClr>
                </a:solidFill>
              </a:defRPr>
            </a:lvl3pPr>
            <a:lvl4pPr marL="3265571" indent="0" algn="ctr">
              <a:buNone/>
              <a:defRPr>
                <a:solidFill>
                  <a:schemeClr val="tx1">
                    <a:tint val="75000"/>
                  </a:schemeClr>
                </a:solidFill>
              </a:defRPr>
            </a:lvl4pPr>
            <a:lvl5pPr marL="4354095" indent="0" algn="ctr">
              <a:buNone/>
              <a:defRPr>
                <a:solidFill>
                  <a:schemeClr val="tx1">
                    <a:tint val="75000"/>
                  </a:schemeClr>
                </a:solidFill>
              </a:defRPr>
            </a:lvl5pPr>
            <a:lvl6pPr marL="5442618" indent="0" algn="ctr">
              <a:buNone/>
              <a:defRPr>
                <a:solidFill>
                  <a:schemeClr val="tx1">
                    <a:tint val="75000"/>
                  </a:schemeClr>
                </a:solidFill>
              </a:defRPr>
            </a:lvl6pPr>
            <a:lvl7pPr marL="6531142" indent="0" algn="ctr">
              <a:buNone/>
              <a:defRPr>
                <a:solidFill>
                  <a:schemeClr val="tx1">
                    <a:tint val="75000"/>
                  </a:schemeClr>
                </a:solidFill>
              </a:defRPr>
            </a:lvl7pPr>
            <a:lvl8pPr marL="7619663" indent="0" algn="ctr">
              <a:buNone/>
              <a:defRPr>
                <a:solidFill>
                  <a:schemeClr val="tx1">
                    <a:tint val="75000"/>
                  </a:schemeClr>
                </a:solidFill>
              </a:defRPr>
            </a:lvl8pPr>
            <a:lvl9pPr marL="8708189"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7142400" y="1098550"/>
            <a:ext cx="14630400" cy="234061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51200" y="1098550"/>
            <a:ext cx="43484800" cy="234061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2022-03-11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926168" y="8813803"/>
            <a:ext cx="20726400" cy="2724150"/>
          </a:xfrm>
        </p:spPr>
        <p:txBody>
          <a:bodyPr anchor="t"/>
          <a:lstStyle>
            <a:lvl1pPr algn="l">
              <a:defRPr sz="9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926168" y="5813427"/>
            <a:ext cx="20726400" cy="3000374"/>
          </a:xfrm>
        </p:spPr>
        <p:txBody>
          <a:bodyPr anchor="b"/>
          <a:lstStyle>
            <a:lvl1pPr marL="0" indent="0">
              <a:buNone/>
              <a:defRPr sz="4800">
                <a:solidFill>
                  <a:schemeClr val="tx1">
                    <a:tint val="75000"/>
                  </a:schemeClr>
                </a:solidFill>
              </a:defRPr>
            </a:lvl1pPr>
            <a:lvl2pPr marL="1088524" indent="0">
              <a:buNone/>
              <a:defRPr sz="4300">
                <a:solidFill>
                  <a:schemeClr val="tx1">
                    <a:tint val="75000"/>
                  </a:schemeClr>
                </a:solidFill>
              </a:defRPr>
            </a:lvl2pPr>
            <a:lvl3pPr marL="2177047" indent="0">
              <a:buNone/>
              <a:defRPr sz="3800">
                <a:solidFill>
                  <a:schemeClr val="tx1">
                    <a:tint val="75000"/>
                  </a:schemeClr>
                </a:solidFill>
              </a:defRPr>
            </a:lvl3pPr>
            <a:lvl4pPr marL="3265571" indent="0">
              <a:buNone/>
              <a:defRPr sz="3300">
                <a:solidFill>
                  <a:schemeClr val="tx1">
                    <a:tint val="75000"/>
                  </a:schemeClr>
                </a:solidFill>
              </a:defRPr>
            </a:lvl4pPr>
            <a:lvl5pPr marL="4354095" indent="0">
              <a:buNone/>
              <a:defRPr sz="3300">
                <a:solidFill>
                  <a:schemeClr val="tx1">
                    <a:tint val="75000"/>
                  </a:schemeClr>
                </a:solidFill>
              </a:defRPr>
            </a:lvl5pPr>
            <a:lvl6pPr marL="5442618" indent="0">
              <a:buNone/>
              <a:defRPr sz="3300">
                <a:solidFill>
                  <a:schemeClr val="tx1">
                    <a:tint val="75000"/>
                  </a:schemeClr>
                </a:solidFill>
              </a:defRPr>
            </a:lvl6pPr>
            <a:lvl7pPr marL="6531142" indent="0">
              <a:buNone/>
              <a:defRPr sz="3300">
                <a:solidFill>
                  <a:schemeClr val="tx1">
                    <a:tint val="75000"/>
                  </a:schemeClr>
                </a:solidFill>
              </a:defRPr>
            </a:lvl7pPr>
            <a:lvl8pPr marL="7619663" indent="0">
              <a:buNone/>
              <a:defRPr sz="3300">
                <a:solidFill>
                  <a:schemeClr val="tx1">
                    <a:tint val="75000"/>
                  </a:schemeClr>
                </a:solidFill>
              </a:defRPr>
            </a:lvl8pPr>
            <a:lvl9pPr marL="8708189" indent="0">
              <a:buNone/>
              <a:defRPr sz="3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51200" y="6400803"/>
            <a:ext cx="29057600" cy="18103850"/>
          </a:xfrm>
        </p:spPr>
        <p:txBody>
          <a:bodyPr/>
          <a:lstStyle>
            <a:lvl1pPr>
              <a:defRPr sz="6700"/>
            </a:lvl1pPr>
            <a:lvl2pPr>
              <a:defRPr sz="5700"/>
            </a:lvl2pPr>
            <a:lvl3pPr>
              <a:defRPr sz="4800"/>
            </a:lvl3pPr>
            <a:lvl4pPr>
              <a:defRPr sz="4300"/>
            </a:lvl4pPr>
            <a:lvl5pPr>
              <a:defRPr sz="4300"/>
            </a:lvl5pPr>
            <a:lvl6pPr>
              <a:defRPr sz="4300"/>
            </a:lvl6pPr>
            <a:lvl7pPr>
              <a:defRPr sz="4300"/>
            </a:lvl7pPr>
            <a:lvl8pPr>
              <a:defRPr sz="4300"/>
            </a:lvl8pPr>
            <a:lvl9pPr>
              <a:defRPr sz="4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2715200" y="6400803"/>
            <a:ext cx="29057600" cy="18103850"/>
          </a:xfrm>
        </p:spPr>
        <p:txBody>
          <a:bodyPr/>
          <a:lstStyle>
            <a:lvl1pPr>
              <a:defRPr sz="6700"/>
            </a:lvl1pPr>
            <a:lvl2pPr>
              <a:defRPr sz="5700"/>
            </a:lvl2pPr>
            <a:lvl3pPr>
              <a:defRPr sz="4800"/>
            </a:lvl3pPr>
            <a:lvl4pPr>
              <a:defRPr sz="4300"/>
            </a:lvl4pPr>
            <a:lvl5pPr>
              <a:defRPr sz="4300"/>
            </a:lvl5pPr>
            <a:lvl6pPr>
              <a:defRPr sz="4300"/>
            </a:lvl6pPr>
            <a:lvl7pPr>
              <a:defRPr sz="4300"/>
            </a:lvl7pPr>
            <a:lvl8pPr>
              <a:defRPr sz="4300"/>
            </a:lvl8pPr>
            <a:lvl9pPr>
              <a:defRPr sz="4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219200" y="549276"/>
            <a:ext cx="21945600" cy="2286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19200" y="3070226"/>
            <a:ext cx="10773835" cy="1279524"/>
          </a:xfrm>
        </p:spPr>
        <p:txBody>
          <a:bodyPr anchor="b"/>
          <a:lstStyle>
            <a:lvl1pPr marL="0" indent="0">
              <a:buNone/>
              <a:defRPr sz="5700" b="1"/>
            </a:lvl1pPr>
            <a:lvl2pPr marL="1088524" indent="0">
              <a:buNone/>
              <a:defRPr sz="4800" b="1"/>
            </a:lvl2pPr>
            <a:lvl3pPr marL="2177047" indent="0">
              <a:buNone/>
              <a:defRPr sz="4300" b="1"/>
            </a:lvl3pPr>
            <a:lvl4pPr marL="3265571" indent="0">
              <a:buNone/>
              <a:defRPr sz="3800" b="1"/>
            </a:lvl4pPr>
            <a:lvl5pPr marL="4354095" indent="0">
              <a:buNone/>
              <a:defRPr sz="3800" b="1"/>
            </a:lvl5pPr>
            <a:lvl6pPr marL="5442618" indent="0">
              <a:buNone/>
              <a:defRPr sz="3800" b="1"/>
            </a:lvl6pPr>
            <a:lvl7pPr marL="6531142" indent="0">
              <a:buNone/>
              <a:defRPr sz="3800" b="1"/>
            </a:lvl7pPr>
            <a:lvl8pPr marL="7619663" indent="0">
              <a:buNone/>
              <a:defRPr sz="3800" b="1"/>
            </a:lvl8pPr>
            <a:lvl9pPr marL="8708189" indent="0">
              <a:buNone/>
              <a:defRPr sz="3800" b="1"/>
            </a:lvl9pPr>
          </a:lstStyle>
          <a:p>
            <a:pPr lvl="0"/>
            <a:r>
              <a:rPr lang="zh-CN" altLang="en-US" smtClean="0"/>
              <a:t>单击此处编辑母版文本样式</a:t>
            </a:r>
          </a:p>
        </p:txBody>
      </p:sp>
      <p:sp>
        <p:nvSpPr>
          <p:cNvPr id="4" name="内容占位符 3"/>
          <p:cNvSpPr>
            <a:spLocks noGrp="1"/>
          </p:cNvSpPr>
          <p:nvPr>
            <p:ph sz="half" idx="2"/>
          </p:nvPr>
        </p:nvSpPr>
        <p:spPr>
          <a:xfrm>
            <a:off x="1219200" y="4349750"/>
            <a:ext cx="10773835"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12386737" y="3070226"/>
            <a:ext cx="10778067" cy="1279524"/>
          </a:xfrm>
        </p:spPr>
        <p:txBody>
          <a:bodyPr anchor="b"/>
          <a:lstStyle>
            <a:lvl1pPr marL="0" indent="0">
              <a:buNone/>
              <a:defRPr sz="5700" b="1"/>
            </a:lvl1pPr>
            <a:lvl2pPr marL="1088524" indent="0">
              <a:buNone/>
              <a:defRPr sz="4800" b="1"/>
            </a:lvl2pPr>
            <a:lvl3pPr marL="2177047" indent="0">
              <a:buNone/>
              <a:defRPr sz="4300" b="1"/>
            </a:lvl3pPr>
            <a:lvl4pPr marL="3265571" indent="0">
              <a:buNone/>
              <a:defRPr sz="3800" b="1"/>
            </a:lvl4pPr>
            <a:lvl5pPr marL="4354095" indent="0">
              <a:buNone/>
              <a:defRPr sz="3800" b="1"/>
            </a:lvl5pPr>
            <a:lvl6pPr marL="5442618" indent="0">
              <a:buNone/>
              <a:defRPr sz="3800" b="1"/>
            </a:lvl6pPr>
            <a:lvl7pPr marL="6531142" indent="0">
              <a:buNone/>
              <a:defRPr sz="3800" b="1"/>
            </a:lvl7pPr>
            <a:lvl8pPr marL="7619663" indent="0">
              <a:buNone/>
              <a:defRPr sz="3800" b="1"/>
            </a:lvl8pPr>
            <a:lvl9pPr marL="8708189" indent="0">
              <a:buNone/>
              <a:defRPr sz="3800" b="1"/>
            </a:lvl9pPr>
          </a:lstStyle>
          <a:p>
            <a:pPr lvl="0"/>
            <a:r>
              <a:rPr lang="zh-CN" altLang="en-US" smtClean="0"/>
              <a:t>单击此处编辑母版文本样式</a:t>
            </a:r>
          </a:p>
        </p:txBody>
      </p:sp>
      <p:sp>
        <p:nvSpPr>
          <p:cNvPr id="6" name="内容占位符 5"/>
          <p:cNvSpPr>
            <a:spLocks noGrp="1"/>
          </p:cNvSpPr>
          <p:nvPr>
            <p:ph sz="quarter" idx="4"/>
          </p:nvPr>
        </p:nvSpPr>
        <p:spPr>
          <a:xfrm>
            <a:off x="12386737" y="4349750"/>
            <a:ext cx="10778067"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1" y="546100"/>
            <a:ext cx="8022168" cy="2324100"/>
          </a:xfrm>
        </p:spPr>
        <p:txBody>
          <a:bodyPr anchor="b"/>
          <a:lstStyle>
            <a:lvl1pPr algn="l">
              <a:defRPr sz="4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9533467" y="546103"/>
            <a:ext cx="13631333" cy="11706226"/>
          </a:xfrm>
        </p:spPr>
        <p:txBody>
          <a:bodyPr/>
          <a:lstStyle>
            <a:lvl1pPr>
              <a:defRPr sz="7600"/>
            </a:lvl1pPr>
            <a:lvl2pPr>
              <a:defRPr sz="6700"/>
            </a:lvl2pPr>
            <a:lvl3pPr>
              <a:defRPr sz="5700"/>
            </a:lvl3pPr>
            <a:lvl4pPr>
              <a:defRPr sz="4800"/>
            </a:lvl4pPr>
            <a:lvl5pPr>
              <a:defRPr sz="4800"/>
            </a:lvl5pPr>
            <a:lvl6pPr>
              <a:defRPr sz="4800"/>
            </a:lvl6pPr>
            <a:lvl7pPr>
              <a:defRPr sz="4800"/>
            </a:lvl7pPr>
            <a:lvl8pPr>
              <a:defRPr sz="4800"/>
            </a:lvl8pPr>
            <a:lvl9pPr>
              <a:defRPr sz="4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219201" y="2870203"/>
            <a:ext cx="8022168" cy="9382126"/>
          </a:xfrm>
        </p:spPr>
        <p:txBody>
          <a:bodyPr/>
          <a:lstStyle>
            <a:lvl1pPr marL="0" indent="0">
              <a:buNone/>
              <a:defRPr sz="3300"/>
            </a:lvl1pPr>
            <a:lvl2pPr marL="1088524" indent="0">
              <a:buNone/>
              <a:defRPr sz="2900"/>
            </a:lvl2pPr>
            <a:lvl3pPr marL="2177047" indent="0">
              <a:buNone/>
              <a:defRPr sz="2400"/>
            </a:lvl3pPr>
            <a:lvl4pPr marL="3265571" indent="0">
              <a:buNone/>
              <a:defRPr sz="2100"/>
            </a:lvl4pPr>
            <a:lvl5pPr marL="4354095" indent="0">
              <a:buNone/>
              <a:defRPr sz="2100"/>
            </a:lvl5pPr>
            <a:lvl6pPr marL="5442618" indent="0">
              <a:buNone/>
              <a:defRPr sz="2100"/>
            </a:lvl6pPr>
            <a:lvl7pPr marL="6531142" indent="0">
              <a:buNone/>
              <a:defRPr sz="2100"/>
            </a:lvl7pPr>
            <a:lvl8pPr marL="7619663" indent="0">
              <a:buNone/>
              <a:defRPr sz="2100"/>
            </a:lvl8pPr>
            <a:lvl9pPr marL="8708189"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79435" y="9601200"/>
            <a:ext cx="14630400" cy="1133476"/>
          </a:xfrm>
        </p:spPr>
        <p:txBody>
          <a:bodyPr anchor="b"/>
          <a:lstStyle>
            <a:lvl1pPr algn="l">
              <a:defRPr sz="48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779435" y="1225550"/>
            <a:ext cx="14630400" cy="8229600"/>
          </a:xfrm>
        </p:spPr>
        <p:txBody>
          <a:bodyPr/>
          <a:lstStyle>
            <a:lvl1pPr marL="0" indent="0">
              <a:buNone/>
              <a:defRPr sz="7600"/>
            </a:lvl1pPr>
            <a:lvl2pPr marL="1088524" indent="0">
              <a:buNone/>
              <a:defRPr sz="6700"/>
            </a:lvl2pPr>
            <a:lvl3pPr marL="2177047" indent="0">
              <a:buNone/>
              <a:defRPr sz="5700"/>
            </a:lvl3pPr>
            <a:lvl4pPr marL="3265571" indent="0">
              <a:buNone/>
              <a:defRPr sz="4800"/>
            </a:lvl4pPr>
            <a:lvl5pPr marL="4354095" indent="0">
              <a:buNone/>
              <a:defRPr sz="4800"/>
            </a:lvl5pPr>
            <a:lvl6pPr marL="5442618" indent="0">
              <a:buNone/>
              <a:defRPr sz="4800"/>
            </a:lvl6pPr>
            <a:lvl7pPr marL="6531142" indent="0">
              <a:buNone/>
              <a:defRPr sz="4800"/>
            </a:lvl7pPr>
            <a:lvl8pPr marL="7619663" indent="0">
              <a:buNone/>
              <a:defRPr sz="4800"/>
            </a:lvl8pPr>
            <a:lvl9pPr marL="8708189" indent="0">
              <a:buNone/>
              <a:defRPr sz="4800"/>
            </a:lvl9pPr>
          </a:lstStyle>
          <a:p>
            <a:endParaRPr lang="zh-CN" altLang="en-US"/>
          </a:p>
        </p:txBody>
      </p:sp>
      <p:sp>
        <p:nvSpPr>
          <p:cNvPr id="4" name="文本占位符 3"/>
          <p:cNvSpPr>
            <a:spLocks noGrp="1"/>
          </p:cNvSpPr>
          <p:nvPr>
            <p:ph type="body" sz="half" idx="2"/>
          </p:nvPr>
        </p:nvSpPr>
        <p:spPr>
          <a:xfrm>
            <a:off x="4779435" y="10734676"/>
            <a:ext cx="14630400" cy="1609724"/>
          </a:xfrm>
        </p:spPr>
        <p:txBody>
          <a:bodyPr/>
          <a:lstStyle>
            <a:lvl1pPr marL="0" indent="0">
              <a:buNone/>
              <a:defRPr sz="3300"/>
            </a:lvl1pPr>
            <a:lvl2pPr marL="1088524" indent="0">
              <a:buNone/>
              <a:defRPr sz="2900"/>
            </a:lvl2pPr>
            <a:lvl3pPr marL="2177047" indent="0">
              <a:buNone/>
              <a:defRPr sz="2400"/>
            </a:lvl3pPr>
            <a:lvl4pPr marL="3265571" indent="0">
              <a:buNone/>
              <a:defRPr sz="2100"/>
            </a:lvl4pPr>
            <a:lvl5pPr marL="4354095" indent="0">
              <a:buNone/>
              <a:defRPr sz="2100"/>
            </a:lvl5pPr>
            <a:lvl6pPr marL="5442618" indent="0">
              <a:buNone/>
              <a:defRPr sz="2100"/>
            </a:lvl6pPr>
            <a:lvl7pPr marL="6531142" indent="0">
              <a:buNone/>
              <a:defRPr sz="2100"/>
            </a:lvl7pPr>
            <a:lvl8pPr marL="7619663" indent="0">
              <a:buNone/>
              <a:defRPr sz="2100"/>
            </a:lvl8pPr>
            <a:lvl9pPr marL="8708189" indent="0">
              <a:buNone/>
              <a:defRPr sz="2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9BA4F4A-BD52-4337-B642-267B039831EC}" type="datetimeFigureOut">
              <a:rPr lang="zh-CN" altLang="en-US" smtClean="0"/>
              <a:pPr/>
              <a:t>2022-03-11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CB4B4D-7CA3-9044-876B-883B54F8677D}" type="slidenum">
              <a:rPr lang="en-US" altLang="zh-CN" smtClean="0"/>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219200" y="549276"/>
            <a:ext cx="21945600" cy="2286000"/>
          </a:xfrm>
          <a:prstGeom prst="rect">
            <a:avLst/>
          </a:prstGeom>
        </p:spPr>
        <p:txBody>
          <a:bodyPr vert="horz" lIns="217705" tIns="108852" rIns="217705" bIns="10885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19200" y="3200403"/>
            <a:ext cx="21945600" cy="9051926"/>
          </a:xfrm>
          <a:prstGeom prst="rect">
            <a:avLst/>
          </a:prstGeom>
        </p:spPr>
        <p:txBody>
          <a:bodyPr vert="horz" lIns="217705" tIns="108852" rIns="217705" bIns="108852"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1219200" y="12712703"/>
            <a:ext cx="5689600" cy="730250"/>
          </a:xfrm>
          <a:prstGeom prst="rect">
            <a:avLst/>
          </a:prstGeom>
        </p:spPr>
        <p:txBody>
          <a:bodyPr vert="horz" lIns="217705" tIns="108852" rIns="217705" bIns="108852" rtlCol="0" anchor="ctr"/>
          <a:lstStyle>
            <a:lvl1pPr algn="l">
              <a:defRPr sz="2900">
                <a:solidFill>
                  <a:schemeClr val="tx1">
                    <a:tint val="75000"/>
                  </a:schemeClr>
                </a:solidFill>
              </a:defRPr>
            </a:lvl1pPr>
          </a:lstStyle>
          <a:p>
            <a:fld id="{49BA4F4A-BD52-4337-B642-267B039831EC}" type="datetimeFigureOut">
              <a:rPr lang="zh-CN" altLang="en-US" smtClean="0"/>
              <a:pPr/>
              <a:t>2022-03-11</a:t>
            </a:fld>
            <a:endParaRPr lang="zh-CN" altLang="en-US"/>
          </a:p>
        </p:txBody>
      </p:sp>
      <p:sp>
        <p:nvSpPr>
          <p:cNvPr id="5" name="页脚占位符 4"/>
          <p:cNvSpPr>
            <a:spLocks noGrp="1"/>
          </p:cNvSpPr>
          <p:nvPr>
            <p:ph type="ftr" sz="quarter" idx="3"/>
          </p:nvPr>
        </p:nvSpPr>
        <p:spPr>
          <a:xfrm>
            <a:off x="8331200" y="12712703"/>
            <a:ext cx="7721600" cy="730250"/>
          </a:xfrm>
          <a:prstGeom prst="rect">
            <a:avLst/>
          </a:prstGeom>
        </p:spPr>
        <p:txBody>
          <a:bodyPr vert="horz" lIns="217705" tIns="108852" rIns="217705" bIns="108852" rtlCol="0" anchor="ctr"/>
          <a:lstStyle>
            <a:lvl1pPr algn="ctr">
              <a:defRPr sz="2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7475200" y="12712703"/>
            <a:ext cx="5689600" cy="730250"/>
          </a:xfrm>
          <a:prstGeom prst="rect">
            <a:avLst/>
          </a:prstGeom>
        </p:spPr>
        <p:txBody>
          <a:bodyPr vert="horz" lIns="217705" tIns="108852" rIns="217705" bIns="108852" rtlCol="0" anchor="ctr"/>
          <a:lstStyle>
            <a:lvl1pPr algn="r">
              <a:defRPr sz="2900">
                <a:solidFill>
                  <a:schemeClr val="tx1">
                    <a:tint val="75000"/>
                  </a:schemeClr>
                </a:solidFill>
              </a:defRPr>
            </a:lvl1pPr>
          </a:lstStyle>
          <a:p>
            <a:fld id="{86CB4B4D-7CA3-9044-876B-883B54F8677D}" type="slidenum">
              <a:rPr lang="en-US" altLang="zh-CN" smtClean="0"/>
              <a:pPr/>
              <a:t>‹#›</a:t>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defTabSz="2177047" rtl="0" eaLnBrk="1" latinLnBrk="0" hangingPunct="1">
        <a:spcBef>
          <a:spcPct val="0"/>
        </a:spcBef>
        <a:buNone/>
        <a:defRPr sz="10500" kern="1200">
          <a:solidFill>
            <a:schemeClr val="tx1"/>
          </a:solidFill>
          <a:latin typeface="+mj-lt"/>
          <a:ea typeface="+mj-ea"/>
          <a:cs typeface="+mj-cs"/>
        </a:defRPr>
      </a:lvl1pPr>
    </p:titleStyle>
    <p:bodyStyle>
      <a:lvl1pPr marL="816394" indent="-816394" algn="l" defTabSz="2177047" rtl="0" eaLnBrk="1" latinLnBrk="0" hangingPunct="1">
        <a:spcBef>
          <a:spcPct val="20000"/>
        </a:spcBef>
        <a:buFont typeface="Arial" pitchFamily="34" charset="0"/>
        <a:buChar char="•"/>
        <a:defRPr sz="7600" kern="1200">
          <a:solidFill>
            <a:schemeClr val="tx1"/>
          </a:solidFill>
          <a:latin typeface="+mn-lt"/>
          <a:ea typeface="+mn-ea"/>
          <a:cs typeface="+mn-cs"/>
        </a:defRPr>
      </a:lvl1pPr>
      <a:lvl2pPr marL="1768852" indent="-680328" algn="l" defTabSz="2177047" rtl="0" eaLnBrk="1" latinLnBrk="0" hangingPunct="1">
        <a:spcBef>
          <a:spcPct val="20000"/>
        </a:spcBef>
        <a:buFont typeface="Arial" pitchFamily="34" charset="0"/>
        <a:buChar char="–"/>
        <a:defRPr sz="6700" kern="1200">
          <a:solidFill>
            <a:schemeClr val="tx1"/>
          </a:solidFill>
          <a:latin typeface="+mn-lt"/>
          <a:ea typeface="+mn-ea"/>
          <a:cs typeface="+mn-cs"/>
        </a:defRPr>
      </a:lvl2pPr>
      <a:lvl3pPr marL="2721309" indent="-544262" algn="l" defTabSz="2177047" rtl="0" eaLnBrk="1" latinLnBrk="0" hangingPunct="1">
        <a:spcBef>
          <a:spcPct val="20000"/>
        </a:spcBef>
        <a:buFont typeface="Arial" pitchFamily="34" charset="0"/>
        <a:buChar char="•"/>
        <a:defRPr sz="5700" kern="1200">
          <a:solidFill>
            <a:schemeClr val="tx1"/>
          </a:solidFill>
          <a:latin typeface="+mn-lt"/>
          <a:ea typeface="+mn-ea"/>
          <a:cs typeface="+mn-cs"/>
        </a:defRPr>
      </a:lvl3pPr>
      <a:lvl4pPr marL="3809833" indent="-544262" algn="l" defTabSz="2177047" rtl="0" eaLnBrk="1" latinLnBrk="0" hangingPunct="1">
        <a:spcBef>
          <a:spcPct val="20000"/>
        </a:spcBef>
        <a:buFont typeface="Arial" pitchFamily="34" charset="0"/>
        <a:buChar char="–"/>
        <a:defRPr sz="4800" kern="1200">
          <a:solidFill>
            <a:schemeClr val="tx1"/>
          </a:solidFill>
          <a:latin typeface="+mn-lt"/>
          <a:ea typeface="+mn-ea"/>
          <a:cs typeface="+mn-cs"/>
        </a:defRPr>
      </a:lvl4pPr>
      <a:lvl5pPr marL="4898357" indent="-544262" algn="l" defTabSz="2177047" rtl="0" eaLnBrk="1" latinLnBrk="0" hangingPunct="1">
        <a:spcBef>
          <a:spcPct val="20000"/>
        </a:spcBef>
        <a:buFont typeface="Arial" pitchFamily="34" charset="0"/>
        <a:buChar char="»"/>
        <a:defRPr sz="4800" kern="1200">
          <a:solidFill>
            <a:schemeClr val="tx1"/>
          </a:solidFill>
          <a:latin typeface="+mn-lt"/>
          <a:ea typeface="+mn-ea"/>
          <a:cs typeface="+mn-cs"/>
        </a:defRPr>
      </a:lvl5pPr>
      <a:lvl6pPr marL="5986880" indent="-544262" algn="l" defTabSz="2177047" rtl="0" eaLnBrk="1" latinLnBrk="0" hangingPunct="1">
        <a:spcBef>
          <a:spcPct val="20000"/>
        </a:spcBef>
        <a:buFont typeface="Arial" pitchFamily="34" charset="0"/>
        <a:buChar char="•"/>
        <a:defRPr sz="4800" kern="1200">
          <a:solidFill>
            <a:schemeClr val="tx1"/>
          </a:solidFill>
          <a:latin typeface="+mn-lt"/>
          <a:ea typeface="+mn-ea"/>
          <a:cs typeface="+mn-cs"/>
        </a:defRPr>
      </a:lvl6pPr>
      <a:lvl7pPr marL="7075404" indent="-544262" algn="l" defTabSz="2177047" rtl="0" eaLnBrk="1" latinLnBrk="0" hangingPunct="1">
        <a:spcBef>
          <a:spcPct val="20000"/>
        </a:spcBef>
        <a:buFont typeface="Arial" pitchFamily="34" charset="0"/>
        <a:buChar char="•"/>
        <a:defRPr sz="4800" kern="1200">
          <a:solidFill>
            <a:schemeClr val="tx1"/>
          </a:solidFill>
          <a:latin typeface="+mn-lt"/>
          <a:ea typeface="+mn-ea"/>
          <a:cs typeface="+mn-cs"/>
        </a:defRPr>
      </a:lvl7pPr>
      <a:lvl8pPr marL="8163928" indent="-544262" algn="l" defTabSz="2177047" rtl="0" eaLnBrk="1" latinLnBrk="0" hangingPunct="1">
        <a:spcBef>
          <a:spcPct val="20000"/>
        </a:spcBef>
        <a:buFont typeface="Arial" pitchFamily="34" charset="0"/>
        <a:buChar char="•"/>
        <a:defRPr sz="4800" kern="1200">
          <a:solidFill>
            <a:schemeClr val="tx1"/>
          </a:solidFill>
          <a:latin typeface="+mn-lt"/>
          <a:ea typeface="+mn-ea"/>
          <a:cs typeface="+mn-cs"/>
        </a:defRPr>
      </a:lvl8pPr>
      <a:lvl9pPr marL="9252451" indent="-544262" algn="l" defTabSz="2177047" rtl="0" eaLnBrk="1" latinLnBrk="0" hangingPunct="1">
        <a:spcBef>
          <a:spcPct val="20000"/>
        </a:spcBef>
        <a:buFont typeface="Arial" pitchFamily="34" charset="0"/>
        <a:buChar char="•"/>
        <a:defRPr sz="4800" kern="1200">
          <a:solidFill>
            <a:schemeClr val="tx1"/>
          </a:solidFill>
          <a:latin typeface="+mn-lt"/>
          <a:ea typeface="+mn-ea"/>
          <a:cs typeface="+mn-cs"/>
        </a:defRPr>
      </a:lvl9pPr>
    </p:bodyStyle>
    <p:otherStyle>
      <a:defPPr>
        <a:defRPr lang="zh-CN"/>
      </a:defPPr>
      <a:lvl1pPr marL="0" algn="l" defTabSz="2177047" rtl="0" eaLnBrk="1" latinLnBrk="0" hangingPunct="1">
        <a:defRPr sz="4300" kern="1200">
          <a:solidFill>
            <a:schemeClr val="tx1"/>
          </a:solidFill>
          <a:latin typeface="+mn-lt"/>
          <a:ea typeface="+mn-ea"/>
          <a:cs typeface="+mn-cs"/>
        </a:defRPr>
      </a:lvl1pPr>
      <a:lvl2pPr marL="1088524" algn="l" defTabSz="2177047" rtl="0" eaLnBrk="1" latinLnBrk="0" hangingPunct="1">
        <a:defRPr sz="4300" kern="1200">
          <a:solidFill>
            <a:schemeClr val="tx1"/>
          </a:solidFill>
          <a:latin typeface="+mn-lt"/>
          <a:ea typeface="+mn-ea"/>
          <a:cs typeface="+mn-cs"/>
        </a:defRPr>
      </a:lvl2pPr>
      <a:lvl3pPr marL="2177047" algn="l" defTabSz="2177047" rtl="0" eaLnBrk="1" latinLnBrk="0" hangingPunct="1">
        <a:defRPr sz="4300" kern="1200">
          <a:solidFill>
            <a:schemeClr val="tx1"/>
          </a:solidFill>
          <a:latin typeface="+mn-lt"/>
          <a:ea typeface="+mn-ea"/>
          <a:cs typeface="+mn-cs"/>
        </a:defRPr>
      </a:lvl3pPr>
      <a:lvl4pPr marL="3265571" algn="l" defTabSz="2177047" rtl="0" eaLnBrk="1" latinLnBrk="0" hangingPunct="1">
        <a:defRPr sz="4300" kern="1200">
          <a:solidFill>
            <a:schemeClr val="tx1"/>
          </a:solidFill>
          <a:latin typeface="+mn-lt"/>
          <a:ea typeface="+mn-ea"/>
          <a:cs typeface="+mn-cs"/>
        </a:defRPr>
      </a:lvl4pPr>
      <a:lvl5pPr marL="4354095" algn="l" defTabSz="2177047" rtl="0" eaLnBrk="1" latinLnBrk="0" hangingPunct="1">
        <a:defRPr sz="4300" kern="1200">
          <a:solidFill>
            <a:schemeClr val="tx1"/>
          </a:solidFill>
          <a:latin typeface="+mn-lt"/>
          <a:ea typeface="+mn-ea"/>
          <a:cs typeface="+mn-cs"/>
        </a:defRPr>
      </a:lvl5pPr>
      <a:lvl6pPr marL="5442618" algn="l" defTabSz="2177047" rtl="0" eaLnBrk="1" latinLnBrk="0" hangingPunct="1">
        <a:defRPr sz="4300" kern="1200">
          <a:solidFill>
            <a:schemeClr val="tx1"/>
          </a:solidFill>
          <a:latin typeface="+mn-lt"/>
          <a:ea typeface="+mn-ea"/>
          <a:cs typeface="+mn-cs"/>
        </a:defRPr>
      </a:lvl6pPr>
      <a:lvl7pPr marL="6531142" algn="l" defTabSz="2177047" rtl="0" eaLnBrk="1" latinLnBrk="0" hangingPunct="1">
        <a:defRPr sz="4300" kern="1200">
          <a:solidFill>
            <a:schemeClr val="tx1"/>
          </a:solidFill>
          <a:latin typeface="+mn-lt"/>
          <a:ea typeface="+mn-ea"/>
          <a:cs typeface="+mn-cs"/>
        </a:defRPr>
      </a:lvl7pPr>
      <a:lvl8pPr marL="7619663" algn="l" defTabSz="2177047" rtl="0" eaLnBrk="1" latinLnBrk="0" hangingPunct="1">
        <a:defRPr sz="4300" kern="1200">
          <a:solidFill>
            <a:schemeClr val="tx1"/>
          </a:solidFill>
          <a:latin typeface="+mn-lt"/>
          <a:ea typeface="+mn-ea"/>
          <a:cs typeface="+mn-cs"/>
        </a:defRPr>
      </a:lvl8pPr>
      <a:lvl9pPr marL="8708189" algn="l" defTabSz="2177047" rtl="0" eaLnBrk="1" latinLnBrk="0" hangingPunct="1">
        <a:defRPr sz="4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Visio___1111111.vsd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736600" y="562633"/>
            <a:ext cx="22872685" cy="9710344"/>
          </a:xfrm>
          <a:prstGeom prst="rect">
            <a:avLst/>
          </a:prstGeom>
          <a:noFill/>
          <a:ln w="9525">
            <a:noFill/>
            <a:miter lim="800000"/>
          </a:ln>
          <a:effectLst/>
        </p:spPr>
        <p:txBody>
          <a:bodyPr vert="horz" wrap="square" lIns="243834" tIns="121917" rIns="243834" bIns="121917" numCol="1" anchor="ctr" anchorCtr="0" compatLnSpc="1">
            <a:spAutoFit/>
          </a:bodyPr>
          <a:lstStyle/>
          <a:p>
            <a:pPr algn="l" hangingPunct="1"/>
            <a:r>
              <a:rPr lang="en-US" altLang="zh-CN" b="1" dirty="0" smtClean="0"/>
              <a:t>3GPP TSG RAN Meeting #95e	                                                                   RP-2206439</a:t>
            </a:r>
          </a:p>
          <a:p>
            <a:pPr algn="l" hangingPunct="1"/>
            <a:r>
              <a:rPr lang="en-US" altLang="zh-CN" b="1" dirty="0" smtClean="0"/>
              <a:t>Electronic Meeting, March 17 - 23, 2022</a:t>
            </a:r>
            <a:endParaRPr lang="zh-CN" altLang="zh-CN" dirty="0" smtClean="0"/>
          </a:p>
          <a:p>
            <a:pPr algn="l"/>
            <a:endParaRPr lang="zh-CN" altLang="zh-CN" dirty="0" smtClean="0"/>
          </a:p>
          <a:p>
            <a:pPr algn="l"/>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5388429"/>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smtClean="0">
                <a:latin typeface="+mj-lt"/>
              </a:rPr>
              <a:t>Justification</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22076" y="2155371"/>
            <a:ext cx="22401261" cy="10637296"/>
          </a:xfrm>
        </p:spPr>
        <p:txBody>
          <a:bodyPr>
            <a:noAutofit/>
          </a:bodyPr>
          <a:lstStyle/>
          <a:p>
            <a:pPr hangingPunct="0">
              <a:buNone/>
            </a:pPr>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a:t>For satellite, HAPS and ATG, the RAN4 aspects differ very significantly. </a:t>
            </a:r>
            <a:r>
              <a:rPr lang="en-US" altLang="zh-CN" sz="4000" dirty="0" smtClean="0"/>
              <a:t>The node definitions, spectrum considerations and co-existence considerations all differ. In the case of ATG, both base station and UE will be unique types. ATG will operate within existing bands and does not need new bands and band properties to be identified.</a:t>
            </a:r>
          </a:p>
          <a:p>
            <a:pPr hangingPunct="0"/>
            <a:endParaRPr lang="en-US" altLang="zh-CN" sz="4000" dirty="0" smtClean="0"/>
          </a:p>
          <a:p>
            <a:pPr hangingPunct="0"/>
            <a:r>
              <a:rPr lang="en-US" altLang="zh-CN" sz="4800" b="1" dirty="0" smtClean="0"/>
              <a:t>Proposal: A WID on ATG led by RAN4 should be approved in Rel-18 to meet the commercial request from operators.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a:t>
            </a:r>
            <a:r>
              <a:rPr lang="en-US" altLang="zh-CN" dirty="0" smtClean="0"/>
              <a:t>bjectives</a:t>
            </a:r>
            <a:endParaRPr lang="zh-CN" altLang="en-US" dirty="0"/>
          </a:p>
        </p:txBody>
      </p:sp>
      <p:sp>
        <p:nvSpPr>
          <p:cNvPr id="3" name="内容占位符 2"/>
          <p:cNvSpPr>
            <a:spLocks noGrp="1"/>
          </p:cNvSpPr>
          <p:nvPr>
            <p:ph idx="1"/>
          </p:nvPr>
        </p:nvSpPr>
        <p:spPr>
          <a:xfrm>
            <a:off x="1219200" y="3200403"/>
            <a:ext cx="21945600" cy="10303326"/>
          </a:xfrm>
        </p:spPr>
        <p:txBody>
          <a:bodyPr>
            <a:normAutofit fontScale="40000" lnSpcReduction="20000"/>
          </a:bodyPr>
          <a:lstStyle/>
          <a:p>
            <a:pPr hangingPunct="0"/>
            <a:r>
              <a:rPr lang="en-GB" altLang="zh-CN" sz="9000" dirty="0"/>
              <a:t>The core part of this work item includes</a:t>
            </a:r>
            <a:endParaRPr lang="zh-CN" altLang="zh-CN" sz="9000" dirty="0"/>
          </a:p>
          <a:p>
            <a:pPr lvl="1"/>
            <a:r>
              <a:rPr lang="en-US" altLang="zh-CN" sz="8000" dirty="0"/>
              <a:t>Specify features to core specifications of RF requirements for coexistence between ATG and IMT terrestrial network [RAN4]</a:t>
            </a:r>
            <a:endParaRPr lang="zh-CN" altLang="zh-CN" sz="8000" dirty="0"/>
          </a:p>
          <a:p>
            <a:pPr lvl="2"/>
            <a:r>
              <a:rPr lang="en-US" altLang="zh-CN" sz="7000" dirty="0"/>
              <a:t>Scenario: </a:t>
            </a:r>
            <a:endParaRPr lang="zh-CN" altLang="zh-CN" sz="7000" dirty="0"/>
          </a:p>
          <a:p>
            <a:pPr lvl="3"/>
            <a:r>
              <a:rPr lang="en-US" altLang="zh-CN" sz="6000" dirty="0"/>
              <a:t>BS on the ground, and the CPE type of UE mounted in the aircraft</a:t>
            </a:r>
            <a:endParaRPr lang="zh-CN" altLang="zh-CN" sz="6000" dirty="0"/>
          </a:p>
          <a:p>
            <a:pPr lvl="3"/>
            <a:r>
              <a:rPr lang="en-US" altLang="zh-CN" sz="6000" dirty="0"/>
              <a:t>A direct radio link between BS on the ground and CPE type of UE mounted in the aircraft</a:t>
            </a:r>
            <a:endParaRPr lang="zh-CN" altLang="zh-CN" sz="6000" dirty="0"/>
          </a:p>
          <a:p>
            <a:pPr lvl="2"/>
            <a:r>
              <a:rPr lang="en-US" altLang="zh-CN" sz="7000" dirty="0"/>
              <a:t>Specify core requirements for coexistence between ATG and IMT terrestrial network [RAN4]</a:t>
            </a:r>
            <a:endParaRPr lang="zh-CN" altLang="zh-CN" sz="7000" dirty="0"/>
          </a:p>
          <a:p>
            <a:pPr lvl="3"/>
            <a:r>
              <a:rPr lang="en-US" altLang="zh-CN" sz="6000" dirty="0"/>
              <a:t>Example bands include n1, n78 and n79.</a:t>
            </a:r>
            <a:endParaRPr lang="zh-CN" altLang="zh-CN" sz="6000" dirty="0"/>
          </a:p>
          <a:p>
            <a:pPr lvl="3"/>
            <a:r>
              <a:rPr lang="en-US" altLang="zh-CN" sz="6000" dirty="0"/>
              <a:t>Perform FR1 co-existence evaluation for ATG network (e.g. ACLR, ACS)</a:t>
            </a:r>
            <a:endParaRPr lang="zh-CN" altLang="zh-CN" sz="6000" dirty="0"/>
          </a:p>
          <a:p>
            <a:pPr lvl="3"/>
            <a:r>
              <a:rPr lang="en-US" altLang="zh-CN" sz="6000" dirty="0"/>
              <a:t>Identify key characteristics where it is necessary to differentiate ATG ground-based BS and UEs from conventional ground based BS and UEs</a:t>
            </a:r>
            <a:endParaRPr lang="zh-CN" altLang="zh-CN" sz="6000" dirty="0"/>
          </a:p>
          <a:p>
            <a:pPr lvl="4"/>
            <a:r>
              <a:rPr lang="en-US" altLang="zh-CN" sz="5000" dirty="0"/>
              <a:t>Aim to reuse existing requirements for BS and UE where possible, e.g.,</a:t>
            </a:r>
            <a:endParaRPr lang="zh-CN" altLang="zh-CN" sz="5000" dirty="0"/>
          </a:p>
          <a:p>
            <a:pPr lvl="5"/>
            <a:r>
              <a:rPr lang="en-US" altLang="zh-CN" sz="5000" dirty="0"/>
              <a:t>Reuse TN BS requirements for ATG BS</a:t>
            </a:r>
            <a:endParaRPr lang="zh-CN" altLang="zh-CN" sz="5000" dirty="0"/>
          </a:p>
          <a:p>
            <a:pPr lvl="3"/>
            <a:r>
              <a:rPr lang="en-US" altLang="zh-CN" sz="6000" dirty="0"/>
              <a:t>Specify RF requirements for ATG UE/BS</a:t>
            </a:r>
            <a:endParaRPr lang="zh-CN" altLang="zh-CN" sz="6000" dirty="0"/>
          </a:p>
          <a:p>
            <a:pPr lvl="4"/>
            <a:r>
              <a:rPr lang="en-US" altLang="zh-CN" sz="5000" dirty="0"/>
              <a:t>Considering the results of co-existence simulations in terms of impact on emissions and RX requirements, cell sizes and link budgets, technology capabilities, likely BS and UE architectures and other relevant aspects.</a:t>
            </a:r>
            <a:endParaRPr lang="zh-CN" altLang="zh-CN" sz="5000" dirty="0"/>
          </a:p>
          <a:p>
            <a:pPr lvl="4"/>
            <a:r>
              <a:rPr lang="en-US" altLang="zh-CN" sz="5000" dirty="0"/>
              <a:t>Taking into account identified differences between ATG and fully ground based systems</a:t>
            </a:r>
            <a:endParaRPr lang="zh-CN" altLang="zh-CN" sz="5000" dirty="0"/>
          </a:p>
          <a:p>
            <a:pPr lvl="4"/>
            <a:r>
              <a:rPr lang="en-US" altLang="zh-CN" sz="5000" dirty="0"/>
              <a:t>Consider BS type 1-C/1-H/1-O and specify the requirements</a:t>
            </a:r>
            <a:endParaRPr lang="zh-CN" altLang="zh-CN" sz="5000" dirty="0"/>
          </a:p>
          <a:p>
            <a:pPr lvl="4"/>
            <a:r>
              <a:rPr lang="en-US" altLang="zh-CN" sz="5000" dirty="0"/>
              <a:t>Consider conductive requirements for UE</a:t>
            </a:r>
            <a:endParaRPr lang="zh-CN" altLang="zh-CN" sz="5000" dirty="0"/>
          </a:p>
          <a:p>
            <a:pPr lvl="3"/>
            <a:r>
              <a:rPr lang="en-US" altLang="zh-CN" sz="6000" dirty="0"/>
              <a:t>Specify RRM core requirements for ATG UE</a:t>
            </a:r>
            <a:r>
              <a:rPr lang="en-US" altLang="zh-CN" sz="6000" strike="sngStrike" dirty="0"/>
              <a:t> </a:t>
            </a:r>
            <a:endParaRPr lang="zh-CN" altLang="zh-CN" sz="6000" dirty="0"/>
          </a:p>
          <a:p>
            <a:pPr lvl="4"/>
            <a:r>
              <a:rPr lang="en-US" altLang="zh-CN" sz="5000" dirty="0"/>
              <a:t>Taking into account identified differences between ATG and fully ground based systems</a:t>
            </a:r>
            <a:endParaRPr lang="zh-CN" altLang="zh-CN" sz="5000" dirty="0"/>
          </a:p>
          <a:p>
            <a:pPr lvl="4"/>
            <a:r>
              <a:rPr lang="en-US" altLang="zh-CN" sz="5000" dirty="0"/>
              <a:t>Considering the different nature of ATG UEs and their view of the network, increased cell sizes and other relevant aspects</a:t>
            </a:r>
            <a:endParaRPr lang="zh-CN" altLang="zh-CN" sz="5000" dirty="0"/>
          </a:p>
          <a:p>
            <a:pPr lvl="3"/>
            <a:r>
              <a:rPr lang="en-US" altLang="zh-CN" sz="6000" dirty="0"/>
              <a:t>Specify new UE/BS type(s) for ATG network if necessary</a:t>
            </a:r>
            <a:endParaRPr lang="zh-CN" altLang="zh-CN" sz="6000" dirty="0"/>
          </a:p>
          <a:p>
            <a:pPr hangingPunct="0"/>
            <a:r>
              <a:rPr lang="en-GB" altLang="zh-CN" sz="9000" dirty="0"/>
              <a:t>The performance part of the work item includes</a:t>
            </a:r>
            <a:endParaRPr lang="zh-CN" altLang="zh-CN" sz="9000" dirty="0"/>
          </a:p>
          <a:p>
            <a:pPr lvl="1"/>
            <a:r>
              <a:rPr lang="en-US" altLang="zh-CN" sz="8000" dirty="0"/>
              <a:t>Specify test procedures for ATG BS conformance testing [RAN4]</a:t>
            </a:r>
            <a:endParaRPr lang="zh-CN" altLang="zh-CN" sz="8000" dirty="0"/>
          </a:p>
          <a:p>
            <a:pPr lvl="1"/>
            <a:r>
              <a:rPr lang="en-US" altLang="zh-CN" sz="8000" dirty="0"/>
              <a:t>Specify corresponding RRM performance requirements and test cases for ATG UE [RAN4]</a:t>
            </a:r>
            <a:endParaRPr lang="zh-CN" altLang="zh-CN" sz="8000" dirty="0"/>
          </a:p>
          <a:p>
            <a:pPr lvl="1"/>
            <a:r>
              <a:rPr lang="en-US" altLang="zh-CN" sz="8000" dirty="0"/>
              <a:t>Specify corresponding demodulation performance requirements for ATG UE/BS [RAN4]</a:t>
            </a:r>
            <a:endParaRPr lang="zh-CN" altLang="zh-CN" sz="8000"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5</a:t>
            </a:fld>
            <a:endParaRPr lang="en-US" altLang="zh-CN"/>
          </a:p>
        </p:txBody>
      </p:sp>
    </p:spTree>
  </p:cSld>
  <p:clrMapOvr>
    <a:masterClrMapping/>
  </p:clrMapOvr>
  <p:transition spd="med"/>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116</TotalTime>
  <Words>483</Words>
  <Application>Microsoft Office PowerPoint</Application>
  <PresentationFormat>自定义</PresentationFormat>
  <Paragraphs>72</Paragraphs>
  <Slides>5</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vt:i4>
      </vt:variant>
    </vt:vector>
  </HeadingPairs>
  <TitlesOfParts>
    <vt:vector size="7" baseType="lpstr">
      <vt:lpstr>Office 主题</vt:lpstr>
      <vt:lpstr>Visio</vt:lpstr>
      <vt:lpstr>幻灯片 1</vt:lpstr>
      <vt:lpstr>Justification</vt:lpstr>
      <vt:lpstr>Justification</vt:lpstr>
      <vt:lpstr>Objectives</vt:lpstr>
      <vt:lpstr>幻灯片 5</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cmcc</dc:creator>
  <cp:lastModifiedBy>cmcc</cp:lastModifiedBy>
  <cp:revision>32</cp:revision>
  <dcterms:modified xsi:type="dcterms:W3CDTF">2022-03-11T06:13:14Z</dcterms:modified>
</cp:coreProperties>
</file>