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73" r:id="rId2"/>
    <p:sldId id="302" r:id="rId3"/>
    <p:sldId id="303" r:id="rId4"/>
    <p:sldId id="304"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ina Unicom" initials="CU" lastIdx="1" clrIdx="0">
    <p:extLst>
      <p:ext uri="{19B8F6BF-5375-455C-9EA6-DF929625EA0E}">
        <p15:presenceInfo xmlns:p15="http://schemas.microsoft.com/office/powerpoint/2012/main" userId="China Unico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BB8E1"/>
    <a:srgbClr val="EE8843"/>
    <a:srgbClr val="487CBA"/>
    <a:srgbClr val="C55E5C"/>
    <a:srgbClr val="E7EEF8"/>
    <a:srgbClr val="939699"/>
    <a:srgbClr val="F2CBAA"/>
    <a:srgbClr val="F1D8C2"/>
    <a:srgbClr val="F1DECD"/>
    <a:srgbClr val="F3DB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94" autoAdjust="0"/>
    <p:restoredTop sz="95856" autoAdjust="0"/>
  </p:normalViewPr>
  <p:slideViewPr>
    <p:cSldViewPr showGuides="1">
      <p:cViewPr varScale="1">
        <p:scale>
          <a:sx n="68" d="100"/>
          <a:sy n="68" d="100"/>
        </p:scale>
        <p:origin x="1122" y="66"/>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A73CE3-7D86-4E36-9747-3D4DD32F3ED0}" type="datetimeFigureOut">
              <a:rPr lang="zh-CN" altLang="en-US" smtClean="0"/>
              <a:t>2022-3-10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32BC4B-E92E-4819-BA46-A9B0CF36DCB5}" type="slidenum">
              <a:rPr lang="zh-CN" altLang="en-US" smtClean="0"/>
              <a:t>‹#›</a:t>
            </a:fld>
            <a:endParaRPr lang="zh-CN" altLang="en-US"/>
          </a:p>
        </p:txBody>
      </p:sp>
    </p:spTree>
    <p:extLst>
      <p:ext uri="{BB962C8B-B14F-4D97-AF65-F5344CB8AC3E}">
        <p14:creationId xmlns:p14="http://schemas.microsoft.com/office/powerpoint/2010/main" val="2203357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p:cNvSpPr>
          <p:nvPr>
            <p:ph type="sldImg"/>
          </p:nvPr>
        </p:nvSpPr>
        <p:spPr bwMode="auto">
          <a:xfrm>
            <a:off x="379413" y="685800"/>
            <a:ext cx="6099175" cy="3430588"/>
          </a:xfrm>
          <a:noFill/>
          <a:ln>
            <a:solidFill>
              <a:srgbClr val="000000"/>
            </a:solidFill>
            <a:miter lim="800000"/>
          </a:ln>
        </p:spPr>
      </p:sp>
      <p:sp>
        <p:nvSpPr>
          <p:cNvPr id="7170"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Tree>
    <p:extLst>
      <p:ext uri="{BB962C8B-B14F-4D97-AF65-F5344CB8AC3E}">
        <p14:creationId xmlns:p14="http://schemas.microsoft.com/office/powerpoint/2010/main" val="3859025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dirty="0"/>
              <a:t>标题（黑体</a:t>
            </a:r>
            <a:r>
              <a:rPr lang="en-US" altLang="zh-CN" dirty="0"/>
              <a:t>/Arial</a:t>
            </a:r>
            <a:r>
              <a:rPr lang="zh-CN" altLang="en-US" dirty="0"/>
              <a:t>，</a:t>
            </a:r>
            <a:r>
              <a:rPr lang="en-US" altLang="zh-CN" dirty="0"/>
              <a:t>28</a:t>
            </a:r>
            <a:r>
              <a:rPr lang="zh-CN" altLang="en-US" dirty="0"/>
              <a:t>磅）</a:t>
            </a:r>
          </a:p>
        </p:txBody>
      </p:sp>
      <p:cxnSp>
        <p:nvCxnSpPr>
          <p:cNvPr id="4" name="直接连接符 3"/>
          <p:cNvCxnSpPr/>
          <p:nvPr userDrawn="1"/>
        </p:nvCxnSpPr>
        <p:spPr bwMode="auto">
          <a:xfrm>
            <a:off x="0" y="955675"/>
            <a:ext cx="12192000" cy="0"/>
          </a:xfrm>
          <a:prstGeom prst="line">
            <a:avLst/>
          </a:prstGeom>
          <a:ln w="19050">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 name="文本占位符 13"/>
          <p:cNvSpPr>
            <a:spLocks noGrp="1"/>
          </p:cNvSpPr>
          <p:nvPr>
            <p:ph idx="1"/>
          </p:nvPr>
        </p:nvSpPr>
        <p:spPr>
          <a:xfrm>
            <a:off x="609600" y="1214421"/>
            <a:ext cx="10972800" cy="1710523"/>
          </a:xfrm>
          <a:prstGeom prst="rect">
            <a:avLst/>
          </a:prstGeom>
        </p:spPr>
        <p:txBody>
          <a:bodyPr vert="horz" lIns="91436" tIns="45718" rIns="91436" bIns="45718" rtlCol="0">
            <a:noAutofit/>
          </a:bodyPr>
          <a:lstStyle/>
          <a:p>
            <a:pPr lvl="0"/>
            <a:r>
              <a:rPr lang="zh-CN" altLang="en-US"/>
              <a:t>编辑母版文本样式</a:t>
            </a:r>
          </a:p>
          <a:p>
            <a:pPr lvl="1"/>
            <a:r>
              <a:rPr lang="zh-CN" altLang="en-US"/>
              <a:t>第二级</a:t>
            </a:r>
          </a:p>
          <a:p>
            <a:pPr lvl="2"/>
            <a:r>
              <a:rPr lang="zh-CN" altLang="en-US"/>
              <a:t>第三级</a:t>
            </a:r>
          </a:p>
        </p:txBody>
      </p:sp>
    </p:spTree>
    <p:extLst>
      <p:ext uri="{BB962C8B-B14F-4D97-AF65-F5344CB8AC3E}">
        <p14:creationId xmlns:p14="http://schemas.microsoft.com/office/powerpoint/2010/main" val="2072680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标题幻灯片">
    <p:bg>
      <p:bgPr>
        <a:solidFill>
          <a:schemeClr val="bg1"/>
        </a:solidFill>
        <a:effectLst/>
      </p:bgPr>
    </p:bg>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userDrawn="1"/>
        </p:nvPicPr>
        <p:blipFill>
          <a:blip r:embed="rId2" cstate="print"/>
          <a:srcRect l="4971" t="1717" r="74190" b="70428"/>
          <a:stretch>
            <a:fillRect/>
          </a:stretch>
        </p:blipFill>
        <p:spPr bwMode="auto">
          <a:xfrm>
            <a:off x="10382250" y="5287436"/>
            <a:ext cx="1809750" cy="1570566"/>
          </a:xfrm>
          <a:prstGeom prst="rect">
            <a:avLst/>
          </a:prstGeom>
          <a:noFill/>
          <a:ln w="9525">
            <a:noFill/>
            <a:miter lim="800000"/>
            <a:headEnd/>
            <a:tailEnd/>
          </a:ln>
        </p:spPr>
      </p:pic>
      <p:cxnSp>
        <p:nvCxnSpPr>
          <p:cNvPr id="5" name="直接连接符 4"/>
          <p:cNvCxnSpPr/>
          <p:nvPr/>
        </p:nvCxnSpPr>
        <p:spPr bwMode="auto">
          <a:xfrm>
            <a:off x="7" y="954617"/>
            <a:ext cx="12192000" cy="0"/>
          </a:xfrm>
          <a:prstGeom prst="line">
            <a:avLst/>
          </a:prstGeom>
          <a:ln w="19050">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6" name="Picture 16"/>
          <p:cNvPicPr>
            <a:picLocks noChangeAspect="1" noChangeArrowheads="1"/>
          </p:cNvPicPr>
          <p:nvPr userDrawn="1"/>
        </p:nvPicPr>
        <p:blipFill>
          <a:blip r:embed="rId3" cstate="print"/>
          <a:srcRect/>
          <a:stretch>
            <a:fillRect/>
          </a:stretch>
        </p:blipFill>
        <p:spPr bwMode="auto">
          <a:xfrm>
            <a:off x="0" y="2"/>
            <a:ext cx="1231900" cy="912284"/>
          </a:xfrm>
          <a:prstGeom prst="rect">
            <a:avLst/>
          </a:prstGeom>
          <a:noFill/>
          <a:ln w="9525">
            <a:noFill/>
            <a:miter lim="800000"/>
            <a:headEnd/>
            <a:tailEnd/>
          </a:ln>
        </p:spPr>
      </p:pic>
      <p:pic>
        <p:nvPicPr>
          <p:cNvPr id="7" name="Picture 9"/>
          <p:cNvPicPr>
            <a:picLocks noChangeAspect="1" noChangeArrowheads="1"/>
          </p:cNvPicPr>
          <p:nvPr userDrawn="1"/>
        </p:nvPicPr>
        <p:blipFill>
          <a:blip r:embed="rId4" cstate="print"/>
          <a:srcRect l="10513" t="10342" r="12415" b="6898"/>
          <a:stretch>
            <a:fillRect/>
          </a:stretch>
        </p:blipFill>
        <p:spPr bwMode="auto">
          <a:xfrm>
            <a:off x="9961035" y="52920"/>
            <a:ext cx="1839384" cy="1003300"/>
          </a:xfrm>
          <a:prstGeom prst="rect">
            <a:avLst/>
          </a:prstGeom>
          <a:noFill/>
          <a:ln w="12700">
            <a:noFill/>
            <a:miter lim="800000"/>
            <a:headEnd/>
            <a:tailEnd/>
          </a:ln>
        </p:spPr>
      </p:pic>
      <p:sp>
        <p:nvSpPr>
          <p:cNvPr id="8" name="矩形 7"/>
          <p:cNvSpPr/>
          <p:nvPr/>
        </p:nvSpPr>
        <p:spPr>
          <a:xfrm>
            <a:off x="7"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a:solidFill>
                <a:prstClr val="white"/>
              </a:solidFill>
            </a:endParaRPr>
          </a:p>
        </p:txBody>
      </p:sp>
      <p:pic>
        <p:nvPicPr>
          <p:cNvPr id="9" name="Picture 2055" descr="色条 拷贝"/>
          <p:cNvPicPr>
            <a:picLocks noChangeAspect="1" noChangeArrowheads="1"/>
          </p:cNvPicPr>
          <p:nvPr userDrawn="1"/>
        </p:nvPicPr>
        <p:blipFill>
          <a:blip r:embed="rId5" cstate="print"/>
          <a:srcRect/>
          <a:stretch>
            <a:fillRect/>
          </a:stretch>
        </p:blipFill>
        <p:spPr bwMode="auto">
          <a:xfrm>
            <a:off x="7" y="1500723"/>
            <a:ext cx="12192000" cy="3699933"/>
          </a:xfrm>
          <a:prstGeom prst="rect">
            <a:avLst/>
          </a:prstGeom>
          <a:noFill/>
          <a:ln w="9525">
            <a:noFill/>
            <a:miter lim="800000"/>
            <a:headEnd/>
            <a:tailEnd/>
          </a:ln>
        </p:spPr>
      </p:pic>
      <p:sp>
        <p:nvSpPr>
          <p:cNvPr id="2" name="标题 1"/>
          <p:cNvSpPr>
            <a:spLocks noGrp="1"/>
          </p:cNvSpPr>
          <p:nvPr>
            <p:ph type="ctrTitle"/>
          </p:nvPr>
        </p:nvSpPr>
        <p:spPr>
          <a:xfrm>
            <a:off x="914407" y="1916836"/>
            <a:ext cx="10363200" cy="2016223"/>
          </a:xfrm>
          <a:prstGeom prst="rect">
            <a:avLst/>
          </a:prstGeom>
        </p:spPr>
        <p:txBody>
          <a:bodyPr>
            <a:normAutofit/>
          </a:bodyPr>
          <a:lstStyle>
            <a:lvl1pPr>
              <a:defRPr sz="3600" b="1" baseline="0">
                <a:solidFill>
                  <a:schemeClr val="bg1"/>
                </a:solidFill>
                <a:latin typeface="Arial" pitchFamily="34" charset="0"/>
                <a:ea typeface="黑体" pitchFamily="49" charset="-122"/>
              </a:defRPr>
            </a:lvl1pPr>
          </a:lstStyle>
          <a:p>
            <a:r>
              <a:rPr lang="zh-CN" altLang="en-US" noProof="1"/>
              <a:t>单击此处编辑母版标题样式</a:t>
            </a:r>
          </a:p>
        </p:txBody>
      </p:sp>
      <p:sp>
        <p:nvSpPr>
          <p:cNvPr id="3" name="副标题 2"/>
          <p:cNvSpPr>
            <a:spLocks noGrp="1"/>
          </p:cNvSpPr>
          <p:nvPr>
            <p:ph type="subTitle" idx="1"/>
          </p:nvPr>
        </p:nvSpPr>
        <p:spPr>
          <a:xfrm>
            <a:off x="1828807" y="4221088"/>
            <a:ext cx="8534400" cy="936104"/>
          </a:xfrm>
          <a:prstGeom prst="rect">
            <a:avLst/>
          </a:prstGeom>
        </p:spPr>
        <p:txBody>
          <a:bodyPr/>
          <a:lstStyle>
            <a:lvl1pPr marL="0" indent="0" algn="ctr">
              <a:buNone/>
              <a:defRPr>
                <a:solidFill>
                  <a:schemeClr val="bg1"/>
                </a:solidFill>
                <a:latin typeface="微软雅黑" pitchFamily="34" charset="-122"/>
                <a:ea typeface="微软雅黑" pitchFamily="34" charset="-122"/>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noProof="1"/>
              <a:t>单击此处编辑母版副标题样式</a:t>
            </a:r>
          </a:p>
        </p:txBody>
      </p:sp>
      <p:pic>
        <p:nvPicPr>
          <p:cNvPr id="57346"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06450" y="269530"/>
            <a:ext cx="2041156" cy="1045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62138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标题占位符 12"/>
          <p:cNvSpPr>
            <a:spLocks noGrp="1"/>
          </p:cNvSpPr>
          <p:nvPr>
            <p:ph type="title"/>
          </p:nvPr>
        </p:nvSpPr>
        <p:spPr>
          <a:xfrm>
            <a:off x="609601" y="142854"/>
            <a:ext cx="9296427" cy="714380"/>
          </a:xfrm>
          <a:prstGeom prst="rect">
            <a:avLst/>
          </a:prstGeom>
        </p:spPr>
        <p:txBody>
          <a:bodyPr vert="horz" lIns="91436" tIns="45718" rIns="91436" bIns="45718" rtlCol="0" anchor="ctr">
            <a:normAutofit/>
          </a:bodyPr>
          <a:lstStyle/>
          <a:p>
            <a:r>
              <a:rPr lang="zh-CN" altLang="en-US" dirty="0"/>
              <a:t>标题（黑体</a:t>
            </a:r>
            <a:r>
              <a:rPr lang="en-US" altLang="zh-CN" dirty="0"/>
              <a:t>/Arial</a:t>
            </a:r>
            <a:r>
              <a:rPr lang="zh-CN" altLang="en-US" dirty="0"/>
              <a:t>，</a:t>
            </a:r>
            <a:r>
              <a:rPr lang="en-US" altLang="zh-CN" dirty="0"/>
              <a:t>28</a:t>
            </a:r>
            <a:r>
              <a:rPr lang="zh-CN" altLang="en-US" dirty="0"/>
              <a:t>磅）</a:t>
            </a:r>
          </a:p>
        </p:txBody>
      </p:sp>
      <p:sp>
        <p:nvSpPr>
          <p:cNvPr id="14" name="文本占位符 13"/>
          <p:cNvSpPr>
            <a:spLocks noGrp="1"/>
          </p:cNvSpPr>
          <p:nvPr>
            <p:ph type="body" idx="1"/>
          </p:nvPr>
        </p:nvSpPr>
        <p:spPr>
          <a:xfrm>
            <a:off x="609600" y="1214421"/>
            <a:ext cx="10972800" cy="5072099"/>
          </a:xfrm>
          <a:prstGeom prst="rect">
            <a:avLst/>
          </a:prstGeom>
        </p:spPr>
        <p:txBody>
          <a:bodyPr vert="horz" lIns="91436" tIns="45718" rIns="91436" bIns="45718" rtlCol="0">
            <a:noAutofit/>
          </a:bodyPr>
          <a:lstStyle/>
          <a:p>
            <a:pPr lvl="0"/>
            <a:r>
              <a:rPr lang="zh-CN" altLang="en-US" dirty="0"/>
              <a:t>一级标题（微软雅黑</a:t>
            </a:r>
            <a:r>
              <a:rPr lang="en-US" altLang="zh-CN" dirty="0"/>
              <a:t>/Arial</a:t>
            </a:r>
            <a:r>
              <a:rPr lang="zh-CN" altLang="en-US" dirty="0"/>
              <a:t>，</a:t>
            </a:r>
            <a:r>
              <a:rPr lang="en-US" altLang="zh-CN" dirty="0"/>
              <a:t>16</a:t>
            </a:r>
            <a:r>
              <a:rPr lang="zh-CN" altLang="en-US" dirty="0"/>
              <a:t>磅）</a:t>
            </a:r>
          </a:p>
          <a:p>
            <a:pPr lvl="1"/>
            <a:r>
              <a:rPr lang="zh-CN" altLang="en-US" dirty="0"/>
              <a:t>第二级（微软雅黑</a:t>
            </a:r>
            <a:r>
              <a:rPr lang="en-US" altLang="zh-CN" dirty="0"/>
              <a:t>/Arial</a:t>
            </a:r>
            <a:r>
              <a:rPr lang="zh-CN" altLang="en-US" dirty="0"/>
              <a:t>，</a:t>
            </a:r>
            <a:r>
              <a:rPr lang="en-US" altLang="zh-CN" dirty="0"/>
              <a:t>14</a:t>
            </a:r>
            <a:r>
              <a:rPr lang="zh-CN" altLang="en-US" dirty="0"/>
              <a:t>磅）</a:t>
            </a:r>
          </a:p>
          <a:p>
            <a:pPr lvl="2"/>
            <a:r>
              <a:rPr lang="zh-CN" altLang="en-US" dirty="0"/>
              <a:t>第三级（微软雅黑</a:t>
            </a:r>
            <a:r>
              <a:rPr lang="en-US" altLang="zh-CN" dirty="0"/>
              <a:t>/Arial</a:t>
            </a:r>
            <a:r>
              <a:rPr lang="zh-CN" altLang="en-US" dirty="0"/>
              <a:t>，</a:t>
            </a:r>
            <a:r>
              <a:rPr lang="en-US" altLang="zh-CN" dirty="0"/>
              <a:t>12</a:t>
            </a:r>
            <a:r>
              <a:rPr lang="zh-CN" altLang="en-US" dirty="0"/>
              <a:t>磅）</a:t>
            </a:r>
          </a:p>
        </p:txBody>
      </p:sp>
    </p:spTree>
    <p:extLst>
      <p:ext uri="{BB962C8B-B14F-4D97-AF65-F5344CB8AC3E}">
        <p14:creationId xmlns:p14="http://schemas.microsoft.com/office/powerpoint/2010/main" val="2786849411"/>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marL="0" marR="0" indent="0" algn="l" defTabSz="914354" rtl="0" eaLnBrk="1" fontAlgn="base" latinLnBrk="0" hangingPunct="1">
        <a:lnSpc>
          <a:spcPct val="100000"/>
        </a:lnSpc>
        <a:spcBef>
          <a:spcPct val="0"/>
        </a:spcBef>
        <a:spcAft>
          <a:spcPct val="0"/>
        </a:spcAft>
        <a:buClrTx/>
        <a:buSzTx/>
        <a:buFontTx/>
        <a:buNone/>
        <a:tabLst/>
        <a:defRPr sz="2800" kern="1200" baseline="0">
          <a:solidFill>
            <a:schemeClr val="tx1"/>
          </a:solidFill>
          <a:latin typeface="Arial" pitchFamily="34" charset="0"/>
          <a:ea typeface="+mj-ea"/>
          <a:cs typeface="+mj-cs"/>
        </a:defRPr>
      </a:lvl1pPr>
      <a:lvl2pPr algn="ctr" rtl="0" eaLnBrk="1" fontAlgn="base" hangingPunct="1">
        <a:spcBef>
          <a:spcPct val="0"/>
        </a:spcBef>
        <a:spcAft>
          <a:spcPct val="0"/>
        </a:spcAft>
        <a:defRPr sz="3600">
          <a:solidFill>
            <a:schemeClr val="tx1"/>
          </a:solidFill>
          <a:latin typeface="微软雅黑" pitchFamily="34" charset="-122"/>
          <a:ea typeface="微软雅黑" pitchFamily="34" charset="-122"/>
        </a:defRPr>
      </a:lvl2pPr>
      <a:lvl3pPr algn="ctr" rtl="0" eaLnBrk="1" fontAlgn="base" hangingPunct="1">
        <a:spcBef>
          <a:spcPct val="0"/>
        </a:spcBef>
        <a:spcAft>
          <a:spcPct val="0"/>
        </a:spcAft>
        <a:defRPr sz="3600">
          <a:solidFill>
            <a:schemeClr val="tx1"/>
          </a:solidFill>
          <a:latin typeface="微软雅黑" pitchFamily="34" charset="-122"/>
          <a:ea typeface="微软雅黑" pitchFamily="34" charset="-122"/>
        </a:defRPr>
      </a:lvl3pPr>
      <a:lvl4pPr algn="ctr" rtl="0" eaLnBrk="1" fontAlgn="base" hangingPunct="1">
        <a:spcBef>
          <a:spcPct val="0"/>
        </a:spcBef>
        <a:spcAft>
          <a:spcPct val="0"/>
        </a:spcAft>
        <a:defRPr sz="3600">
          <a:solidFill>
            <a:schemeClr val="tx1"/>
          </a:solidFill>
          <a:latin typeface="微软雅黑" pitchFamily="34" charset="-122"/>
          <a:ea typeface="微软雅黑" pitchFamily="34" charset="-122"/>
        </a:defRPr>
      </a:lvl4pPr>
      <a:lvl5pPr algn="ctr" rtl="0" eaLnBrk="1" fontAlgn="base" hangingPunct="1">
        <a:spcBef>
          <a:spcPct val="0"/>
        </a:spcBef>
        <a:spcAft>
          <a:spcPct val="0"/>
        </a:spcAft>
        <a:defRPr sz="3600">
          <a:solidFill>
            <a:schemeClr val="tx1"/>
          </a:solidFill>
          <a:latin typeface="微软雅黑" pitchFamily="34" charset="-122"/>
          <a:ea typeface="微软雅黑" pitchFamily="34" charset="-122"/>
        </a:defRPr>
      </a:lvl5pPr>
      <a:lvl6pPr marL="457178" algn="ctr" rtl="0" eaLnBrk="1" fontAlgn="base" hangingPunct="1">
        <a:spcBef>
          <a:spcPct val="0"/>
        </a:spcBef>
        <a:spcAft>
          <a:spcPct val="0"/>
        </a:spcAft>
        <a:defRPr sz="3600">
          <a:solidFill>
            <a:schemeClr val="tx1"/>
          </a:solidFill>
          <a:latin typeface="微软雅黑" pitchFamily="34" charset="-122"/>
          <a:ea typeface="微软雅黑" pitchFamily="34" charset="-122"/>
        </a:defRPr>
      </a:lvl6pPr>
      <a:lvl7pPr marL="914354" algn="ctr" rtl="0" eaLnBrk="1" fontAlgn="base" hangingPunct="1">
        <a:spcBef>
          <a:spcPct val="0"/>
        </a:spcBef>
        <a:spcAft>
          <a:spcPct val="0"/>
        </a:spcAft>
        <a:defRPr sz="3600">
          <a:solidFill>
            <a:schemeClr val="tx1"/>
          </a:solidFill>
          <a:latin typeface="微软雅黑" pitchFamily="34" charset="-122"/>
          <a:ea typeface="微软雅黑" pitchFamily="34" charset="-122"/>
        </a:defRPr>
      </a:lvl7pPr>
      <a:lvl8pPr marL="1371532" algn="ctr" rtl="0" eaLnBrk="1" fontAlgn="base" hangingPunct="1">
        <a:spcBef>
          <a:spcPct val="0"/>
        </a:spcBef>
        <a:spcAft>
          <a:spcPct val="0"/>
        </a:spcAft>
        <a:defRPr sz="3600">
          <a:solidFill>
            <a:schemeClr val="tx1"/>
          </a:solidFill>
          <a:latin typeface="微软雅黑" pitchFamily="34" charset="-122"/>
          <a:ea typeface="微软雅黑" pitchFamily="34" charset="-122"/>
        </a:defRPr>
      </a:lvl8pPr>
      <a:lvl9pPr marL="1828709" algn="ctr" rtl="0" eaLnBrk="1" fontAlgn="base" hangingPunct="1">
        <a:spcBef>
          <a:spcPct val="0"/>
        </a:spcBef>
        <a:spcAft>
          <a:spcPct val="0"/>
        </a:spcAft>
        <a:defRPr sz="3600">
          <a:solidFill>
            <a:schemeClr val="tx1"/>
          </a:solidFill>
          <a:latin typeface="微软雅黑" pitchFamily="34" charset="-122"/>
          <a:ea typeface="微软雅黑" pitchFamily="34" charset="-122"/>
        </a:defRPr>
      </a:lvl9pPr>
    </p:titleStyle>
    <p:bodyStyle>
      <a:lvl1pPr marL="342882" indent="-342882" algn="l" rtl="0" eaLnBrk="1" fontAlgn="base" hangingPunct="1">
        <a:lnSpc>
          <a:spcPct val="150000"/>
        </a:lnSpc>
        <a:spcBef>
          <a:spcPct val="20000"/>
        </a:spcBef>
        <a:spcAft>
          <a:spcPct val="0"/>
        </a:spcAft>
        <a:buClr>
          <a:srgbClr val="C00000"/>
        </a:buClr>
        <a:buFont typeface="Wingdings" pitchFamily="2" charset="2"/>
        <a:buChar char="p"/>
        <a:defRPr sz="1600" kern="1200" baseline="0">
          <a:solidFill>
            <a:schemeClr val="tx1"/>
          </a:solidFill>
          <a:latin typeface="Arial" panose="020B0604020202020204" pitchFamily="34" charset="0"/>
          <a:ea typeface="微软雅黑" panose="020B0503020204020204" pitchFamily="34" charset="-122"/>
          <a:cs typeface="+mn-cs"/>
        </a:defRPr>
      </a:lvl1pPr>
      <a:lvl2pPr marL="742913" indent="-285737" algn="l" rtl="0" eaLnBrk="1" fontAlgn="base" hangingPunct="1">
        <a:lnSpc>
          <a:spcPct val="150000"/>
        </a:lnSpc>
        <a:spcBef>
          <a:spcPct val="20000"/>
        </a:spcBef>
        <a:spcAft>
          <a:spcPct val="0"/>
        </a:spcAft>
        <a:buClr>
          <a:srgbClr val="C00000"/>
        </a:buClr>
        <a:buFont typeface="Wingdings" pitchFamily="2" charset="2"/>
        <a:buChar char="l"/>
        <a:defRPr sz="1500" kern="1200" baseline="0">
          <a:solidFill>
            <a:schemeClr val="tx1"/>
          </a:solidFill>
          <a:latin typeface="Arial" pitchFamily="34" charset="0"/>
          <a:ea typeface="微软雅黑" panose="020B0503020204020204" pitchFamily="34" charset="-122"/>
          <a:cs typeface="+mn-cs"/>
        </a:defRPr>
      </a:lvl2pPr>
      <a:lvl3pPr marL="1074685" indent="-160331" algn="l" rtl="0" eaLnBrk="1" fontAlgn="base" hangingPunct="1">
        <a:lnSpc>
          <a:spcPct val="150000"/>
        </a:lnSpc>
        <a:spcBef>
          <a:spcPct val="20000"/>
        </a:spcBef>
        <a:spcAft>
          <a:spcPct val="0"/>
        </a:spcAft>
        <a:buClr>
          <a:srgbClr val="C00000"/>
        </a:buClr>
        <a:buFont typeface="Arial" pitchFamily="34" charset="0"/>
        <a:buChar char="•"/>
        <a:defRPr sz="1200" kern="1200" baseline="0">
          <a:solidFill>
            <a:schemeClr val="tx1"/>
          </a:solidFill>
          <a:latin typeface="Arial" pitchFamily="34" charset="0"/>
          <a:ea typeface="微软雅黑" panose="020B0503020204020204" pitchFamily="34" charset="-122"/>
          <a:cs typeface="+mn-cs"/>
        </a:defRPr>
      </a:lvl3pPr>
      <a:lvl4pPr marL="1600120" indent="-228589" algn="l" rtl="0" eaLnBrk="1" fontAlgn="base" hangingPunct="1">
        <a:spcBef>
          <a:spcPct val="20000"/>
        </a:spcBef>
        <a:spcAft>
          <a:spcPct val="0"/>
        </a:spcAft>
        <a:buFont typeface="Arial" charset="0"/>
        <a:buChar char="–"/>
        <a:defRPr kern="1200">
          <a:solidFill>
            <a:schemeClr val="tx1"/>
          </a:solidFill>
          <a:latin typeface="微软雅黑" pitchFamily="34" charset="-122"/>
          <a:ea typeface="微软雅黑" pitchFamily="34" charset="-122"/>
          <a:cs typeface="+mn-cs"/>
        </a:defRPr>
      </a:lvl4pPr>
      <a:lvl5pPr marL="2057298" indent="-228589" algn="l" rtl="0" eaLnBrk="1" fontAlgn="base" hangingPunct="1">
        <a:spcBef>
          <a:spcPct val="20000"/>
        </a:spcBef>
        <a:spcAft>
          <a:spcPct val="0"/>
        </a:spcAft>
        <a:buFont typeface="Arial" charset="0"/>
        <a:buChar char="»"/>
        <a:defRPr kern="1200">
          <a:solidFill>
            <a:schemeClr val="tx1"/>
          </a:solidFill>
          <a:latin typeface="微软雅黑" pitchFamily="34" charset="-122"/>
          <a:ea typeface="微软雅黑" pitchFamily="34" charset="-122"/>
          <a:cs typeface="+mn-cs"/>
        </a:defRPr>
      </a:lvl5pPr>
      <a:lvl6pPr marL="2514474"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6"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54" rtl="0" eaLnBrk="1" latinLnBrk="0" hangingPunct="1">
        <a:defRPr sz="1900" kern="1200">
          <a:solidFill>
            <a:schemeClr val="tx1"/>
          </a:solidFill>
          <a:latin typeface="+mn-lt"/>
          <a:ea typeface="+mn-ea"/>
          <a:cs typeface="+mn-cs"/>
        </a:defRPr>
      </a:lvl1pPr>
      <a:lvl2pPr marL="457178" algn="l" defTabSz="914354" rtl="0" eaLnBrk="1" latinLnBrk="0" hangingPunct="1">
        <a:defRPr sz="1900" kern="1200">
          <a:solidFill>
            <a:schemeClr val="tx1"/>
          </a:solidFill>
          <a:latin typeface="+mn-lt"/>
          <a:ea typeface="+mn-ea"/>
          <a:cs typeface="+mn-cs"/>
        </a:defRPr>
      </a:lvl2pPr>
      <a:lvl3pPr marL="914354" algn="l" defTabSz="914354" rtl="0" eaLnBrk="1" latinLnBrk="0" hangingPunct="1">
        <a:defRPr sz="1900" kern="1200">
          <a:solidFill>
            <a:schemeClr val="tx1"/>
          </a:solidFill>
          <a:latin typeface="+mn-lt"/>
          <a:ea typeface="+mn-ea"/>
          <a:cs typeface="+mn-cs"/>
        </a:defRPr>
      </a:lvl3pPr>
      <a:lvl4pPr marL="1371532" algn="l" defTabSz="914354" rtl="0" eaLnBrk="1" latinLnBrk="0" hangingPunct="1">
        <a:defRPr sz="1900" kern="1200">
          <a:solidFill>
            <a:schemeClr val="tx1"/>
          </a:solidFill>
          <a:latin typeface="+mn-lt"/>
          <a:ea typeface="+mn-ea"/>
          <a:cs typeface="+mn-cs"/>
        </a:defRPr>
      </a:lvl4pPr>
      <a:lvl5pPr marL="1828709" algn="l" defTabSz="914354" rtl="0" eaLnBrk="1" latinLnBrk="0" hangingPunct="1">
        <a:defRPr sz="1900" kern="1200">
          <a:solidFill>
            <a:schemeClr val="tx1"/>
          </a:solidFill>
          <a:latin typeface="+mn-lt"/>
          <a:ea typeface="+mn-ea"/>
          <a:cs typeface="+mn-cs"/>
        </a:defRPr>
      </a:lvl5pPr>
      <a:lvl6pPr marL="2285886" algn="l" defTabSz="914354" rtl="0" eaLnBrk="1" latinLnBrk="0" hangingPunct="1">
        <a:defRPr sz="1900" kern="1200">
          <a:solidFill>
            <a:schemeClr val="tx1"/>
          </a:solidFill>
          <a:latin typeface="+mn-lt"/>
          <a:ea typeface="+mn-ea"/>
          <a:cs typeface="+mn-cs"/>
        </a:defRPr>
      </a:lvl6pPr>
      <a:lvl7pPr marL="2743062" algn="l" defTabSz="914354" rtl="0" eaLnBrk="1" latinLnBrk="0" hangingPunct="1">
        <a:defRPr sz="1900" kern="1200">
          <a:solidFill>
            <a:schemeClr val="tx1"/>
          </a:solidFill>
          <a:latin typeface="+mn-lt"/>
          <a:ea typeface="+mn-ea"/>
          <a:cs typeface="+mn-cs"/>
        </a:defRPr>
      </a:lvl7pPr>
      <a:lvl8pPr marL="3200240" algn="l" defTabSz="914354" rtl="0" eaLnBrk="1" latinLnBrk="0" hangingPunct="1">
        <a:defRPr sz="1900" kern="1200">
          <a:solidFill>
            <a:schemeClr val="tx1"/>
          </a:solidFill>
          <a:latin typeface="+mn-lt"/>
          <a:ea typeface="+mn-ea"/>
          <a:cs typeface="+mn-cs"/>
        </a:defRPr>
      </a:lvl8pPr>
      <a:lvl9pPr marL="3657418" algn="l" defTabSz="914354"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54A8F1DD-A8D3-43C6-94CD-AE4F6E542225}"/>
              </a:ext>
            </a:extLst>
          </p:cNvPr>
          <p:cNvSpPr>
            <a:spLocks noGrp="1"/>
          </p:cNvSpPr>
          <p:nvPr>
            <p:ph type="ctrTitle"/>
          </p:nvPr>
        </p:nvSpPr>
        <p:spPr/>
        <p:txBody>
          <a:bodyPr/>
          <a:lstStyle/>
          <a:p>
            <a:r>
              <a:rPr lang="en-US" altLang="zh-CN" dirty="0"/>
              <a:t>Motivation of </a:t>
            </a:r>
            <a:r>
              <a:rPr lang="en-GB" altLang="zh-CN" dirty="0"/>
              <a:t>New WID on High Altitude Platform Station (HAPS) for </a:t>
            </a:r>
            <a:r>
              <a:rPr lang="en-GB" altLang="zh-CN" dirty="0" smtClean="0"/>
              <a:t>NR</a:t>
            </a:r>
            <a:r>
              <a:rPr lang="en-US" altLang="zh-CN" dirty="0" smtClean="0"/>
              <a:t> </a:t>
            </a:r>
            <a:endParaRPr lang="zh-CN" altLang="en-US" dirty="0"/>
          </a:p>
        </p:txBody>
      </p:sp>
      <p:sp>
        <p:nvSpPr>
          <p:cNvPr id="5" name="TextBox 3"/>
          <p:cNvSpPr txBox="1"/>
          <p:nvPr/>
        </p:nvSpPr>
        <p:spPr>
          <a:xfrm>
            <a:off x="119502" y="0"/>
            <a:ext cx="4939173" cy="1477328"/>
          </a:xfrm>
          <a:prstGeom prst="rect">
            <a:avLst/>
          </a:prstGeom>
          <a:noFill/>
        </p:spPr>
        <p:txBody>
          <a:bodyPr wrap="none" rtlCol="0">
            <a:spAutoFit/>
          </a:bodyPr>
          <a:lstStyle/>
          <a:p>
            <a:r>
              <a:rPr lang="en-US" b="1" dirty="0"/>
              <a:t>3GPP TSG-RAN </a:t>
            </a:r>
            <a:r>
              <a:rPr lang="en-US" b="1" dirty="0" smtClean="0"/>
              <a:t>Meeting #95-e</a:t>
            </a:r>
            <a:endParaRPr lang="en-US" b="1" dirty="0"/>
          </a:p>
          <a:p>
            <a:r>
              <a:rPr lang="en-US" b="1" dirty="0">
                <a:effectLst/>
              </a:rPr>
              <a:t>Electronic Meeting, </a:t>
            </a:r>
            <a:r>
              <a:rPr lang="en-US" b="1" dirty="0" smtClean="0"/>
              <a:t>March</a:t>
            </a:r>
            <a:r>
              <a:rPr lang="en-US" b="1" dirty="0" smtClean="0">
                <a:effectLst/>
              </a:rPr>
              <a:t> 17</a:t>
            </a:r>
            <a:r>
              <a:rPr lang="en-US" b="1" baseline="30000" dirty="0" smtClean="0">
                <a:effectLst/>
              </a:rPr>
              <a:t>th</a:t>
            </a:r>
            <a:r>
              <a:rPr lang="en-US" b="1" dirty="0" smtClean="0">
                <a:effectLst/>
              </a:rPr>
              <a:t> </a:t>
            </a:r>
            <a:r>
              <a:rPr lang="en-US" b="1" dirty="0" smtClean="0">
                <a:effectLst/>
              </a:rPr>
              <a:t>– 23</a:t>
            </a:r>
            <a:r>
              <a:rPr lang="en-US" b="1" baseline="30000" dirty="0" smtClean="0">
                <a:effectLst/>
              </a:rPr>
              <a:t>th</a:t>
            </a:r>
            <a:r>
              <a:rPr lang="en-US" b="1" dirty="0">
                <a:effectLst/>
              </a:rPr>
              <a:t>, </a:t>
            </a:r>
            <a:r>
              <a:rPr lang="en-US" b="1" dirty="0" smtClean="0">
                <a:effectLst/>
              </a:rPr>
              <a:t>2022</a:t>
            </a:r>
          </a:p>
          <a:p>
            <a:r>
              <a:rPr lang="en-US" b="1" dirty="0" smtClean="0"/>
              <a:t>RP-220392</a:t>
            </a:r>
          </a:p>
          <a:p>
            <a:r>
              <a:rPr lang="en-GB" altLang="zh-CN" b="1" dirty="0"/>
              <a:t>Agenda </a:t>
            </a:r>
            <a:r>
              <a:rPr lang="en-GB" altLang="zh-CN" b="1" dirty="0" smtClean="0"/>
              <a:t>Item:</a:t>
            </a:r>
            <a:r>
              <a:rPr lang="en-GB" altLang="zh-CN" b="1" dirty="0"/>
              <a:t> </a:t>
            </a:r>
            <a:r>
              <a:rPr lang="en-GB" altLang="zh-CN" b="1" dirty="0" smtClean="0"/>
              <a:t>9.1.4.6</a:t>
            </a:r>
            <a:endParaRPr lang="en-US" b="1" dirty="0" smtClean="0"/>
          </a:p>
          <a:p>
            <a:r>
              <a:rPr lang="en-US" b="1" dirty="0" smtClean="0">
                <a:effectLst/>
              </a:rPr>
              <a:t>Source: China Unicom</a:t>
            </a:r>
            <a:r>
              <a:rPr lang="en-US" dirty="0" smtClean="0">
                <a:effectLst/>
              </a:rPr>
              <a:t> </a:t>
            </a:r>
            <a:endParaRPr lang="en-US" dirty="0"/>
          </a:p>
        </p:txBody>
      </p:sp>
    </p:spTree>
    <p:extLst>
      <p:ext uri="{BB962C8B-B14F-4D97-AF65-F5344CB8AC3E}">
        <p14:creationId xmlns:p14="http://schemas.microsoft.com/office/powerpoint/2010/main" val="2539633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Background/Regulation Situation</a:t>
            </a:r>
            <a:endParaRPr lang="zh-CN" altLang="en-US" dirty="0"/>
          </a:p>
        </p:txBody>
      </p:sp>
      <p:sp>
        <p:nvSpPr>
          <p:cNvPr id="3" name="内容占位符 2"/>
          <p:cNvSpPr>
            <a:spLocks noGrp="1"/>
          </p:cNvSpPr>
          <p:nvPr>
            <p:ph idx="1"/>
          </p:nvPr>
        </p:nvSpPr>
        <p:spPr/>
        <p:txBody>
          <a:bodyPr/>
          <a:lstStyle/>
          <a:p>
            <a:r>
              <a:rPr lang="en-US" altLang="zh-CN" dirty="0"/>
              <a:t>China Unicom actively contributed to ITU-R WP5D on co-existence simulations for HIBS in 900MHz, 1.8GHz, and 2GHz spectrum ranges</a:t>
            </a:r>
            <a:r>
              <a:rPr lang="en-US" altLang="zh-CN" dirty="0" smtClean="0"/>
              <a:t>.</a:t>
            </a:r>
          </a:p>
          <a:p>
            <a:endParaRPr lang="en-US" altLang="zh-CN" dirty="0" smtClean="0"/>
          </a:p>
          <a:p>
            <a:r>
              <a:rPr lang="en-US" altLang="zh-CN" dirty="0"/>
              <a:t>Conference Preparatory Meeting (CPM) for WRC-23 is planning to provide recommendations on spectrum to be used for HAPS which covers NR band n8, n3, n41 as well as other potential bands in October 2022</a:t>
            </a:r>
            <a:r>
              <a:rPr lang="en-US" altLang="zh-CN" dirty="0" smtClean="0"/>
              <a:t>.</a:t>
            </a:r>
            <a:r>
              <a:rPr lang="en-US" altLang="zh-CN" dirty="0"/>
              <a:t> </a:t>
            </a:r>
            <a:r>
              <a:rPr lang="en-US" altLang="zh-CN" dirty="0" smtClean="0"/>
              <a:t>It is proposed </a:t>
            </a:r>
            <a:r>
              <a:rPr lang="en-US" altLang="zh-CN" dirty="0"/>
              <a:t>to include HAPS evaluation work in the time plan of Rel-18 as ITU WRC-23 is targeted to complete in 2023, and the initial thinking for target deployment scenario is short-time or temporary deployed for some emergency </a:t>
            </a:r>
            <a:r>
              <a:rPr lang="en-US" altLang="zh-CN" dirty="0" smtClean="0"/>
              <a:t>situations (e.g. flood, earthquakes, etc.), </a:t>
            </a:r>
            <a:r>
              <a:rPr lang="en-US" altLang="zh-CN" dirty="0"/>
              <a:t>and there is no intention to violate the </a:t>
            </a:r>
            <a:r>
              <a:rPr lang="en-US" altLang="zh-CN" dirty="0" smtClean="0"/>
              <a:t>regulations with long-term deployment. </a:t>
            </a:r>
            <a:r>
              <a:rPr lang="en-US" altLang="zh-CN" dirty="0"/>
              <a:t>When the regulation on the new spectrum for HAPS is complete, then operator </a:t>
            </a:r>
            <a:r>
              <a:rPr lang="en-US" altLang="zh-CN" dirty="0" smtClean="0"/>
              <a:t>may </a:t>
            </a:r>
            <a:r>
              <a:rPr lang="en-US" altLang="zh-CN" dirty="0"/>
              <a:t>consider how to support HAPS for long-term deployment for next step.</a:t>
            </a:r>
            <a:endParaRPr lang="zh-CN" altLang="en-US" dirty="0"/>
          </a:p>
        </p:txBody>
      </p:sp>
    </p:spTree>
    <p:extLst>
      <p:ext uri="{BB962C8B-B14F-4D97-AF65-F5344CB8AC3E}">
        <p14:creationId xmlns:p14="http://schemas.microsoft.com/office/powerpoint/2010/main" val="3002236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Justification</a:t>
            </a:r>
            <a:endParaRPr lang="zh-CN" altLang="en-US" dirty="0"/>
          </a:p>
        </p:txBody>
      </p:sp>
      <p:sp>
        <p:nvSpPr>
          <p:cNvPr id="3" name="内容占位符 2"/>
          <p:cNvSpPr>
            <a:spLocks noGrp="1"/>
          </p:cNvSpPr>
          <p:nvPr>
            <p:ph idx="1"/>
          </p:nvPr>
        </p:nvSpPr>
        <p:spPr/>
        <p:txBody>
          <a:bodyPr/>
          <a:lstStyle/>
          <a:p>
            <a:r>
              <a:rPr lang="en-US" altLang="zh-CN" dirty="0"/>
              <a:t>High Altitude Platform Station (HAPS) refers to an airborne vehicle operating in altitudes typically between 20 and 50 km above ground level. HAPS deployment is not only a decent method for ground operators to extend the network coverage, but also a useful means to provide network access in natural disasters (e.g. floods, fire, etc.) where part of the ground BSs cease to work. Such network access service to the ground are critical to rescue and disaster relief operations.</a:t>
            </a:r>
            <a:endParaRPr lang="zh-CN" altLang="zh-CN" dirty="0"/>
          </a:p>
          <a:p>
            <a:r>
              <a:rPr lang="en-US" altLang="zh-CN" dirty="0"/>
              <a:t>The potential co-existence scenarios include different operators for ground and for HAPS deploying by adjacent channel; and also for same operator for ground and HAPS deploying by adjacent channel.</a:t>
            </a:r>
            <a:endParaRPr lang="zh-CN" altLang="zh-CN" dirty="0"/>
          </a:p>
          <a:p>
            <a:r>
              <a:rPr lang="en-US" altLang="zh-CN" dirty="0"/>
              <a:t>This WI is proposed to evaluate whether existing BS RF requirements can be reused for the BS of HAPS with higher transmission power.</a:t>
            </a:r>
            <a:endParaRPr lang="zh-CN" altLang="en-US" dirty="0"/>
          </a:p>
        </p:txBody>
      </p:sp>
    </p:spTree>
    <p:extLst>
      <p:ext uri="{BB962C8B-B14F-4D97-AF65-F5344CB8AC3E}">
        <p14:creationId xmlns:p14="http://schemas.microsoft.com/office/powerpoint/2010/main" val="776727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Objectives</a:t>
            </a:r>
            <a:endParaRPr lang="zh-CN" altLang="en-US" dirty="0"/>
          </a:p>
        </p:txBody>
      </p:sp>
      <p:sp>
        <p:nvSpPr>
          <p:cNvPr id="3" name="内容占位符 2"/>
          <p:cNvSpPr>
            <a:spLocks noGrp="1"/>
          </p:cNvSpPr>
          <p:nvPr>
            <p:ph idx="1"/>
          </p:nvPr>
        </p:nvSpPr>
        <p:spPr/>
        <p:txBody>
          <a:bodyPr/>
          <a:lstStyle/>
          <a:p>
            <a:pPr lvl="0"/>
            <a:r>
              <a:rPr lang="en-GB" altLang="zh-CN" sz="1800" b="1" dirty="0" smtClean="0">
                <a:ea typeface="黑体" panose="02010609060101010101" pitchFamily="49" charset="-122"/>
                <a:cs typeface="Times New Roman" panose="02020603050405020304" pitchFamily="18" charset="0"/>
              </a:rPr>
              <a:t>Objective of SI or Core part WI or Testing part WI</a:t>
            </a:r>
            <a:endParaRPr lang="zh-CN" altLang="zh-CN" sz="1800" b="1" dirty="0" smtClean="0">
              <a:ea typeface="黑体" panose="02010609060101010101" pitchFamily="49" charset="-122"/>
              <a:cs typeface="Times New Roman" panose="02020603050405020304" pitchFamily="18" charset="0"/>
            </a:endParaRPr>
          </a:p>
          <a:p>
            <a:pPr marL="0" lvl="0" indent="0" fontAlgn="auto" hangingPunct="0">
              <a:lnSpc>
                <a:spcPct val="100000"/>
              </a:lnSpc>
              <a:spcBef>
                <a:spcPts val="0"/>
              </a:spcBef>
              <a:spcAft>
                <a:spcPts val="900"/>
              </a:spcAft>
              <a:buClrTx/>
              <a:buNone/>
            </a:pPr>
            <a:r>
              <a:rPr lang="en-GB" altLang="zh-CN" sz="1800" dirty="0" smtClean="0">
                <a:solidFill>
                  <a:srgbClr val="000000"/>
                </a:solidFill>
                <a:latin typeface="Times New Roman" panose="02020603050405020304" pitchFamily="18" charset="0"/>
                <a:ea typeface="宋体" panose="02010600030101010101" pitchFamily="2" charset="-122"/>
              </a:rPr>
              <a:t>The </a:t>
            </a:r>
            <a:r>
              <a:rPr lang="en-GB" altLang="zh-CN" sz="1800" dirty="0">
                <a:solidFill>
                  <a:srgbClr val="000000"/>
                </a:solidFill>
                <a:latin typeface="Times New Roman" panose="02020603050405020304" pitchFamily="18" charset="0"/>
                <a:ea typeface="宋体" panose="02010600030101010101" pitchFamily="2" charset="-122"/>
              </a:rPr>
              <a:t>core part of this work item includes</a:t>
            </a:r>
            <a:endParaRPr lang="zh-CN" altLang="zh-CN" sz="1800" dirty="0">
              <a:solidFill>
                <a:srgbClr val="000000"/>
              </a:solidFill>
              <a:latin typeface="Times New Roman" panose="02020603050405020304" pitchFamily="18" charset="0"/>
              <a:ea typeface="宋体" panose="02010600030101010101" pitchFamily="2" charset="-122"/>
            </a:endParaRPr>
          </a:p>
          <a:p>
            <a:pPr marL="342900" lvl="0" indent="-342900" algn="just" fontAlgn="auto">
              <a:lnSpc>
                <a:spcPct val="100000"/>
              </a:lnSpc>
              <a:spcBef>
                <a:spcPts val="0"/>
              </a:spcBef>
              <a:spcAft>
                <a:spcPts val="0"/>
              </a:spcAft>
              <a:buClrTx/>
              <a:buFont typeface="Wingdings" panose="05000000000000000000" pitchFamily="2" charset="2"/>
              <a:buChar char=""/>
            </a:pPr>
            <a:r>
              <a:rPr lang="en-US" altLang="zh-CN" sz="1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Example band: </a:t>
            </a:r>
            <a:r>
              <a:rPr lang="en-US" altLang="zh-CN" sz="1800" kern="1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n8, n3, n41</a:t>
            </a:r>
            <a:endParaRPr lang="zh-CN"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fontAlgn="auto">
              <a:lnSpc>
                <a:spcPct val="100000"/>
              </a:lnSpc>
              <a:spcBef>
                <a:spcPts val="0"/>
              </a:spcBef>
              <a:spcAft>
                <a:spcPts val="0"/>
              </a:spcAft>
              <a:buClrTx/>
              <a:buFont typeface="Wingdings" panose="05000000000000000000" pitchFamily="2" charset="2"/>
              <a:buChar char=""/>
            </a:pPr>
            <a:r>
              <a:rPr lang="en-US" altLang="zh-CN" sz="1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Conduct adjacent channel co-existence evaluation between HAPS and IMT terrestrial network based on existing RF requirements to support NR deployment for HAPS</a:t>
            </a:r>
            <a:endParaRPr lang="zh-CN"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marL="742950" lvl="1" indent="-285750" algn="just" fontAlgn="auto">
              <a:lnSpc>
                <a:spcPct val="100000"/>
              </a:lnSpc>
              <a:spcBef>
                <a:spcPts val="0"/>
              </a:spcBef>
              <a:spcAft>
                <a:spcPts val="0"/>
              </a:spcAft>
              <a:buClrTx/>
              <a:buFont typeface="Symbol" panose="05050102010706020507" pitchFamily="18" charset="2"/>
              <a:buChar char=""/>
            </a:pPr>
            <a:r>
              <a:rPr lang="en-US" altLang="zh-CN" sz="1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The co-existence study for HAPS from Rel-17 can be leveraged</a:t>
            </a:r>
            <a:endParaRPr lang="zh-CN"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fontAlgn="auto">
              <a:lnSpc>
                <a:spcPct val="100000"/>
              </a:lnSpc>
              <a:spcBef>
                <a:spcPts val="0"/>
              </a:spcBef>
              <a:spcAft>
                <a:spcPts val="0"/>
              </a:spcAft>
              <a:buClrTx/>
              <a:buFont typeface="Wingdings" panose="05000000000000000000" pitchFamily="2" charset="2"/>
              <a:buChar char=""/>
            </a:pPr>
            <a:r>
              <a:rPr lang="en-US" altLang="zh-CN" sz="1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Identify UE/BS requirements for HAPS network, if necessary, based on the outcome of co-existence study. </a:t>
            </a:r>
            <a:endParaRPr lang="zh-CN"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marL="0" lvl="0" indent="0" fontAlgn="auto" hangingPunct="0">
              <a:lnSpc>
                <a:spcPct val="100000"/>
              </a:lnSpc>
              <a:spcBef>
                <a:spcPts val="0"/>
              </a:spcBef>
              <a:spcAft>
                <a:spcPts val="0"/>
              </a:spcAft>
              <a:buClrTx/>
              <a:buNone/>
            </a:pPr>
            <a:r>
              <a:rPr lang="en-GB" altLang="zh-CN" sz="1800" dirty="0">
                <a:solidFill>
                  <a:srgbClr val="000000"/>
                </a:solidFill>
                <a:latin typeface="Times New Roman" panose="02020603050405020304" pitchFamily="18" charset="0"/>
                <a:ea typeface="宋体" panose="02010600030101010101" pitchFamily="2" charset="-122"/>
              </a:rPr>
              <a:t> </a:t>
            </a:r>
            <a:endParaRPr lang="zh-CN" altLang="zh-CN" sz="1800" dirty="0">
              <a:solidFill>
                <a:srgbClr val="000000"/>
              </a:solidFill>
              <a:latin typeface="Times New Roman" panose="02020603050405020304" pitchFamily="18" charset="0"/>
              <a:ea typeface="宋体" panose="02010600030101010101" pitchFamily="2" charset="-122"/>
            </a:endParaRPr>
          </a:p>
          <a:p>
            <a:pPr marL="0" lvl="0" indent="0" fontAlgn="auto" hangingPunct="0">
              <a:lnSpc>
                <a:spcPct val="100000"/>
              </a:lnSpc>
              <a:spcBef>
                <a:spcPts val="0"/>
              </a:spcBef>
              <a:spcAft>
                <a:spcPts val="0"/>
              </a:spcAft>
              <a:buClrTx/>
              <a:buNone/>
            </a:pPr>
            <a:r>
              <a:rPr lang="en-GB" altLang="zh-CN" sz="1800" dirty="0">
                <a:solidFill>
                  <a:srgbClr val="000000"/>
                </a:solidFill>
                <a:latin typeface="Times New Roman" panose="02020603050405020304" pitchFamily="18" charset="0"/>
                <a:ea typeface="宋体" panose="02010600030101010101" pitchFamily="2" charset="-122"/>
              </a:rPr>
              <a:t>NOTE: the exact objectives may depend on the Rel-17 outcome and should be re-assessed in RAN</a:t>
            </a:r>
            <a:endParaRPr lang="zh-CN" altLang="zh-CN" sz="1800" dirty="0">
              <a:solidFill>
                <a:srgbClr val="000000"/>
              </a:solidFill>
              <a:latin typeface="Times New Roman" panose="02020603050405020304" pitchFamily="18" charset="0"/>
              <a:ea typeface="宋体" panose="02010600030101010101" pitchFamily="2" charset="-122"/>
            </a:endParaRPr>
          </a:p>
          <a:p>
            <a:pPr marL="0" lvl="0" indent="0" fontAlgn="auto" hangingPunct="0">
              <a:lnSpc>
                <a:spcPct val="100000"/>
              </a:lnSpc>
              <a:spcBef>
                <a:spcPts val="0"/>
              </a:spcBef>
              <a:spcAft>
                <a:spcPts val="0"/>
              </a:spcAft>
              <a:buClrTx/>
              <a:buNone/>
            </a:pPr>
            <a:r>
              <a:rPr lang="en-GB" altLang="zh-CN" sz="1800" dirty="0">
                <a:solidFill>
                  <a:srgbClr val="000000"/>
                </a:solidFill>
                <a:latin typeface="Times New Roman" panose="02020603050405020304" pitchFamily="18" charset="0"/>
                <a:ea typeface="宋体" panose="02010600030101010101" pitchFamily="2" charset="-122"/>
              </a:rPr>
              <a:t> </a:t>
            </a:r>
            <a:endParaRPr lang="zh-CN" altLang="zh-CN" sz="1800" dirty="0">
              <a:solidFill>
                <a:srgbClr val="000000"/>
              </a:solidFill>
              <a:latin typeface="Times New Roman" panose="02020603050405020304" pitchFamily="18" charset="0"/>
              <a:ea typeface="宋体" panose="02010600030101010101" pitchFamily="2" charset="-122"/>
            </a:endParaRPr>
          </a:p>
          <a:p>
            <a:pPr lvl="0"/>
            <a:r>
              <a:rPr lang="en-GB" altLang="zh-CN" sz="1800" b="1" dirty="0" smtClean="0">
                <a:ea typeface="黑体" panose="02010609060101010101" pitchFamily="49" charset="-122"/>
                <a:cs typeface="Times New Roman" panose="02020603050405020304" pitchFamily="18" charset="0"/>
              </a:rPr>
              <a:t>Objective of Performance part WI</a:t>
            </a:r>
            <a:endParaRPr lang="zh-CN" altLang="zh-CN" sz="1800" dirty="0" smtClean="0">
              <a:latin typeface="Times New Roman" panose="02020603050405020304" pitchFamily="18" charset="0"/>
              <a:ea typeface="宋体" panose="02010600030101010101" pitchFamily="2" charset="-122"/>
            </a:endParaRPr>
          </a:p>
          <a:p>
            <a:pPr marL="0" lvl="0" indent="0" fontAlgn="auto" hangingPunct="0">
              <a:lnSpc>
                <a:spcPct val="100000"/>
              </a:lnSpc>
              <a:spcBef>
                <a:spcPts val="0"/>
              </a:spcBef>
              <a:spcAft>
                <a:spcPts val="900"/>
              </a:spcAft>
              <a:buClrTx/>
              <a:buNone/>
            </a:pPr>
            <a:r>
              <a:rPr lang="en-GB" altLang="zh-CN" sz="1800" dirty="0" smtClean="0">
                <a:solidFill>
                  <a:srgbClr val="000000"/>
                </a:solidFill>
                <a:latin typeface="Times New Roman" panose="02020603050405020304" pitchFamily="18" charset="0"/>
                <a:ea typeface="宋体" panose="02010600030101010101" pitchFamily="2" charset="-122"/>
              </a:rPr>
              <a:t>The </a:t>
            </a:r>
            <a:r>
              <a:rPr lang="en-GB" altLang="zh-CN" sz="1800" dirty="0">
                <a:solidFill>
                  <a:srgbClr val="000000"/>
                </a:solidFill>
                <a:latin typeface="Times New Roman" panose="02020603050405020304" pitchFamily="18" charset="0"/>
                <a:ea typeface="宋体" panose="02010600030101010101" pitchFamily="2" charset="-122"/>
              </a:rPr>
              <a:t>performance part of this work item includes</a:t>
            </a:r>
            <a:endParaRPr lang="zh-CN" altLang="zh-CN" sz="1800" dirty="0">
              <a:solidFill>
                <a:srgbClr val="000000"/>
              </a:solidFill>
              <a:latin typeface="Times New Roman" panose="02020603050405020304" pitchFamily="18" charset="0"/>
              <a:ea typeface="宋体" panose="02010600030101010101" pitchFamily="2" charset="-122"/>
            </a:endParaRPr>
          </a:p>
          <a:p>
            <a:pPr marL="342900" lvl="0" indent="-342900" algn="just" fontAlgn="auto">
              <a:lnSpc>
                <a:spcPct val="100000"/>
              </a:lnSpc>
              <a:spcBef>
                <a:spcPts val="0"/>
              </a:spcBef>
              <a:spcAft>
                <a:spcPts val="0"/>
              </a:spcAft>
              <a:buClrTx/>
              <a:buFont typeface="Wingdings" panose="05000000000000000000" pitchFamily="2" charset="2"/>
              <a:buChar char=""/>
            </a:pPr>
            <a:r>
              <a:rPr lang="en-US" altLang="zh-CN" sz="1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Specify test procedures for HAPS BS conformance testing if necessary</a:t>
            </a:r>
            <a:endParaRPr lang="zh-CN"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fontAlgn="auto">
              <a:lnSpc>
                <a:spcPct val="100000"/>
              </a:lnSpc>
              <a:spcBef>
                <a:spcPts val="0"/>
              </a:spcBef>
              <a:spcAft>
                <a:spcPts val="0"/>
              </a:spcAft>
              <a:buClrTx/>
              <a:buFont typeface="Wingdings" panose="05000000000000000000" pitchFamily="2" charset="2"/>
              <a:buChar char=""/>
            </a:pPr>
            <a:r>
              <a:rPr lang="en-US" altLang="zh-CN" sz="1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Specify RRM performance requirements and test cases for HAPS UE type, if needed</a:t>
            </a:r>
            <a:endParaRPr lang="zh-CN"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fontAlgn="auto">
              <a:lnSpc>
                <a:spcPct val="100000"/>
              </a:lnSpc>
              <a:spcBef>
                <a:spcPts val="0"/>
              </a:spcBef>
              <a:spcAft>
                <a:spcPts val="0"/>
              </a:spcAft>
              <a:buClrTx/>
              <a:buFont typeface="Wingdings" panose="05000000000000000000" pitchFamily="2" charset="2"/>
              <a:buChar char=""/>
            </a:pPr>
            <a:r>
              <a:rPr lang="en-US" altLang="zh-CN" sz="1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Specify demodulation performance requirements and test cases for HAPS UE/BS</a:t>
            </a:r>
            <a:endParaRPr lang="zh-CN"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1771645005"/>
      </p:ext>
    </p:extLst>
  </p:cSld>
  <p:clrMapOvr>
    <a:masterClrMapping/>
  </p:clrMapOvr>
</p:sld>
</file>

<file path=ppt/theme/theme1.xml><?xml version="1.0" encoding="utf-8"?>
<a:theme xmlns:a="http://schemas.openxmlformats.org/drawingml/2006/main" name="自定义模板（wb16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字体_wenbo">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董事长调研汇报材料0521v3.1（汇报版）.pptx" id="{F09CE797-1369-4D4C-B44D-DECE4EF5D84D}" vid="{87BAB099-0847-4D8C-A248-CF8A1F3CC9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15691</TotalTime>
  <Words>479</Words>
  <Application>Microsoft Office PowerPoint</Application>
  <PresentationFormat>宽屏</PresentationFormat>
  <Paragraphs>29</Paragraphs>
  <Slides>4</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vt:i4>
      </vt:variant>
    </vt:vector>
  </HeadingPairs>
  <TitlesOfParts>
    <vt:vector size="14" baseType="lpstr">
      <vt:lpstr>黑体</vt:lpstr>
      <vt:lpstr>华文细黑</vt:lpstr>
      <vt:lpstr>宋体</vt:lpstr>
      <vt:lpstr>微软雅黑</vt:lpstr>
      <vt:lpstr>Arial</vt:lpstr>
      <vt:lpstr>Calibri</vt:lpstr>
      <vt:lpstr>Symbol</vt:lpstr>
      <vt:lpstr>Times New Roman</vt:lpstr>
      <vt:lpstr>Wingdings</vt:lpstr>
      <vt:lpstr>自定义模板（wb169）</vt:lpstr>
      <vt:lpstr>Motivation of New WID on High Altitude Platform Station (HAPS) for NR </vt:lpstr>
      <vt:lpstr>Background/Regulation Situation</vt:lpstr>
      <vt:lpstr>Justification</vt:lpstr>
      <vt:lpstr>Objectives</vt:lpstr>
    </vt:vector>
  </TitlesOfParts>
  <Company>chinaunicom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面向R16网络演进思路及建议V2-RAN相关</dc:title>
  <dc:creator>孟丽</dc:creator>
  <dc:description>面向R16无线网新功能引入分析-毫米波部分（1页，高帅）</dc:description>
  <cp:lastModifiedBy>China Unicom</cp:lastModifiedBy>
  <cp:revision>1349</cp:revision>
  <dcterms:created xsi:type="dcterms:W3CDTF">2018-07-25T01:57:08Z</dcterms:created>
  <dcterms:modified xsi:type="dcterms:W3CDTF">2022-03-10T14:25:42Z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面向R16网络演进思路及建议V2-RAN相关</vt:lpwstr>
  </property>
  <property fmtid="{D5CDD505-2E9C-101B-9397-08002B2CF9AE}" pid="3" name="SlideDescription">
    <vt:lpwstr>面向R16无线网新功能引入分析-毫米波部分（1页，高帅）</vt:lpwstr>
  </property>
  <property fmtid="{D5CDD505-2E9C-101B-9397-08002B2CF9AE}" pid="4" name="_2015_ms_pID_725343">
    <vt:lpwstr>(2)bNsBdoq19bZKqs+6Tpi4ylV0HpFkhSmaIWIobjslGv8bnYlNQxrFsGVPPngOp396o4bZ9VYE
0eSuS7G/fEzDtqiXzJYlEIW9Mkz9Aanv5dv33BtdbvPd6/53Yxx/EObpKCML/dOgr6KCzf/2
t6w0xgaFbUuRXEOXqJKHLaTGvB4AdKGHqwJ7221L83Uz7ZfSuPvrt6hhJhD5Ipqh74PEBtlX
zeploXyPPEjiEAXOEp</vt:lpwstr>
  </property>
  <property fmtid="{D5CDD505-2E9C-101B-9397-08002B2CF9AE}" pid="5" name="_2015_ms_pID_7253431">
    <vt:lpwstr>3sVvhEIKyN8UQuqBXLn9SPAOVgEFU2kAAaxSE9tkSOcIaRULMrq0ju
A6FSYPZo/O0w+XgM5j0GLo5RfV2CQrEbZr7U117UvhyymsCqdsiBN1CxGkDM8yezeD74gnIF
g1azsEFFk6kMnRt8sKyeNW12uZGLO5Fc3yXL/OAhjmVxKXEdSpQZs9Ye8aqcM2l44p9gX7dV
I9fG5lLuAd+YsFsD</vt:lpwstr>
  </property>
</Properties>
</file>