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2"/>
  </p:sldMasterIdLst>
  <p:notesMasterIdLst>
    <p:notesMasterId r:id="rId22"/>
  </p:notesMasterIdLst>
  <p:handoutMasterIdLst>
    <p:handoutMasterId r:id="rId23"/>
  </p:handoutMasterIdLst>
  <p:sldIdLst>
    <p:sldId id="271" r:id="rId13"/>
    <p:sldId id="277" r:id="rId14"/>
    <p:sldId id="279" r:id="rId15"/>
    <p:sldId id="280" r:id="rId16"/>
    <p:sldId id="281" r:id="rId17"/>
    <p:sldId id="283" r:id="rId18"/>
    <p:sldId id="278" r:id="rId19"/>
    <p:sldId id="282" r:id="rId20"/>
    <p:sldId id="261" r:id="rId21"/>
  </p:sldIdLst>
  <p:sldSz cx="12192000" cy="6858000"/>
  <p:notesSz cx="6858000" cy="9144000"/>
  <p:embeddedFontLst>
    <p:embeddedFont>
      <p:font typeface="Ericsson Hilda" panose="00000500000000000000" pitchFamily="2" charset="0"/>
      <p:regular r:id="rId24"/>
      <p:bold r:id="rId25"/>
      <p:italic r:id="rId26"/>
      <p:boldItalic r:id="rId27"/>
    </p:embeddedFont>
    <p:embeddedFont>
      <p:font typeface="Ericsson Hilda Light" panose="00000400000000000000" pitchFamily="2" charset="0"/>
      <p:regular r:id="rId28"/>
      <p:italic r:id="rId29"/>
    </p:embeddedFont>
    <p:embeddedFont>
      <p:font typeface="Ericsson Technical Icons" panose="00000500000000000000" pitchFamily="2" charset="0"/>
      <p:regular r:id="rId30"/>
      <p:bold r:id="rId31"/>
      <p:italic r:id="rId32"/>
      <p:boldItalic r:id="rId33"/>
    </p:embeddedFont>
  </p:embeddedFontLst>
  <p:defaultTextStyle>
    <a:defPPr>
      <a:defRPr lang="en-US"/>
    </a:def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5" autoAdjust="0"/>
    <p:restoredTop sz="86385" autoAdjust="0"/>
  </p:normalViewPr>
  <p:slideViewPr>
    <p:cSldViewPr snapToGrid="0" snapToObjects="1" showGuides="1">
      <p:cViewPr varScale="1">
        <p:scale>
          <a:sx n="80" d="100"/>
          <a:sy n="80" d="100"/>
        </p:scale>
        <p:origin x="53" y="3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71" d="100"/>
          <a:sy n="71" d="100"/>
        </p:scale>
        <p:origin x="3077"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font" Target="fonts/font3.fntdata"/><Relationship Id="rId21" Type="http://schemas.openxmlformats.org/officeDocument/2006/relationships/slide" Target="slides/slide9.xml"/><Relationship Id="rId34" Type="http://schemas.openxmlformats.org/officeDocument/2006/relationships/presProps" Target="presProps.xml"/><Relationship Id="rId7" Type="http://schemas.openxmlformats.org/officeDocument/2006/relationships/customXml" Target="../customXml/item7.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font" Target="fonts/font2.fntdata"/><Relationship Id="rId33" Type="http://schemas.openxmlformats.org/officeDocument/2006/relationships/font" Target="fonts/font10.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3.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heme" Target="theme/theme1.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font" Target="fonts/font8.fntdata"/><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viewProps" Target="viewProps.xml"/><Relationship Id="rId8" Type="http://schemas.openxmlformats.org/officeDocument/2006/relationships/customXml" Target="../customXml/item8.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o Masini" userId="446cd9d3-d73a-4f5c-b87e-4610f52c71cf" providerId="ADAL" clId="{8ABE961B-B3F1-49A8-8EAB-3C0CF73847FF}"/>
    <pc:docChg chg="custSel addSld modSld sldOrd modMainMaster">
      <pc:chgData name="Gino Masini" userId="446cd9d3-d73a-4f5c-b87e-4610f52c71cf" providerId="ADAL" clId="{8ABE961B-B3F1-49A8-8EAB-3C0CF73847FF}" dt="2022-03-10T17:37:35.537" v="1121" actId="207"/>
      <pc:docMkLst>
        <pc:docMk/>
      </pc:docMkLst>
      <pc:sldChg chg="modSp mod">
        <pc:chgData name="Gino Masini" userId="446cd9d3-d73a-4f5c-b87e-4610f52c71cf" providerId="ADAL" clId="{8ABE961B-B3F1-49A8-8EAB-3C0CF73847FF}" dt="2022-03-10T17:37:35.537" v="1121" actId="207"/>
        <pc:sldMkLst>
          <pc:docMk/>
          <pc:sldMk cId="3999363421" sldId="278"/>
        </pc:sldMkLst>
        <pc:spChg chg="mod">
          <ac:chgData name="Gino Masini" userId="446cd9d3-d73a-4f5c-b87e-4610f52c71cf" providerId="ADAL" clId="{8ABE961B-B3F1-49A8-8EAB-3C0CF73847FF}" dt="2022-03-10T17:37:35.537" v="1121" actId="207"/>
          <ac:spMkLst>
            <pc:docMk/>
            <pc:sldMk cId="3999363421" sldId="278"/>
            <ac:spMk id="3" creationId="{72C8C021-FC09-4BEF-B5B5-37836B79F5D3}"/>
          </ac:spMkLst>
        </pc:spChg>
      </pc:sldChg>
      <pc:sldChg chg="modSp new mod ord">
        <pc:chgData name="Gino Masini" userId="446cd9d3-d73a-4f5c-b87e-4610f52c71cf" providerId="ADAL" clId="{8ABE961B-B3F1-49A8-8EAB-3C0CF73847FF}" dt="2022-03-10T13:58:34.091" v="940"/>
        <pc:sldMkLst>
          <pc:docMk/>
          <pc:sldMk cId="1387995263" sldId="283"/>
        </pc:sldMkLst>
        <pc:spChg chg="mod">
          <ac:chgData name="Gino Masini" userId="446cd9d3-d73a-4f5c-b87e-4610f52c71cf" providerId="ADAL" clId="{8ABE961B-B3F1-49A8-8EAB-3C0CF73847FF}" dt="2022-03-10T13:39:15.337" v="576" actId="20577"/>
          <ac:spMkLst>
            <pc:docMk/>
            <pc:sldMk cId="1387995263" sldId="283"/>
            <ac:spMk id="2" creationId="{D2A6AB9D-4939-4B32-85E8-D4FECDF496B9}"/>
          </ac:spMkLst>
        </pc:spChg>
        <pc:spChg chg="mod">
          <ac:chgData name="Gino Masini" userId="446cd9d3-d73a-4f5c-b87e-4610f52c71cf" providerId="ADAL" clId="{8ABE961B-B3F1-49A8-8EAB-3C0CF73847FF}" dt="2022-03-10T13:57:57.713" v="938" actId="20577"/>
          <ac:spMkLst>
            <pc:docMk/>
            <pc:sldMk cId="1387995263" sldId="283"/>
            <ac:spMk id="3" creationId="{11F932CC-7CE1-480C-A1AB-6A9090E012DB}"/>
          </ac:spMkLst>
        </pc:spChg>
      </pc:sldChg>
      <pc:sldMasterChg chg="modSldLayout">
        <pc:chgData name="Gino Masini" userId="446cd9d3-d73a-4f5c-b87e-4610f52c71cf" providerId="ADAL" clId="{8ABE961B-B3F1-49A8-8EAB-3C0CF73847FF}" dt="2022-03-10T17:25:47.864" v="1092" actId="20577"/>
        <pc:sldMasterMkLst>
          <pc:docMk/>
          <pc:sldMasterMk cId="2523064765" sldId="2147483660"/>
        </pc:sldMasterMkLst>
        <pc:sldLayoutChg chg="modSp mod">
          <pc:chgData name="Gino Masini" userId="446cd9d3-d73a-4f5c-b87e-4610f52c71cf" providerId="ADAL" clId="{8ABE961B-B3F1-49A8-8EAB-3C0CF73847FF}" dt="2022-03-10T17:25:47.663" v="948" actId="20577"/>
          <pc:sldLayoutMkLst>
            <pc:docMk/>
            <pc:sldMasterMk cId="2523064765" sldId="2147483660"/>
            <pc:sldLayoutMk cId="2064663325" sldId="2147483664"/>
          </pc:sldLayoutMkLst>
          <pc:spChg chg="mod">
            <ac:chgData name="Gino Masini" userId="446cd9d3-d73a-4f5c-b87e-4610f52c71cf" providerId="ADAL" clId="{8ABE961B-B3F1-49A8-8EAB-3C0CF73847FF}" dt="2022-03-10T17:25:47.663" v="948" actId="20577"/>
            <ac:spMkLst>
              <pc:docMk/>
              <pc:sldMasterMk cId="2523064765" sldId="2147483660"/>
              <pc:sldLayoutMk cId="2064663325" sldId="2147483664"/>
              <ac:spMk id="8" creationId="{866A1512-27D5-4CA8-94C5-10E56C30705D}"/>
            </ac:spMkLst>
          </pc:spChg>
        </pc:sldLayoutChg>
        <pc:sldLayoutChg chg="modSp mod">
          <pc:chgData name="Gino Masini" userId="446cd9d3-d73a-4f5c-b87e-4610f52c71cf" providerId="ADAL" clId="{8ABE961B-B3F1-49A8-8EAB-3C0CF73847FF}" dt="2022-03-10T17:25:47.668" v="952" actId="20577"/>
          <pc:sldLayoutMkLst>
            <pc:docMk/>
            <pc:sldMasterMk cId="2523064765" sldId="2147483660"/>
            <pc:sldLayoutMk cId="2108219646" sldId="2147483665"/>
          </pc:sldLayoutMkLst>
          <pc:spChg chg="mod">
            <ac:chgData name="Gino Masini" userId="446cd9d3-d73a-4f5c-b87e-4610f52c71cf" providerId="ADAL" clId="{8ABE961B-B3F1-49A8-8EAB-3C0CF73847FF}" dt="2022-03-10T17:25:47.668" v="952" actId="20577"/>
            <ac:spMkLst>
              <pc:docMk/>
              <pc:sldMasterMk cId="2523064765" sldId="2147483660"/>
              <pc:sldLayoutMk cId="2108219646" sldId="2147483665"/>
              <ac:spMk id="7" creationId="{F4D3A834-11EE-4BDF-A704-0BF0873EFBA3}"/>
            </ac:spMkLst>
          </pc:spChg>
        </pc:sldLayoutChg>
        <pc:sldLayoutChg chg="modSp mod">
          <pc:chgData name="Gino Masini" userId="446cd9d3-d73a-4f5c-b87e-4610f52c71cf" providerId="ADAL" clId="{8ABE961B-B3F1-49A8-8EAB-3C0CF73847FF}" dt="2022-03-10T17:25:47.674" v="956" actId="20577"/>
          <pc:sldLayoutMkLst>
            <pc:docMk/>
            <pc:sldMasterMk cId="2523064765" sldId="2147483660"/>
            <pc:sldLayoutMk cId="299406540" sldId="2147483666"/>
          </pc:sldLayoutMkLst>
          <pc:spChg chg="mod">
            <ac:chgData name="Gino Masini" userId="446cd9d3-d73a-4f5c-b87e-4610f52c71cf" providerId="ADAL" clId="{8ABE961B-B3F1-49A8-8EAB-3C0CF73847FF}" dt="2022-03-10T17:25:47.674" v="956" actId="20577"/>
            <ac:spMkLst>
              <pc:docMk/>
              <pc:sldMasterMk cId="2523064765" sldId="2147483660"/>
              <pc:sldLayoutMk cId="299406540" sldId="2147483666"/>
              <ac:spMk id="7" creationId="{A51D0608-0A57-43BF-AD18-8DFD8B5D249B}"/>
            </ac:spMkLst>
          </pc:spChg>
        </pc:sldLayoutChg>
        <pc:sldLayoutChg chg="modSp mod">
          <pc:chgData name="Gino Masini" userId="446cd9d3-d73a-4f5c-b87e-4610f52c71cf" providerId="ADAL" clId="{8ABE961B-B3F1-49A8-8EAB-3C0CF73847FF}" dt="2022-03-10T17:25:47.679" v="960" actId="20577"/>
          <pc:sldLayoutMkLst>
            <pc:docMk/>
            <pc:sldMasterMk cId="2523064765" sldId="2147483660"/>
            <pc:sldLayoutMk cId="3450366910" sldId="2147483667"/>
          </pc:sldLayoutMkLst>
          <pc:spChg chg="mod">
            <ac:chgData name="Gino Masini" userId="446cd9d3-d73a-4f5c-b87e-4610f52c71cf" providerId="ADAL" clId="{8ABE961B-B3F1-49A8-8EAB-3C0CF73847FF}" dt="2022-03-10T17:25:47.679" v="960" actId="20577"/>
            <ac:spMkLst>
              <pc:docMk/>
              <pc:sldMasterMk cId="2523064765" sldId="2147483660"/>
              <pc:sldLayoutMk cId="3450366910" sldId="2147483667"/>
              <ac:spMk id="7" creationId="{89A384A6-2ED7-4C73-9166-564C827C9CC4}"/>
            </ac:spMkLst>
          </pc:spChg>
        </pc:sldLayoutChg>
        <pc:sldLayoutChg chg="modSp mod">
          <pc:chgData name="Gino Masini" userId="446cd9d3-d73a-4f5c-b87e-4610f52c71cf" providerId="ADAL" clId="{8ABE961B-B3F1-49A8-8EAB-3C0CF73847FF}" dt="2022-03-10T17:25:47.685" v="964" actId="20577"/>
          <pc:sldLayoutMkLst>
            <pc:docMk/>
            <pc:sldMasterMk cId="2523064765" sldId="2147483660"/>
            <pc:sldLayoutMk cId="3593654033" sldId="2147483668"/>
          </pc:sldLayoutMkLst>
          <pc:spChg chg="mod">
            <ac:chgData name="Gino Masini" userId="446cd9d3-d73a-4f5c-b87e-4610f52c71cf" providerId="ADAL" clId="{8ABE961B-B3F1-49A8-8EAB-3C0CF73847FF}" dt="2022-03-10T17:25:47.685" v="964" actId="20577"/>
            <ac:spMkLst>
              <pc:docMk/>
              <pc:sldMasterMk cId="2523064765" sldId="2147483660"/>
              <pc:sldLayoutMk cId="3593654033" sldId="2147483668"/>
              <ac:spMk id="7" creationId="{88BB9017-2EBC-4916-882A-FAB5684DE9CF}"/>
            </ac:spMkLst>
          </pc:spChg>
        </pc:sldLayoutChg>
        <pc:sldLayoutChg chg="modSp mod">
          <pc:chgData name="Gino Masini" userId="446cd9d3-d73a-4f5c-b87e-4610f52c71cf" providerId="ADAL" clId="{8ABE961B-B3F1-49A8-8EAB-3C0CF73847FF}" dt="2022-03-10T17:25:47.691" v="968" actId="20577"/>
          <pc:sldLayoutMkLst>
            <pc:docMk/>
            <pc:sldMasterMk cId="2523064765" sldId="2147483660"/>
            <pc:sldLayoutMk cId="4136202525" sldId="2147483669"/>
          </pc:sldLayoutMkLst>
          <pc:spChg chg="mod">
            <ac:chgData name="Gino Masini" userId="446cd9d3-d73a-4f5c-b87e-4610f52c71cf" providerId="ADAL" clId="{8ABE961B-B3F1-49A8-8EAB-3C0CF73847FF}" dt="2022-03-10T17:25:47.691" v="968" actId="20577"/>
            <ac:spMkLst>
              <pc:docMk/>
              <pc:sldMasterMk cId="2523064765" sldId="2147483660"/>
              <pc:sldLayoutMk cId="4136202525" sldId="2147483669"/>
              <ac:spMk id="7" creationId="{515DEFEB-D8FB-411D-89D1-C457BD4FE531}"/>
            </ac:spMkLst>
          </pc:spChg>
        </pc:sldLayoutChg>
        <pc:sldLayoutChg chg="modSp mod">
          <pc:chgData name="Gino Masini" userId="446cd9d3-d73a-4f5c-b87e-4610f52c71cf" providerId="ADAL" clId="{8ABE961B-B3F1-49A8-8EAB-3C0CF73847FF}" dt="2022-03-10T17:25:47.696" v="972" actId="20577"/>
          <pc:sldLayoutMkLst>
            <pc:docMk/>
            <pc:sldMasterMk cId="2523064765" sldId="2147483660"/>
            <pc:sldLayoutMk cId="1267818655" sldId="2147483670"/>
          </pc:sldLayoutMkLst>
          <pc:spChg chg="mod">
            <ac:chgData name="Gino Masini" userId="446cd9d3-d73a-4f5c-b87e-4610f52c71cf" providerId="ADAL" clId="{8ABE961B-B3F1-49A8-8EAB-3C0CF73847FF}" dt="2022-03-10T17:25:47.696" v="972" actId="20577"/>
            <ac:spMkLst>
              <pc:docMk/>
              <pc:sldMasterMk cId="2523064765" sldId="2147483660"/>
              <pc:sldLayoutMk cId="1267818655" sldId="2147483670"/>
              <ac:spMk id="7" creationId="{E08DADFB-44CC-4810-9193-0C9F586CE666}"/>
            </ac:spMkLst>
          </pc:spChg>
        </pc:sldLayoutChg>
        <pc:sldLayoutChg chg="modSp mod">
          <pc:chgData name="Gino Masini" userId="446cd9d3-d73a-4f5c-b87e-4610f52c71cf" providerId="ADAL" clId="{8ABE961B-B3F1-49A8-8EAB-3C0CF73847FF}" dt="2022-03-10T17:25:47.701" v="976" actId="20577"/>
          <pc:sldLayoutMkLst>
            <pc:docMk/>
            <pc:sldMasterMk cId="2523064765" sldId="2147483660"/>
            <pc:sldLayoutMk cId="3355176887" sldId="2147483671"/>
          </pc:sldLayoutMkLst>
          <pc:spChg chg="mod">
            <ac:chgData name="Gino Masini" userId="446cd9d3-d73a-4f5c-b87e-4610f52c71cf" providerId="ADAL" clId="{8ABE961B-B3F1-49A8-8EAB-3C0CF73847FF}" dt="2022-03-10T17:25:47.701" v="976" actId="20577"/>
            <ac:spMkLst>
              <pc:docMk/>
              <pc:sldMasterMk cId="2523064765" sldId="2147483660"/>
              <pc:sldLayoutMk cId="3355176887" sldId="2147483671"/>
              <ac:spMk id="4" creationId="{7AB1CD1C-AD0D-4C0E-8012-BDF9F1E4C38B}"/>
            </ac:spMkLst>
          </pc:spChg>
        </pc:sldLayoutChg>
        <pc:sldLayoutChg chg="modSp mod">
          <pc:chgData name="Gino Masini" userId="446cd9d3-d73a-4f5c-b87e-4610f52c71cf" providerId="ADAL" clId="{8ABE961B-B3F1-49A8-8EAB-3C0CF73847FF}" dt="2022-03-10T17:25:47.706" v="980" actId="20577"/>
          <pc:sldLayoutMkLst>
            <pc:docMk/>
            <pc:sldMasterMk cId="2523064765" sldId="2147483660"/>
            <pc:sldLayoutMk cId="1793964376" sldId="2147483672"/>
          </pc:sldLayoutMkLst>
          <pc:spChg chg="mod">
            <ac:chgData name="Gino Masini" userId="446cd9d3-d73a-4f5c-b87e-4610f52c71cf" providerId="ADAL" clId="{8ABE961B-B3F1-49A8-8EAB-3C0CF73847FF}" dt="2022-03-10T17:25:47.706" v="980" actId="20577"/>
            <ac:spMkLst>
              <pc:docMk/>
              <pc:sldMasterMk cId="2523064765" sldId="2147483660"/>
              <pc:sldLayoutMk cId="1793964376" sldId="2147483672"/>
              <ac:spMk id="3" creationId="{76D5DBE1-F5A0-4F54-BCB1-8A4278408056}"/>
            </ac:spMkLst>
          </pc:spChg>
        </pc:sldLayoutChg>
        <pc:sldLayoutChg chg="modSp mod">
          <pc:chgData name="Gino Masini" userId="446cd9d3-d73a-4f5c-b87e-4610f52c71cf" providerId="ADAL" clId="{8ABE961B-B3F1-49A8-8EAB-3C0CF73847FF}" dt="2022-03-10T17:25:47.716" v="988" actId="20577"/>
          <pc:sldLayoutMkLst>
            <pc:docMk/>
            <pc:sldMasterMk cId="2523064765" sldId="2147483660"/>
            <pc:sldLayoutMk cId="3415456144" sldId="2147483673"/>
          </pc:sldLayoutMkLst>
          <pc:spChg chg="mod">
            <ac:chgData name="Gino Masini" userId="446cd9d3-d73a-4f5c-b87e-4610f52c71cf" providerId="ADAL" clId="{8ABE961B-B3F1-49A8-8EAB-3C0CF73847FF}" dt="2022-03-10T17:25:47.716" v="988" actId="20577"/>
            <ac:spMkLst>
              <pc:docMk/>
              <pc:sldMasterMk cId="2523064765" sldId="2147483660"/>
              <pc:sldLayoutMk cId="3415456144" sldId="2147483673"/>
              <ac:spMk id="3" creationId="{C44ECCE6-4D94-443E-8C20-CA233A5C0572}"/>
            </ac:spMkLst>
          </pc:spChg>
        </pc:sldLayoutChg>
        <pc:sldLayoutChg chg="modSp mod">
          <pc:chgData name="Gino Masini" userId="446cd9d3-d73a-4f5c-b87e-4610f52c71cf" providerId="ADAL" clId="{8ABE961B-B3F1-49A8-8EAB-3C0CF73847FF}" dt="2022-03-10T17:25:47.792" v="1044" actId="20577"/>
          <pc:sldLayoutMkLst>
            <pc:docMk/>
            <pc:sldMasterMk cId="2523064765" sldId="2147483660"/>
            <pc:sldLayoutMk cId="675883818" sldId="2147483675"/>
          </pc:sldLayoutMkLst>
          <pc:spChg chg="mod">
            <ac:chgData name="Gino Masini" userId="446cd9d3-d73a-4f5c-b87e-4610f52c71cf" providerId="ADAL" clId="{8ABE961B-B3F1-49A8-8EAB-3C0CF73847FF}" dt="2022-03-10T17:25:47.792" v="1044" actId="20577"/>
            <ac:spMkLst>
              <pc:docMk/>
              <pc:sldMasterMk cId="2523064765" sldId="2147483660"/>
              <pc:sldLayoutMk cId="675883818" sldId="2147483675"/>
              <ac:spMk id="8" creationId="{53797230-5A6C-4718-8C90-CB9F2709B382}"/>
            </ac:spMkLst>
          </pc:spChg>
        </pc:sldLayoutChg>
        <pc:sldLayoutChg chg="modSp mod">
          <pc:chgData name="Gino Masini" userId="446cd9d3-d73a-4f5c-b87e-4610f52c71cf" providerId="ADAL" clId="{8ABE961B-B3F1-49A8-8EAB-3C0CF73847FF}" dt="2022-03-10T17:25:47.797" v="1048" actId="20577"/>
          <pc:sldLayoutMkLst>
            <pc:docMk/>
            <pc:sldMasterMk cId="2523064765" sldId="2147483660"/>
            <pc:sldLayoutMk cId="192221419" sldId="2147483676"/>
          </pc:sldLayoutMkLst>
          <pc:spChg chg="mod">
            <ac:chgData name="Gino Masini" userId="446cd9d3-d73a-4f5c-b87e-4610f52c71cf" providerId="ADAL" clId="{8ABE961B-B3F1-49A8-8EAB-3C0CF73847FF}" dt="2022-03-10T17:25:47.797" v="1048" actId="20577"/>
            <ac:spMkLst>
              <pc:docMk/>
              <pc:sldMasterMk cId="2523064765" sldId="2147483660"/>
              <pc:sldLayoutMk cId="192221419" sldId="2147483676"/>
              <ac:spMk id="9" creationId="{00E7BBCA-E768-4FD9-82EA-328297783367}"/>
            </ac:spMkLst>
          </pc:spChg>
        </pc:sldLayoutChg>
        <pc:sldLayoutChg chg="modSp mod">
          <pc:chgData name="Gino Masini" userId="446cd9d3-d73a-4f5c-b87e-4610f52c71cf" providerId="ADAL" clId="{8ABE961B-B3F1-49A8-8EAB-3C0CF73847FF}" dt="2022-03-10T17:25:47.830" v="1072" actId="20577"/>
          <pc:sldLayoutMkLst>
            <pc:docMk/>
            <pc:sldMasterMk cId="2523064765" sldId="2147483660"/>
            <pc:sldLayoutMk cId="1896068706" sldId="2147483677"/>
          </pc:sldLayoutMkLst>
          <pc:spChg chg="mod">
            <ac:chgData name="Gino Masini" userId="446cd9d3-d73a-4f5c-b87e-4610f52c71cf" providerId="ADAL" clId="{8ABE961B-B3F1-49A8-8EAB-3C0CF73847FF}" dt="2022-03-10T17:25:47.830" v="1072" actId="20577"/>
            <ac:spMkLst>
              <pc:docMk/>
              <pc:sldMasterMk cId="2523064765" sldId="2147483660"/>
              <pc:sldLayoutMk cId="1896068706" sldId="2147483677"/>
              <ac:spMk id="9" creationId="{4815D3F0-43E8-418F-A5E4-30F31668DC0E}"/>
            </ac:spMkLst>
          </pc:spChg>
        </pc:sldLayoutChg>
        <pc:sldLayoutChg chg="modSp mod">
          <pc:chgData name="Gino Masini" userId="446cd9d3-d73a-4f5c-b87e-4610f52c71cf" providerId="ADAL" clId="{8ABE961B-B3F1-49A8-8EAB-3C0CF73847FF}" dt="2022-03-10T17:25:47.838" v="1076" actId="20577"/>
          <pc:sldLayoutMkLst>
            <pc:docMk/>
            <pc:sldMasterMk cId="2523064765" sldId="2147483660"/>
            <pc:sldLayoutMk cId="2275899235" sldId="2147483678"/>
          </pc:sldLayoutMkLst>
          <pc:spChg chg="mod">
            <ac:chgData name="Gino Masini" userId="446cd9d3-d73a-4f5c-b87e-4610f52c71cf" providerId="ADAL" clId="{8ABE961B-B3F1-49A8-8EAB-3C0CF73847FF}" dt="2022-03-10T17:25:47.838" v="1076" actId="20577"/>
            <ac:spMkLst>
              <pc:docMk/>
              <pc:sldMasterMk cId="2523064765" sldId="2147483660"/>
              <pc:sldLayoutMk cId="2275899235" sldId="2147483678"/>
              <ac:spMk id="11" creationId="{A55C34B4-681E-4FDA-A9BB-6BC31D94C8D6}"/>
            </ac:spMkLst>
          </pc:spChg>
        </pc:sldLayoutChg>
        <pc:sldLayoutChg chg="modSp mod">
          <pc:chgData name="Gino Masini" userId="446cd9d3-d73a-4f5c-b87e-4610f52c71cf" providerId="ADAL" clId="{8ABE961B-B3F1-49A8-8EAB-3C0CF73847FF}" dt="2022-03-10T17:25:47.844" v="1080" actId="20577"/>
          <pc:sldLayoutMkLst>
            <pc:docMk/>
            <pc:sldMasterMk cId="2523064765" sldId="2147483660"/>
            <pc:sldLayoutMk cId="1509090296" sldId="2147483679"/>
          </pc:sldLayoutMkLst>
          <pc:spChg chg="mod">
            <ac:chgData name="Gino Masini" userId="446cd9d3-d73a-4f5c-b87e-4610f52c71cf" providerId="ADAL" clId="{8ABE961B-B3F1-49A8-8EAB-3C0CF73847FF}" dt="2022-03-10T17:25:47.844" v="1080" actId="20577"/>
            <ac:spMkLst>
              <pc:docMk/>
              <pc:sldMasterMk cId="2523064765" sldId="2147483660"/>
              <pc:sldLayoutMk cId="1509090296" sldId="2147483679"/>
              <ac:spMk id="11" creationId="{107CDD62-B47C-43AB-8BA0-F875DF45681E}"/>
            </ac:spMkLst>
          </pc:spChg>
        </pc:sldLayoutChg>
        <pc:sldLayoutChg chg="modSp mod">
          <pc:chgData name="Gino Masini" userId="446cd9d3-d73a-4f5c-b87e-4610f52c71cf" providerId="ADAL" clId="{8ABE961B-B3F1-49A8-8EAB-3C0CF73847FF}" dt="2022-03-10T17:25:47.851" v="1084" actId="20577"/>
          <pc:sldLayoutMkLst>
            <pc:docMk/>
            <pc:sldMasterMk cId="2523064765" sldId="2147483660"/>
            <pc:sldLayoutMk cId="3100695833" sldId="2147483680"/>
          </pc:sldLayoutMkLst>
          <pc:spChg chg="mod">
            <ac:chgData name="Gino Masini" userId="446cd9d3-d73a-4f5c-b87e-4610f52c71cf" providerId="ADAL" clId="{8ABE961B-B3F1-49A8-8EAB-3C0CF73847FF}" dt="2022-03-10T17:25:47.851" v="1084" actId="20577"/>
            <ac:spMkLst>
              <pc:docMk/>
              <pc:sldMasterMk cId="2523064765" sldId="2147483660"/>
              <pc:sldLayoutMk cId="3100695833" sldId="2147483680"/>
              <ac:spMk id="11" creationId="{A2963A4D-3277-42A5-8919-305DE5AD9247}"/>
            </ac:spMkLst>
          </pc:spChg>
        </pc:sldLayoutChg>
        <pc:sldLayoutChg chg="modSp mod">
          <pc:chgData name="Gino Masini" userId="446cd9d3-d73a-4f5c-b87e-4610f52c71cf" providerId="ADAL" clId="{8ABE961B-B3F1-49A8-8EAB-3C0CF73847FF}" dt="2022-03-10T17:25:47.864" v="1092" actId="20577"/>
          <pc:sldLayoutMkLst>
            <pc:docMk/>
            <pc:sldMasterMk cId="2523064765" sldId="2147483660"/>
            <pc:sldLayoutMk cId="1436988196" sldId="2147483681"/>
          </pc:sldLayoutMkLst>
          <pc:spChg chg="mod">
            <ac:chgData name="Gino Masini" userId="446cd9d3-d73a-4f5c-b87e-4610f52c71cf" providerId="ADAL" clId="{8ABE961B-B3F1-49A8-8EAB-3C0CF73847FF}" dt="2022-03-10T17:25:47.864" v="1092" actId="20577"/>
            <ac:spMkLst>
              <pc:docMk/>
              <pc:sldMasterMk cId="2523064765" sldId="2147483660"/>
              <pc:sldLayoutMk cId="1436988196" sldId="2147483681"/>
              <ac:spMk id="14" creationId="{089CBEB5-348B-49F3-8F8B-FDEE08950E37}"/>
            </ac:spMkLst>
          </pc:spChg>
        </pc:sldLayoutChg>
        <pc:sldLayoutChg chg="modSp mod">
          <pc:chgData name="Gino Masini" userId="446cd9d3-d73a-4f5c-b87e-4610f52c71cf" providerId="ADAL" clId="{8ABE961B-B3F1-49A8-8EAB-3C0CF73847FF}" dt="2022-03-10T17:25:47.769" v="1028" actId="20577"/>
          <pc:sldLayoutMkLst>
            <pc:docMk/>
            <pc:sldMasterMk cId="2523064765" sldId="2147483660"/>
            <pc:sldLayoutMk cId="4114665" sldId="2147483682"/>
          </pc:sldLayoutMkLst>
          <pc:spChg chg="mod">
            <ac:chgData name="Gino Masini" userId="446cd9d3-d73a-4f5c-b87e-4610f52c71cf" providerId="ADAL" clId="{8ABE961B-B3F1-49A8-8EAB-3C0CF73847FF}" dt="2022-03-10T17:25:47.769" v="1028" actId="20577"/>
            <ac:spMkLst>
              <pc:docMk/>
              <pc:sldMasterMk cId="2523064765" sldId="2147483660"/>
              <pc:sldLayoutMk cId="4114665" sldId="2147483682"/>
              <ac:spMk id="7" creationId="{EF2C589A-70A9-4C1E-92FD-76B1E60A1A29}"/>
            </ac:spMkLst>
          </pc:spChg>
        </pc:sldLayoutChg>
        <pc:sldLayoutChg chg="modSp mod">
          <pc:chgData name="Gino Masini" userId="446cd9d3-d73a-4f5c-b87e-4610f52c71cf" providerId="ADAL" clId="{8ABE961B-B3F1-49A8-8EAB-3C0CF73847FF}" dt="2022-03-10T17:25:47.775" v="1032" actId="20577"/>
          <pc:sldLayoutMkLst>
            <pc:docMk/>
            <pc:sldMasterMk cId="2523064765" sldId="2147483660"/>
            <pc:sldLayoutMk cId="584347284" sldId="2147483683"/>
          </pc:sldLayoutMkLst>
          <pc:spChg chg="mod">
            <ac:chgData name="Gino Masini" userId="446cd9d3-d73a-4f5c-b87e-4610f52c71cf" providerId="ADAL" clId="{8ABE961B-B3F1-49A8-8EAB-3C0CF73847FF}" dt="2022-03-10T17:25:47.775" v="1032" actId="20577"/>
            <ac:spMkLst>
              <pc:docMk/>
              <pc:sldMasterMk cId="2523064765" sldId="2147483660"/>
              <pc:sldLayoutMk cId="584347284" sldId="2147483683"/>
              <ac:spMk id="9" creationId="{4372D240-75C4-4747-BB0C-CDA1A95650A3}"/>
            </ac:spMkLst>
          </pc:spChg>
        </pc:sldLayoutChg>
        <pc:sldLayoutChg chg="modSp mod">
          <pc:chgData name="Gino Masini" userId="446cd9d3-d73a-4f5c-b87e-4610f52c71cf" providerId="ADAL" clId="{8ABE961B-B3F1-49A8-8EAB-3C0CF73847FF}" dt="2022-03-10T17:25:47.780" v="1036" actId="20577"/>
          <pc:sldLayoutMkLst>
            <pc:docMk/>
            <pc:sldMasterMk cId="2523064765" sldId="2147483660"/>
            <pc:sldLayoutMk cId="2522373556" sldId="2147483684"/>
          </pc:sldLayoutMkLst>
          <pc:spChg chg="mod">
            <ac:chgData name="Gino Masini" userId="446cd9d3-d73a-4f5c-b87e-4610f52c71cf" providerId="ADAL" clId="{8ABE961B-B3F1-49A8-8EAB-3C0CF73847FF}" dt="2022-03-10T17:25:47.780" v="1036" actId="20577"/>
            <ac:spMkLst>
              <pc:docMk/>
              <pc:sldMasterMk cId="2523064765" sldId="2147483660"/>
              <pc:sldLayoutMk cId="2522373556" sldId="2147483684"/>
              <ac:spMk id="7" creationId="{8D51E95B-B5A6-40B6-97CB-5F0FE563EB1D}"/>
            </ac:spMkLst>
          </pc:spChg>
        </pc:sldLayoutChg>
        <pc:sldLayoutChg chg="modSp mod">
          <pc:chgData name="Gino Masini" userId="446cd9d3-d73a-4f5c-b87e-4610f52c71cf" providerId="ADAL" clId="{8ABE961B-B3F1-49A8-8EAB-3C0CF73847FF}" dt="2022-03-10T17:25:47.786" v="1040" actId="20577"/>
          <pc:sldLayoutMkLst>
            <pc:docMk/>
            <pc:sldMasterMk cId="2523064765" sldId="2147483660"/>
            <pc:sldLayoutMk cId="2731981876" sldId="2147483685"/>
          </pc:sldLayoutMkLst>
          <pc:spChg chg="mod">
            <ac:chgData name="Gino Masini" userId="446cd9d3-d73a-4f5c-b87e-4610f52c71cf" providerId="ADAL" clId="{8ABE961B-B3F1-49A8-8EAB-3C0CF73847FF}" dt="2022-03-10T17:25:47.786" v="1040" actId="20577"/>
            <ac:spMkLst>
              <pc:docMk/>
              <pc:sldMasterMk cId="2523064765" sldId="2147483660"/>
              <pc:sldLayoutMk cId="2731981876" sldId="2147483685"/>
              <ac:spMk id="11" creationId="{4137CA89-AFF7-46A6-A978-5D6CF4C2A39A}"/>
            </ac:spMkLst>
          </pc:spChg>
        </pc:sldLayoutChg>
        <pc:sldLayoutChg chg="modSp mod">
          <pc:chgData name="Gino Masini" userId="446cd9d3-d73a-4f5c-b87e-4610f52c71cf" providerId="ADAL" clId="{8ABE961B-B3F1-49A8-8EAB-3C0CF73847FF}" dt="2022-03-10T17:25:47.803" v="1052" actId="20577"/>
          <pc:sldLayoutMkLst>
            <pc:docMk/>
            <pc:sldMasterMk cId="2523064765" sldId="2147483660"/>
            <pc:sldLayoutMk cId="1631202071" sldId="2147483686"/>
          </pc:sldLayoutMkLst>
          <pc:spChg chg="mod">
            <ac:chgData name="Gino Masini" userId="446cd9d3-d73a-4f5c-b87e-4610f52c71cf" providerId="ADAL" clId="{8ABE961B-B3F1-49A8-8EAB-3C0CF73847FF}" dt="2022-03-10T17:25:47.803" v="1052" actId="20577"/>
            <ac:spMkLst>
              <pc:docMk/>
              <pc:sldMasterMk cId="2523064765" sldId="2147483660"/>
              <pc:sldLayoutMk cId="1631202071" sldId="2147483686"/>
              <ac:spMk id="8" creationId="{4E1D7684-BC36-44BA-9074-E0D05038847F}"/>
            </ac:spMkLst>
          </pc:spChg>
        </pc:sldLayoutChg>
        <pc:sldLayoutChg chg="modSp mod">
          <pc:chgData name="Gino Masini" userId="446cd9d3-d73a-4f5c-b87e-4610f52c71cf" providerId="ADAL" clId="{8ABE961B-B3F1-49A8-8EAB-3C0CF73847FF}" dt="2022-03-10T17:25:47.807" v="1056" actId="20577"/>
          <pc:sldLayoutMkLst>
            <pc:docMk/>
            <pc:sldMasterMk cId="2523064765" sldId="2147483660"/>
            <pc:sldLayoutMk cId="185064145" sldId="2147483687"/>
          </pc:sldLayoutMkLst>
          <pc:spChg chg="mod">
            <ac:chgData name="Gino Masini" userId="446cd9d3-d73a-4f5c-b87e-4610f52c71cf" providerId="ADAL" clId="{8ABE961B-B3F1-49A8-8EAB-3C0CF73847FF}" dt="2022-03-10T17:25:47.807" v="1056" actId="20577"/>
            <ac:spMkLst>
              <pc:docMk/>
              <pc:sldMasterMk cId="2523064765" sldId="2147483660"/>
              <pc:sldLayoutMk cId="185064145" sldId="2147483687"/>
              <ac:spMk id="8" creationId="{227D3F0D-C903-4314-9038-82A30CA70290}"/>
            </ac:spMkLst>
          </pc:spChg>
        </pc:sldLayoutChg>
        <pc:sldLayoutChg chg="modSp mod">
          <pc:chgData name="Gino Masini" userId="446cd9d3-d73a-4f5c-b87e-4610f52c71cf" providerId="ADAL" clId="{8ABE961B-B3F1-49A8-8EAB-3C0CF73847FF}" dt="2022-03-10T17:25:47.813" v="1060" actId="20577"/>
          <pc:sldLayoutMkLst>
            <pc:docMk/>
            <pc:sldMasterMk cId="2523064765" sldId="2147483660"/>
            <pc:sldLayoutMk cId="3977286576" sldId="2147483688"/>
          </pc:sldLayoutMkLst>
          <pc:spChg chg="mod">
            <ac:chgData name="Gino Masini" userId="446cd9d3-d73a-4f5c-b87e-4610f52c71cf" providerId="ADAL" clId="{8ABE961B-B3F1-49A8-8EAB-3C0CF73847FF}" dt="2022-03-10T17:25:47.813" v="1060" actId="20577"/>
            <ac:spMkLst>
              <pc:docMk/>
              <pc:sldMasterMk cId="2523064765" sldId="2147483660"/>
              <pc:sldLayoutMk cId="3977286576" sldId="2147483688"/>
              <ac:spMk id="9" creationId="{4421DB2A-3017-4E73-8332-6B8D884A5493}"/>
            </ac:spMkLst>
          </pc:spChg>
        </pc:sldLayoutChg>
        <pc:sldLayoutChg chg="modSp mod">
          <pc:chgData name="Gino Masini" userId="446cd9d3-d73a-4f5c-b87e-4610f52c71cf" providerId="ADAL" clId="{8ABE961B-B3F1-49A8-8EAB-3C0CF73847FF}" dt="2022-03-10T17:25:47.819" v="1064" actId="20577"/>
          <pc:sldLayoutMkLst>
            <pc:docMk/>
            <pc:sldMasterMk cId="2523064765" sldId="2147483660"/>
            <pc:sldLayoutMk cId="1762546200" sldId="2147483689"/>
          </pc:sldLayoutMkLst>
          <pc:spChg chg="mod">
            <ac:chgData name="Gino Masini" userId="446cd9d3-d73a-4f5c-b87e-4610f52c71cf" providerId="ADAL" clId="{8ABE961B-B3F1-49A8-8EAB-3C0CF73847FF}" dt="2022-03-10T17:25:47.819" v="1064" actId="20577"/>
            <ac:spMkLst>
              <pc:docMk/>
              <pc:sldMasterMk cId="2523064765" sldId="2147483660"/>
              <pc:sldLayoutMk cId="1762546200" sldId="2147483689"/>
              <ac:spMk id="9" creationId="{4E5A81C5-0588-4509-B7B9-9497297F88ED}"/>
            </ac:spMkLst>
          </pc:spChg>
        </pc:sldLayoutChg>
        <pc:sldLayoutChg chg="modSp mod">
          <pc:chgData name="Gino Masini" userId="446cd9d3-d73a-4f5c-b87e-4610f52c71cf" providerId="ADAL" clId="{8ABE961B-B3F1-49A8-8EAB-3C0CF73847FF}" dt="2022-03-10T17:25:47.857" v="1088" actId="20577"/>
          <pc:sldLayoutMkLst>
            <pc:docMk/>
            <pc:sldMasterMk cId="2523064765" sldId="2147483660"/>
            <pc:sldLayoutMk cId="2548612008" sldId="2147483690"/>
          </pc:sldLayoutMkLst>
          <pc:spChg chg="mod">
            <ac:chgData name="Gino Masini" userId="446cd9d3-d73a-4f5c-b87e-4610f52c71cf" providerId="ADAL" clId="{8ABE961B-B3F1-49A8-8EAB-3C0CF73847FF}" dt="2022-03-10T17:25:47.857" v="1088" actId="20577"/>
            <ac:spMkLst>
              <pc:docMk/>
              <pc:sldMasterMk cId="2523064765" sldId="2147483660"/>
              <pc:sldLayoutMk cId="2548612008" sldId="2147483690"/>
              <ac:spMk id="10" creationId="{549048C1-340D-44C4-857B-1B201EC9A7E7}"/>
            </ac:spMkLst>
          </pc:spChg>
        </pc:sldLayoutChg>
        <pc:sldLayoutChg chg="modSp mod">
          <pc:chgData name="Gino Masini" userId="446cd9d3-d73a-4f5c-b87e-4610f52c71cf" providerId="ADAL" clId="{8ABE961B-B3F1-49A8-8EAB-3C0CF73847FF}" dt="2022-03-10T17:25:47.711" v="984" actId="20577"/>
          <pc:sldLayoutMkLst>
            <pc:docMk/>
            <pc:sldMasterMk cId="2523064765" sldId="2147483660"/>
            <pc:sldLayoutMk cId="185933282" sldId="2147483691"/>
          </pc:sldLayoutMkLst>
          <pc:spChg chg="mod">
            <ac:chgData name="Gino Masini" userId="446cd9d3-d73a-4f5c-b87e-4610f52c71cf" providerId="ADAL" clId="{8ABE961B-B3F1-49A8-8EAB-3C0CF73847FF}" dt="2022-03-10T17:25:47.711" v="984" actId="20577"/>
            <ac:spMkLst>
              <pc:docMk/>
              <pc:sldMasterMk cId="2523064765" sldId="2147483660"/>
              <pc:sldLayoutMk cId="185933282" sldId="2147483691"/>
              <ac:spMk id="2" creationId="{69F42FFA-3DFB-4DB2-A942-F02200203C82}"/>
            </ac:spMkLst>
          </pc:spChg>
        </pc:sldLayoutChg>
        <pc:sldLayoutChg chg="modSp mod">
          <pc:chgData name="Gino Masini" userId="446cd9d3-d73a-4f5c-b87e-4610f52c71cf" providerId="ADAL" clId="{8ABE961B-B3F1-49A8-8EAB-3C0CF73847FF}" dt="2022-03-10T17:25:47.656" v="944" actId="20577"/>
          <pc:sldLayoutMkLst>
            <pc:docMk/>
            <pc:sldMasterMk cId="2523064765" sldId="2147483660"/>
            <pc:sldLayoutMk cId="787326472" sldId="2147483693"/>
          </pc:sldLayoutMkLst>
          <pc:spChg chg="mod">
            <ac:chgData name="Gino Masini" userId="446cd9d3-d73a-4f5c-b87e-4610f52c71cf" providerId="ADAL" clId="{8ABE961B-B3F1-49A8-8EAB-3C0CF73847FF}" dt="2022-03-10T17:25:47.656" v="944" actId="20577"/>
            <ac:spMkLst>
              <pc:docMk/>
              <pc:sldMasterMk cId="2523064765" sldId="2147483660"/>
              <pc:sldLayoutMk cId="787326472" sldId="2147483693"/>
              <ac:spMk id="14" creationId="{89DFBA61-B916-44BD-A1D9-F41D32B7BCB6}"/>
            </ac:spMkLst>
          </pc:spChg>
        </pc:sldLayoutChg>
        <pc:sldLayoutChg chg="modSp mod">
          <pc:chgData name="Gino Masini" userId="446cd9d3-d73a-4f5c-b87e-4610f52c71cf" providerId="ADAL" clId="{8ABE961B-B3F1-49A8-8EAB-3C0CF73847FF}" dt="2022-03-10T17:25:47.763" v="1024" actId="20577"/>
          <pc:sldLayoutMkLst>
            <pc:docMk/>
            <pc:sldMasterMk cId="2523064765" sldId="2147483660"/>
            <pc:sldLayoutMk cId="3607999529" sldId="2147483694"/>
          </pc:sldLayoutMkLst>
          <pc:spChg chg="mod">
            <ac:chgData name="Gino Masini" userId="446cd9d3-d73a-4f5c-b87e-4610f52c71cf" providerId="ADAL" clId="{8ABE961B-B3F1-49A8-8EAB-3C0CF73847FF}" dt="2022-03-10T17:25:47.763" v="1024" actId="20577"/>
            <ac:spMkLst>
              <pc:docMk/>
              <pc:sldMasterMk cId="2523064765" sldId="2147483660"/>
              <pc:sldLayoutMk cId="3607999529" sldId="2147483694"/>
              <ac:spMk id="7" creationId="{DB8BC610-C1B0-4C6A-B5C2-80DA487CE5DE}"/>
            </ac:spMkLst>
          </pc:spChg>
        </pc:sldLayoutChg>
        <pc:sldLayoutChg chg="modSp mod">
          <pc:chgData name="Gino Masini" userId="446cd9d3-d73a-4f5c-b87e-4610f52c71cf" providerId="ADAL" clId="{8ABE961B-B3F1-49A8-8EAB-3C0CF73847FF}" dt="2022-03-10T17:25:47.824" v="1068" actId="20577"/>
          <pc:sldLayoutMkLst>
            <pc:docMk/>
            <pc:sldMasterMk cId="2523064765" sldId="2147483660"/>
            <pc:sldLayoutMk cId="3545725332" sldId="2147483696"/>
          </pc:sldLayoutMkLst>
          <pc:spChg chg="mod">
            <ac:chgData name="Gino Masini" userId="446cd9d3-d73a-4f5c-b87e-4610f52c71cf" providerId="ADAL" clId="{8ABE961B-B3F1-49A8-8EAB-3C0CF73847FF}" dt="2022-03-10T17:25:47.824" v="1068" actId="20577"/>
            <ac:spMkLst>
              <pc:docMk/>
              <pc:sldMasterMk cId="2523064765" sldId="2147483660"/>
              <pc:sldLayoutMk cId="3545725332" sldId="2147483696"/>
              <ac:spMk id="9" creationId="{2C8570FA-FAA3-4EFA-A4F1-01C285AE39DE}"/>
            </ac:spMkLst>
          </pc:spChg>
        </pc:sldLayoutChg>
        <pc:sldLayoutChg chg="modSp mod">
          <pc:chgData name="Gino Masini" userId="446cd9d3-d73a-4f5c-b87e-4610f52c71cf" providerId="ADAL" clId="{8ABE961B-B3F1-49A8-8EAB-3C0CF73847FF}" dt="2022-03-10T17:25:47.722" v="992" actId="20577"/>
          <pc:sldLayoutMkLst>
            <pc:docMk/>
            <pc:sldMasterMk cId="2523064765" sldId="2147483660"/>
            <pc:sldLayoutMk cId="3551733153" sldId="2147483697"/>
          </pc:sldLayoutMkLst>
          <pc:spChg chg="mod">
            <ac:chgData name="Gino Masini" userId="446cd9d3-d73a-4f5c-b87e-4610f52c71cf" providerId="ADAL" clId="{8ABE961B-B3F1-49A8-8EAB-3C0CF73847FF}" dt="2022-03-10T17:25:47.722" v="992" actId="20577"/>
            <ac:spMkLst>
              <pc:docMk/>
              <pc:sldMasterMk cId="2523064765" sldId="2147483660"/>
              <pc:sldLayoutMk cId="3551733153" sldId="2147483697"/>
              <ac:spMk id="5" creationId="{56BFCB29-C939-4442-981C-DE6A97866D13}"/>
            </ac:spMkLst>
          </pc:spChg>
        </pc:sldLayoutChg>
        <pc:sldLayoutChg chg="modSp mod">
          <pc:chgData name="Gino Masini" userId="446cd9d3-d73a-4f5c-b87e-4610f52c71cf" providerId="ADAL" clId="{8ABE961B-B3F1-49A8-8EAB-3C0CF73847FF}" dt="2022-03-10T17:25:47.727" v="996" actId="20577"/>
          <pc:sldLayoutMkLst>
            <pc:docMk/>
            <pc:sldMasterMk cId="2523064765" sldId="2147483660"/>
            <pc:sldLayoutMk cId="1673924324" sldId="2147483698"/>
          </pc:sldLayoutMkLst>
          <pc:spChg chg="mod">
            <ac:chgData name="Gino Masini" userId="446cd9d3-d73a-4f5c-b87e-4610f52c71cf" providerId="ADAL" clId="{8ABE961B-B3F1-49A8-8EAB-3C0CF73847FF}" dt="2022-03-10T17:25:47.727" v="996" actId="20577"/>
            <ac:spMkLst>
              <pc:docMk/>
              <pc:sldMasterMk cId="2523064765" sldId="2147483660"/>
              <pc:sldLayoutMk cId="1673924324" sldId="2147483698"/>
              <ac:spMk id="5" creationId="{D4262351-4A54-4EAA-990E-D909E1CAD758}"/>
            </ac:spMkLst>
          </pc:spChg>
        </pc:sldLayoutChg>
        <pc:sldLayoutChg chg="modSp mod">
          <pc:chgData name="Gino Masini" userId="446cd9d3-d73a-4f5c-b87e-4610f52c71cf" providerId="ADAL" clId="{8ABE961B-B3F1-49A8-8EAB-3C0CF73847FF}" dt="2022-03-10T17:25:47.732" v="1000" actId="20577"/>
          <pc:sldLayoutMkLst>
            <pc:docMk/>
            <pc:sldMasterMk cId="2523064765" sldId="2147483660"/>
            <pc:sldLayoutMk cId="1526597446" sldId="2147483699"/>
          </pc:sldLayoutMkLst>
          <pc:spChg chg="mod">
            <ac:chgData name="Gino Masini" userId="446cd9d3-d73a-4f5c-b87e-4610f52c71cf" providerId="ADAL" clId="{8ABE961B-B3F1-49A8-8EAB-3C0CF73847FF}" dt="2022-03-10T17:25:47.732" v="1000" actId="20577"/>
            <ac:spMkLst>
              <pc:docMk/>
              <pc:sldMasterMk cId="2523064765" sldId="2147483660"/>
              <pc:sldLayoutMk cId="1526597446" sldId="2147483699"/>
              <ac:spMk id="5" creationId="{128B6DA1-0170-4C5B-ABCB-83F1E4B0ECBB}"/>
            </ac:spMkLst>
          </pc:spChg>
        </pc:sldLayoutChg>
        <pc:sldLayoutChg chg="modSp mod">
          <pc:chgData name="Gino Masini" userId="446cd9d3-d73a-4f5c-b87e-4610f52c71cf" providerId="ADAL" clId="{8ABE961B-B3F1-49A8-8EAB-3C0CF73847FF}" dt="2022-03-10T17:25:47.737" v="1004" actId="20577"/>
          <pc:sldLayoutMkLst>
            <pc:docMk/>
            <pc:sldMasterMk cId="2523064765" sldId="2147483660"/>
            <pc:sldLayoutMk cId="2476838218" sldId="2147483700"/>
          </pc:sldLayoutMkLst>
          <pc:spChg chg="mod">
            <ac:chgData name="Gino Masini" userId="446cd9d3-d73a-4f5c-b87e-4610f52c71cf" providerId="ADAL" clId="{8ABE961B-B3F1-49A8-8EAB-3C0CF73847FF}" dt="2022-03-10T17:25:47.737" v="1004" actId="20577"/>
            <ac:spMkLst>
              <pc:docMk/>
              <pc:sldMasterMk cId="2523064765" sldId="2147483660"/>
              <pc:sldLayoutMk cId="2476838218" sldId="2147483700"/>
              <ac:spMk id="5" creationId="{8F93BC53-EE81-4467-94F1-401BB6631310}"/>
            </ac:spMkLst>
          </pc:spChg>
        </pc:sldLayoutChg>
        <pc:sldLayoutChg chg="modSp mod">
          <pc:chgData name="Gino Masini" userId="446cd9d3-d73a-4f5c-b87e-4610f52c71cf" providerId="ADAL" clId="{8ABE961B-B3F1-49A8-8EAB-3C0CF73847FF}" dt="2022-03-10T17:25:47.742" v="1008" actId="20577"/>
          <pc:sldLayoutMkLst>
            <pc:docMk/>
            <pc:sldMasterMk cId="2523064765" sldId="2147483660"/>
            <pc:sldLayoutMk cId="3501140641" sldId="2147483701"/>
          </pc:sldLayoutMkLst>
          <pc:spChg chg="mod">
            <ac:chgData name="Gino Masini" userId="446cd9d3-d73a-4f5c-b87e-4610f52c71cf" providerId="ADAL" clId="{8ABE961B-B3F1-49A8-8EAB-3C0CF73847FF}" dt="2022-03-10T17:25:47.742" v="1008" actId="20577"/>
            <ac:spMkLst>
              <pc:docMk/>
              <pc:sldMasterMk cId="2523064765" sldId="2147483660"/>
              <pc:sldLayoutMk cId="3501140641" sldId="2147483701"/>
              <ac:spMk id="5" creationId="{064BC3BB-EB1F-4C03-845A-197D7CB3D7FF}"/>
            </ac:spMkLst>
          </pc:spChg>
        </pc:sldLayoutChg>
        <pc:sldLayoutChg chg="modSp mod">
          <pc:chgData name="Gino Masini" userId="446cd9d3-d73a-4f5c-b87e-4610f52c71cf" providerId="ADAL" clId="{8ABE961B-B3F1-49A8-8EAB-3C0CF73847FF}" dt="2022-03-10T17:25:47.747" v="1012" actId="20577"/>
          <pc:sldLayoutMkLst>
            <pc:docMk/>
            <pc:sldMasterMk cId="2523064765" sldId="2147483660"/>
            <pc:sldLayoutMk cId="4094464793" sldId="2147483702"/>
          </pc:sldLayoutMkLst>
          <pc:spChg chg="mod">
            <ac:chgData name="Gino Masini" userId="446cd9d3-d73a-4f5c-b87e-4610f52c71cf" providerId="ADAL" clId="{8ABE961B-B3F1-49A8-8EAB-3C0CF73847FF}" dt="2022-03-10T17:25:47.747" v="1012" actId="20577"/>
            <ac:spMkLst>
              <pc:docMk/>
              <pc:sldMasterMk cId="2523064765" sldId="2147483660"/>
              <pc:sldLayoutMk cId="4094464793" sldId="2147483702"/>
              <ac:spMk id="5" creationId="{EE432ACF-022C-4E4D-A91E-50BCA41421CC}"/>
            </ac:spMkLst>
          </pc:spChg>
        </pc:sldLayoutChg>
        <pc:sldLayoutChg chg="modSp mod">
          <pc:chgData name="Gino Masini" userId="446cd9d3-d73a-4f5c-b87e-4610f52c71cf" providerId="ADAL" clId="{8ABE961B-B3F1-49A8-8EAB-3C0CF73847FF}" dt="2022-03-10T17:25:47.753" v="1016" actId="20577"/>
          <pc:sldLayoutMkLst>
            <pc:docMk/>
            <pc:sldMasterMk cId="2523064765" sldId="2147483660"/>
            <pc:sldLayoutMk cId="3745137931" sldId="2147483703"/>
          </pc:sldLayoutMkLst>
          <pc:spChg chg="mod">
            <ac:chgData name="Gino Masini" userId="446cd9d3-d73a-4f5c-b87e-4610f52c71cf" providerId="ADAL" clId="{8ABE961B-B3F1-49A8-8EAB-3C0CF73847FF}" dt="2022-03-10T17:25:47.753" v="1016" actId="20577"/>
            <ac:spMkLst>
              <pc:docMk/>
              <pc:sldMasterMk cId="2523064765" sldId="2147483660"/>
              <pc:sldLayoutMk cId="3745137931" sldId="2147483703"/>
              <ac:spMk id="5" creationId="{8A859F72-32B2-47EB-8CB5-BCF639CDADF5}"/>
            </ac:spMkLst>
          </pc:spChg>
        </pc:sldLayoutChg>
        <pc:sldLayoutChg chg="modSp mod">
          <pc:chgData name="Gino Masini" userId="446cd9d3-d73a-4f5c-b87e-4610f52c71cf" providerId="ADAL" clId="{8ABE961B-B3F1-49A8-8EAB-3C0CF73847FF}" dt="2022-03-10T17:25:47.758" v="1020" actId="20577"/>
          <pc:sldLayoutMkLst>
            <pc:docMk/>
            <pc:sldMasterMk cId="2523064765" sldId="2147483660"/>
            <pc:sldLayoutMk cId="3443338964" sldId="2147483706"/>
          </pc:sldLayoutMkLst>
          <pc:spChg chg="mod">
            <ac:chgData name="Gino Masini" userId="446cd9d3-d73a-4f5c-b87e-4610f52c71cf" providerId="ADAL" clId="{8ABE961B-B3F1-49A8-8EAB-3C0CF73847FF}" dt="2022-03-10T17:25:47.758" v="1020" actId="20577"/>
            <ac:spMkLst>
              <pc:docMk/>
              <pc:sldMasterMk cId="2523064765" sldId="2147483660"/>
              <pc:sldLayoutMk cId="3443338964" sldId="2147483706"/>
              <ac:spMk id="8" creationId="{C2AD0284-E6BA-49D8-AB3F-D94DBB1D54F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endParaRPr lang="en-GB" dirty="0"/>
          </a:p>
        </p:txBody>
      </p:sp>
      <p:sp>
        <p:nvSpPr>
          <p:cNvPr id="5" name="Date Placeholder 4"/>
          <p:cNvSpPr>
            <a:spLocks noGrp="1"/>
          </p:cNvSpPr>
          <p:nvPr>
            <p:ph type="dt" idx="11"/>
          </p:nvPr>
        </p:nvSpPr>
        <p:spPr/>
        <p:txBody>
          <a:bodyPr/>
          <a:lstStyle/>
          <a:p>
            <a:r>
              <a:rPr lang="en-GB"/>
              <a:t> </a:t>
            </a:r>
            <a:endParaRPr lang="en-GB" dirty="0"/>
          </a:p>
        </p:txBody>
      </p:sp>
      <p:sp>
        <p:nvSpPr>
          <p:cNvPr id="6" name="Footer Placeholder 5"/>
          <p:cNvSpPr>
            <a:spLocks noGrp="1"/>
          </p:cNvSpPr>
          <p:nvPr>
            <p:ph type="ftr" sz="quarter" idx="12"/>
          </p:nvPr>
        </p:nvSpPr>
        <p:spPr/>
        <p:txBody>
          <a:bodyPr/>
          <a:lstStyle/>
          <a:p>
            <a:endParaRPr lang="en-GB" dirty="0"/>
          </a:p>
        </p:txBody>
      </p:sp>
      <p:sp>
        <p:nvSpPr>
          <p:cNvPr id="7" name="Slide Number Placeholder 6"/>
          <p:cNvSpPr>
            <a:spLocks noGrp="1"/>
          </p:cNvSpPr>
          <p:nvPr>
            <p:ph type="sldNum" sz="quarter" idx="13"/>
          </p:nvPr>
        </p:nvSpPr>
        <p:spPr/>
        <p:txBody>
          <a:bodyPr/>
          <a:lstStyle/>
          <a:p>
            <a:fld id="{1A9966BF-A434-4BC2-9969-A0AE8B068B9B}" type="slidenum">
              <a:rPr lang="en-GB" smtClean="0"/>
              <a:t>9</a:t>
            </a:fld>
            <a:endParaRPr lang="en-GB"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36D1288D-6C72-4971-B895-27E90722A109}"/>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endParaRPr lang="en-US"/>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latin typeface="+mj-lt"/>
              </a:defRPr>
            </a:lvl1pPr>
          </a:lstStyle>
          <a:p>
            <a:r>
              <a:rPr lang="en-US" dirty="0"/>
              <a:t>Title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GB" dirty="0"/>
            </a:br>
            <a:r>
              <a:rPr lang="en-US" dirty="0"/>
              <a:t>Ericsson Hilda 20pt</a:t>
            </a:r>
            <a:endParaRPr lang="en-US"/>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latin typeface="+mn-lt"/>
              </a:defRPr>
            </a:lvl1pPr>
          </a:lstStyle>
          <a:p>
            <a:r>
              <a:rPr lang="en-US" dirty="0"/>
              <a:t>Speaker name</a:t>
            </a:r>
            <a:endParaRPr lang="en-US"/>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latin typeface="+mn-lt"/>
              </a:defRPr>
            </a:lvl1pPr>
          </a:lstStyle>
          <a:p>
            <a:r>
              <a:rPr lang="en-US" dirty="0"/>
              <a:t>Organization</a:t>
            </a:r>
            <a:endParaRPr lang="en-US"/>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latin typeface="+mn-lt"/>
              </a:defRPr>
            </a:lvl1pPr>
          </a:lstStyle>
          <a:p>
            <a:pPr lvl="0"/>
            <a:r>
              <a:rPr lang="en-US" dirty="0"/>
              <a:t>YYYY-MM-DD</a:t>
            </a:r>
            <a:endParaRPr lang="en-US"/>
          </a:p>
        </p:txBody>
      </p:sp>
      <p:sp>
        <p:nvSpPr>
          <p:cNvPr id="10" name="FirstDividerHider">
            <a:extLst>
              <a:ext uri="{FF2B5EF4-FFF2-40B4-BE49-F238E27FC236}">
                <a16:creationId xmlns:a16="http://schemas.microsoft.com/office/drawing/2014/main" id="{D76AC379-37ED-447F-84CF-99B2FA69454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08DADFB-44CC-4810-9193-0C9F586CE666}"/>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A75F3CBF-8650-40A8-A28A-73EC62BD1225}"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20F1184-2943-4F17-9C57-995EA2003751}"/>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267818655"/>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Black, </a:t>
            </a:r>
            <a:br>
              <a:rPr lang="en-GB" dirty="0"/>
            </a:br>
            <a:r>
              <a:rPr lang="en-US" dirty="0"/>
              <a:t>max 5-lines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endParaRPr lang="en-US"/>
          </a:p>
          <a:p>
            <a:r>
              <a:rPr lang="en-US" dirty="0"/>
              <a:t>Ericsson Black, Ericsson Hilda 20pt</a:t>
            </a:r>
            <a:endParaRPr lang="en-US"/>
          </a:p>
        </p:txBody>
      </p:sp>
      <p:sp>
        <p:nvSpPr>
          <p:cNvPr id="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AB1CD1C-AD0D-4C0E-8012-BDF9F1E4C38B}"/>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5E11FF70-CDA3-4E5C-A75C-BE037D3C7EA3}"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280FD398-9480-44AE-B01C-23BDC7D4B6B7}"/>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GB" dirty="0"/>
            </a:br>
            <a:r>
              <a:rPr lang="en-US" dirty="0"/>
              <a:t>Ericsson Hilda Light 60pt, Ericsson Black, </a:t>
            </a:r>
            <a:br>
              <a:rPr lang="en-GB" dirty="0"/>
            </a:br>
            <a:r>
              <a:rPr lang="en-US" dirty="0"/>
              <a:t>max 4-lines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6D5DBE1-F5A0-4F54-BCB1-8A4278408056}"/>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1DE6FE83-3841-4833-93E8-663C1D3A1D84}"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4" name="FirstDividerHider">
            <a:extLst>
              <a:ext uri="{FF2B5EF4-FFF2-40B4-BE49-F238E27FC236}">
                <a16:creationId xmlns:a16="http://schemas.microsoft.com/office/drawing/2014/main" id="{EBCE69E9-15BF-463F-B5D4-3C1F6E9F6B5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0718FFAE-B2AC-447E-B192-D809ABF76AB4}"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3" name="FirstDividerHider">
            <a:extLst>
              <a:ext uri="{FF2B5EF4-FFF2-40B4-BE49-F238E27FC236}">
                <a16:creationId xmlns:a16="http://schemas.microsoft.com/office/drawing/2014/main" id="{1B42E3D4-F1BA-4FA4-8629-042A5D955B23}"/>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9332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B7A76861-B93E-49ED-8773-814CA1655EEF}"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5" name="FirstDividerHider">
            <a:extLst>
              <a:ext uri="{FF2B5EF4-FFF2-40B4-BE49-F238E27FC236}">
                <a16:creationId xmlns:a16="http://schemas.microsoft.com/office/drawing/2014/main" id="{CA0A38D4-B093-4CE6-9935-648A137BFE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154561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6BFCB29-C939-4442-981C-DE6A97866D13}"/>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48996A11-0F48-404B-B6D1-5C3C8EC9F599}"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CDFB9A14-FAD3-478A-957D-C7B532F6669C}"/>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517331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4262351-4A54-4EAA-990E-D909E1CAD758}"/>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AE4B5E77-B6E0-4184-BDBA-8F78B2230A2A}"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6AD250A-4DBC-40DE-AFFC-E7624FE87538}"/>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739243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28B6DA1-0170-4C5B-ABCB-83F1E4B0ECBB}"/>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C330159F-0C9F-4C22-B2C9-D6EB413BE2E4}"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DDC2944-9064-423F-8989-C84E9A8FA793}"/>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265974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F93BC53-EE81-4467-94F1-401BB6631310}"/>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64C04FBA-A643-4AA3-A22A-01F962CADBF1}"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28FE6F9E-68CB-4EDC-92EF-E3371EEA23DA}"/>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4768382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64BC3BB-EB1F-4C03-845A-197D7CB3D7FF}"/>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64974604-6CB1-4EB4-BF0B-AC118E9F0B60}"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10F60CD3-0F2D-42D6-B39D-C861213831E0}"/>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01140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white tex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4CCEC097-FFF5-42B5-861E-569EAABCFEFB}"/>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endParaRPr lang="en-US"/>
          </a:p>
        </p:txBody>
      </p:sp>
      <p:sp>
        <p:nvSpPr>
          <p:cNvPr id="22531" name="Title_TM"/>
          <p:cNvSpPr>
            <a:spLocks noGrp="1" noChangeArrowheads="1"/>
          </p:cNvSpPr>
          <p:nvPr>
            <p:ph type="ctrTitle" hasCustomPrompt="1"/>
          </p:nvPr>
        </p:nvSpPr>
        <p:spPr>
          <a:xfrm>
            <a:off x="479425" y="476250"/>
            <a:ext cx="8353426" cy="3456000"/>
          </a:xfrm>
        </p:spPr>
        <p:txBody>
          <a:bodyPr/>
          <a:lstStyle>
            <a:lvl1pPr>
              <a:lnSpc>
                <a:spcPct val="85000"/>
              </a:lnSpc>
              <a:defRPr sz="8000" b="0" kern="1400" spc="-160" baseline="0">
                <a:solidFill>
                  <a:schemeClr val="bg1"/>
                </a:solidFill>
                <a:latin typeface="+mj-lt"/>
              </a:defRPr>
            </a:lvl1pPr>
          </a:lstStyle>
          <a:p>
            <a:r>
              <a:rPr lang="en-US" dirty="0"/>
              <a:t>Title page,   Ericsson Hilda Light 80pt, max 3-lines</a:t>
            </a:r>
            <a:endParaRPr lang="en-US"/>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GB" dirty="0"/>
            </a:br>
            <a:r>
              <a:rPr lang="en-US" dirty="0"/>
              <a:t>Ericsson Hilda 20pt</a:t>
            </a:r>
            <a:endParaRPr lang="en-US"/>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bg1"/>
                </a:solidFill>
                <a:latin typeface="+mn-lt"/>
              </a:defRPr>
            </a:lvl1pPr>
          </a:lstStyle>
          <a:p>
            <a:r>
              <a:rPr lang="en-US" dirty="0"/>
              <a:t>Speaker name</a:t>
            </a:r>
            <a:endParaRPr lang="en-US"/>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bg1"/>
                </a:solidFill>
                <a:latin typeface="+mn-lt"/>
              </a:defRPr>
            </a:lvl1pPr>
          </a:lstStyle>
          <a:p>
            <a:r>
              <a:rPr lang="en-US" dirty="0"/>
              <a:t>Organization</a:t>
            </a:r>
            <a:endParaRPr lang="en-US"/>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bg1"/>
                </a:solidFill>
                <a:latin typeface="+mn-lt"/>
              </a:defRPr>
            </a:lvl1pPr>
          </a:lstStyle>
          <a:p>
            <a:pPr lvl="0"/>
            <a:r>
              <a:rPr lang="en-US" dirty="0"/>
              <a:t>YYYY-MM-DD</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DFBA61-B916-44BD-A1D9-F41D32B7BCB6}"/>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1F4712E1-E224-4491-9121-5F85CB4A004F}"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15" name="FirstDividerHider">
            <a:extLst>
              <a:ext uri="{FF2B5EF4-FFF2-40B4-BE49-F238E27FC236}">
                <a16:creationId xmlns:a16="http://schemas.microsoft.com/office/drawing/2014/main" id="{27FCDB26-E6AD-44EC-BD53-56F02C5E322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E432ACF-022C-4E4D-A91E-50BCA41421CC}"/>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8E7DB840-A195-44FF-8B9A-A877741785CA}"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5B4E638F-9BC6-4741-A3D8-E259C93F0F0D}"/>
              </a:ext>
            </a:extLst>
          </p:cNvPr>
          <p:cNvSpPr/>
          <p:nvPr userDrawn="1"/>
        </p:nvSpPr>
        <p:spPr bwMode="auto">
          <a:xfrm>
            <a:off x="396000" y="6408751"/>
            <a:ext cx="79513" cy="262393"/>
          </a:xfrm>
          <a:prstGeom prst="rect">
            <a:avLst/>
          </a:prstGeom>
          <a:solidFill>
            <a:schemeClr val="accent6"/>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0944647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endParaRPr lang="en-US"/>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4B778E2D-FD50-4D03-B845-C471397E7B57}"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745137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331677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6BA76D04-1CB1-4698-9385-18C15AE3B0B1}"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433389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E78AE349-E0DA-4BBD-92F6-C42C80E9E809}"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5902C4D-6221-4E36-A2F9-055DD294206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6079995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318D6EDD-6C11-4E39-AD2B-A6C812A3FC58}"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146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Eri. Black, max 2-lines</a:t>
            </a:r>
            <a:endParaRPr lang="en-US"/>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372D240-75C4-4747-BB0C-CDA1A95650A3}"/>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675CCB34-8619-4C2D-838C-646E6244A24B}"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DD81FA4-E9EC-4B93-8FAA-8C7EE9DC027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584347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D51E95B-B5A6-40B6-97CB-5F0FE563EB1D}"/>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63D9A028-179E-4809-AB5E-A03556A15470}"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FF233E17-CA98-40A3-BA47-478F1A44B29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223735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endParaRPr lang="en-US"/>
          </a:p>
        </p:txBody>
      </p:sp>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137CA89-AFF7-46A6-A978-5D6CF4C2A39A}"/>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C970B4B1-9DFB-444E-9DDC-D43C260E08DC}"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7D53C9C0-925C-4E10-98AB-FC8F3B8CF044}"/>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7319818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149E62A8-0E6D-4637-B4D5-2038A2B2CA38}"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F6894424-A363-4771-BFDF-A3CD35CCD7D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675883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B84C4A2-9E83-4451-8F6C-F4FA7B70C700}"/>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dirty="0"/>
              <a:t> </a:t>
            </a:r>
            <a:endParaRPr lang="en-US"/>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8000" b="0" dirty="0">
                <a:solidFill>
                  <a:schemeClr val="tx1"/>
                </a:solidFill>
                <a:latin typeface="+mj-lt"/>
              </a:defRPr>
            </a:lvl1pPr>
          </a:lstStyle>
          <a:p>
            <a:pPr lvl="0"/>
            <a:r>
              <a:rPr lang="en-US" dirty="0"/>
              <a:t>Keynote cover page </a:t>
            </a:r>
            <a:br>
              <a:rPr lang="en-GB" dirty="0"/>
            </a:br>
            <a:r>
              <a:rPr lang="en-US" dirty="0"/>
              <a:t>Ericsson Hilda Light 80pt, max 3-lines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GB" dirty="0"/>
            </a:br>
            <a:r>
              <a:rPr lang="en-US" dirty="0"/>
              <a:t>Ericsson Black, Ericsson Hilda 20pt</a:t>
            </a:r>
            <a:endParaRPr lang="en-US"/>
          </a:p>
        </p:txBody>
      </p:sp>
      <p:sp>
        <p:nvSpPr>
          <p:cNvPr id="13" name="FirstDividerHider">
            <a:extLst>
              <a:ext uri="{FF2B5EF4-FFF2-40B4-BE49-F238E27FC236}">
                <a16:creationId xmlns:a16="http://schemas.microsoft.com/office/drawing/2014/main" id="{417661C0-2F80-41FC-8827-508BB33F923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0E7BBCA-E768-4FD9-82EA-328297783367}"/>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F93FC89-0A03-457E-A83E-DD50E2ABF7A7}"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A72F0A55-0A74-4EC8-A6C3-6ADA907353C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922214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idx="1" hasCustomPrompt="1"/>
          </p:nvPr>
        </p:nvSpPr>
        <p:spPr>
          <a:xfrm>
            <a:off x="479425" y="415126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2"/>
          <p:cNvSpPr>
            <a:spLocks noGrp="1"/>
          </p:cNvSpPr>
          <p:nvPr>
            <p:ph sz="quarter" idx="10" hasCustomPrompt="1"/>
          </p:nvPr>
        </p:nvSpPr>
        <p:spPr>
          <a:xfrm>
            <a:off x="479425"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1D7684-BC36-44BA-9074-E0D05038847F}"/>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8122F5A-3B2D-4B95-94BE-6067647042F4}"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1954EF9A-E11E-4334-BC30-2E9405F508E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631202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5" name="Content Placeholder 2"/>
          <p:cNvSpPr>
            <a:spLocks noGrp="1"/>
          </p:cNvSpPr>
          <p:nvPr>
            <p:ph sz="quarter" idx="10" hasCustomPrompt="1"/>
          </p:nvPr>
        </p:nvSpPr>
        <p:spPr>
          <a:xfrm>
            <a:off x="6242305"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27D3F0D-C903-4314-9038-82A30CA70290}"/>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9C12868B-1865-43F7-9D21-B852D6EF37A3}"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9" name="FirstDividerHider">
            <a:extLst>
              <a:ext uri="{FF2B5EF4-FFF2-40B4-BE49-F238E27FC236}">
                <a16:creationId xmlns:a16="http://schemas.microsoft.com/office/drawing/2014/main" id="{0B9F5F07-6E63-456E-AAB2-A105F6BE39DE}"/>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5064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421DB2A-3017-4E73-8332-6B8D884A5493}"/>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25F0AC6D-B865-4AE0-AC9D-10F7E6893D4E}"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A3A86C7D-7D12-4BF6-8892-EF043F36E2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9772865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7" name="Content Placeholder 1"/>
          <p:cNvSpPr>
            <a:spLocks noGrp="1"/>
          </p:cNvSpPr>
          <p:nvPr>
            <p:ph sz="quarter" idx="11" hasCustomPrompt="1"/>
          </p:nvPr>
        </p:nvSpPr>
        <p:spPr>
          <a:xfrm>
            <a:off x="6240464"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8" name="Content Placeholder 2"/>
          <p:cNvSpPr>
            <a:spLocks noGrp="1"/>
          </p:cNvSpPr>
          <p:nvPr>
            <p:ph sz="quarter" idx="12" hasCustomPrompt="1"/>
          </p:nvPr>
        </p:nvSpPr>
        <p:spPr>
          <a:xfrm>
            <a:off x="479425" y="4149725"/>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E5A81C5-0588-4509-B7B9-9497297F88ED}"/>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B5CE4317-CC8D-4E1A-A271-C76CBBE6F369}"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0" name="FirstDividerHider">
            <a:extLst>
              <a:ext uri="{FF2B5EF4-FFF2-40B4-BE49-F238E27FC236}">
                <a16:creationId xmlns:a16="http://schemas.microsoft.com/office/drawing/2014/main" id="{54A68D25-E1D7-496F-BC83-0E0E9B8A021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7625462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A3901241-3B2F-4F4E-9D24-2E82B7610526}"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CABEA97C-68C1-4FF0-BE0B-B792D9655202}"/>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45725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4815D3F0-43E8-418F-A5E4-30F31668DC0E}"/>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66E358B5-E1E0-4CE2-A73B-F60B5DB61E3E}"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EDCD44CA-6216-40D7-A43C-C84DC0870CD0}"/>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89606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0B5062D7-C499-43B2-8499-A9AEE8223959}"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D7A387F2-835E-495C-A46F-E0BAED03A9A5}"/>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27589923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4"/>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07CDD62-B47C-43AB-8BA0-F875DF45681E}"/>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9264EBBC-85F3-4D0D-B9CE-E745704AC326}"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18C6E5A5-2F53-43D5-8F46-313E672024E6}"/>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5090902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4"/>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2963A4D-3277-42A5-8919-305DE5AD9247}"/>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D6AAAB7D-7DDA-4CF5-A8CD-4910B0A7B4C9}"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2" name="FirstDividerHider">
            <a:extLst>
              <a:ext uri="{FF2B5EF4-FFF2-40B4-BE49-F238E27FC236}">
                <a16:creationId xmlns:a16="http://schemas.microsoft.com/office/drawing/2014/main" id="{E1242BA1-7F88-4EA2-ACA1-05CEF1F3A57D}"/>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100695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white text">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8F2554F4-437E-411D-B2B2-6A58D5858094}"/>
              </a:ext>
            </a:extLst>
          </p:cNvPr>
          <p:cNvSpPr>
            <a:spLocks noGrp="1"/>
          </p:cNvSpPr>
          <p:nvPr>
            <p:ph sz="quarter" idx="13" hasCustomPrompt="1"/>
          </p:nvPr>
        </p:nvSpPr>
        <p:spPr>
          <a:xfrm>
            <a:off x="0" y="-3048"/>
            <a:ext cx="12192000" cy="6858000"/>
          </a:xfrm>
          <a:prstGeom prst="rect">
            <a:avLst/>
          </a:prstGeom>
          <a:solidFill>
            <a:schemeClr val="tx1"/>
          </a:solidFill>
        </p:spPr>
        <p:txBody>
          <a:bodyPr/>
          <a:lstStyle>
            <a:lvl1pPr marL="0" indent="0">
              <a:buNone/>
              <a:defRPr>
                <a:solidFill>
                  <a:schemeClr val="bg1"/>
                </a:solidFill>
              </a:defRPr>
            </a:lvl1pPr>
            <a:lvl2pPr>
              <a:defRPr/>
            </a:lvl2pPr>
            <a:lvl3pPr>
              <a:defRPr/>
            </a:lvl3pPr>
            <a:lvl4pPr>
              <a:defRPr/>
            </a:lvl4pPr>
            <a:lvl5pPr>
              <a:defRPr/>
            </a:lvl5pPr>
          </a:lstStyle>
          <a:p>
            <a:pPr lvl="0"/>
            <a:r>
              <a:rPr lang="en-US" dirty="0"/>
              <a:t> </a:t>
            </a:r>
            <a:endParaRPr lang="en-US"/>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49"/>
            <a:ext cx="8353426" cy="3456000"/>
          </a:xfrm>
          <a:noFill/>
          <a:ln w="9525">
            <a:noFill/>
            <a:miter lim="800000"/>
            <a:headEnd/>
            <a:tailEnd/>
          </a:ln>
        </p:spPr>
        <p:txBody>
          <a:bodyPr anchor="t"/>
          <a:lstStyle>
            <a:lvl1pPr>
              <a:defRPr lang="en-US" sz="8000" b="0" dirty="0">
                <a:solidFill>
                  <a:schemeClr val="bg1"/>
                </a:solidFill>
              </a:defRPr>
            </a:lvl1pPr>
          </a:lstStyle>
          <a:p>
            <a:pPr lvl="0"/>
            <a:r>
              <a:rPr lang="en-US" dirty="0"/>
              <a:t>Keynote cover page </a:t>
            </a:r>
            <a:br>
              <a:rPr lang="en-GB" dirty="0"/>
            </a:br>
            <a:r>
              <a:rPr lang="en-US" dirty="0"/>
              <a:t>Ericsson Hilda Light 80pt, max 3-lines</a:t>
            </a:r>
            <a:endParaRPr lang="en-US"/>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GB" dirty="0"/>
            </a:br>
            <a:r>
              <a:rPr lang="en-US" dirty="0"/>
              <a:t>Ericsson Black, Ericsson Hilda 20pt</a:t>
            </a:r>
            <a:endParaRPr lang="en-US"/>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66A1512-27D5-4CA8-94C5-10E56C30705D}"/>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76E1AE30-4FEF-487C-A05E-1856C1544A24}"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11" name="FirstDividerHider">
            <a:extLst>
              <a:ext uri="{FF2B5EF4-FFF2-40B4-BE49-F238E27FC236}">
                <a16:creationId xmlns:a16="http://schemas.microsoft.com/office/drawing/2014/main" id="{30276571-778A-43C8-820D-4E055433343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064663325"/>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99E4D213-C1ED-437C-9122-BD4BDB217D00}"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1" name="FirstDividerHider">
            <a:extLst>
              <a:ext uri="{FF2B5EF4-FFF2-40B4-BE49-F238E27FC236}">
                <a16:creationId xmlns:a16="http://schemas.microsoft.com/office/drawing/2014/main" id="{5B2537ED-0985-4CA8-A865-C2C6DFCB18EB}"/>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548612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endParaRPr lang="en-US"/>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a:p>
            <a:pPr lvl="3"/>
            <a:endParaRPr lang="en-US" dirty="0"/>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endParaRPr lang="en-US"/>
          </a:p>
          <a:p>
            <a:pPr lvl="0"/>
            <a:r>
              <a:rPr lang="en-US" dirty="0"/>
              <a:t>First level</a:t>
            </a:r>
            <a:endParaRPr lang="en-US"/>
          </a:p>
          <a:p>
            <a:pPr lvl="1"/>
            <a:r>
              <a:rPr lang="en-US" dirty="0"/>
              <a:t>Second level</a:t>
            </a:r>
            <a:endParaRPr lang="en-US"/>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2021-06-03  |  Open  |  Page </a:t>
            </a:r>
            <a:fld id="{E5E219CA-F213-44FF-B6A5-BC326B8EFFF0}" type="slidenum">
              <a:rPr lang="en-US" sz="800" b="0" i="0" u="none" smtClean="0">
                <a:solidFill>
                  <a:srgbClr val="1A1816"/>
                </a:solidFill>
                <a:latin typeface="+mn-lt"/>
              </a:rPr>
              <a:t>‹#›</a:t>
            </a:fld>
            <a:r>
              <a:rPr lang="en-US" sz="800" b="0" i="0" u="none">
                <a:solidFill>
                  <a:srgbClr val="1A1816"/>
                </a:solidFill>
                <a:latin typeface="+mn-lt"/>
              </a:rPr>
              <a:t> of 9</a:t>
            </a:r>
            <a:endParaRPr lang="en-US" sz="800" b="0" i="0" u="none" dirty="0">
              <a:solidFill>
                <a:srgbClr val="1A1816"/>
              </a:solidFill>
              <a:latin typeface="+mn-lt"/>
            </a:endParaRPr>
          </a:p>
        </p:txBody>
      </p:sp>
      <p:sp>
        <p:nvSpPr>
          <p:cNvPr id="16" name="FirstDividerHider">
            <a:extLst>
              <a:ext uri="{FF2B5EF4-FFF2-40B4-BE49-F238E27FC236}">
                <a16:creationId xmlns:a16="http://schemas.microsoft.com/office/drawing/2014/main" id="{440C0979-D90E-4CC1-9A55-E0FC60A30731}"/>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4369881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Use this space for relevant Ericsson URLs or hashtags</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Use this space for relevant Ericsson URLs or hashtags</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92047"/>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a:t>
            </a: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panose="00000500000000000000" pitchFamily="2" charset="0"/>
              </a:rPr>
              <a:t> </a:t>
            </a:r>
            <a:r>
              <a:rPr lang="en-US" sz="1400" b="1" dirty="0">
                <a:solidFill>
                  <a:schemeClr val="tx1"/>
                </a:solidFill>
                <a:latin typeface="Ericsson Hilda" panose="00000500000000000000" pitchFamily="2" charset="0"/>
              </a:rPr>
              <a:t>●</a:t>
            </a:r>
            <a:endParaRPr lang="en-US" sz="1400" b="1"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dirty="0">
                <a:solidFill>
                  <a:schemeClr val="tx1"/>
                </a:solidFill>
                <a:latin typeface="Ericsson Hilda Light" panose="00000400000000000000" pitchFamily="2" charset="0"/>
              </a:rPr>
              <a:t>●</a:t>
            </a:r>
            <a:endParaRPr lang="en-US" sz="140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400" b="1" dirty="0">
                <a:solidFill>
                  <a:schemeClr val="tx1"/>
                </a:solidFill>
                <a:latin typeface="Ericsson Hilda Light" panose="00000400000000000000" pitchFamily="2" charset="0"/>
              </a:rPr>
              <a:t>●</a:t>
            </a:r>
            <a:endParaRPr lang="en-US" sz="14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4D3A834-11EE-4BDF-A704-0BF0873EFBA3}"/>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4C1B07AA-91AD-4436-B412-F2EF4E2769E5}"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B0BFCB65-C4A0-4777-AB6F-CDDDEBA7BAEE}"/>
              </a:ext>
            </a:extLst>
          </p:cNvPr>
          <p:cNvSpPr/>
          <p:nvPr userDrawn="1"/>
        </p:nvSpPr>
        <p:spPr bwMode="auto">
          <a:xfrm>
            <a:off x="396000" y="6408751"/>
            <a:ext cx="79513" cy="262393"/>
          </a:xfrm>
          <a:prstGeom prst="rect">
            <a:avLst/>
          </a:prstGeom>
          <a:solidFill>
            <a:schemeClr val="accent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10821964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1D0608-0A57-43BF-AD18-8DFD8B5D249B}"/>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70E8B948-F697-4191-BB7D-EA8B97828241}"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1090122-906E-44AF-A054-14B12CB245F6}"/>
              </a:ext>
            </a:extLst>
          </p:cNvPr>
          <p:cNvSpPr/>
          <p:nvPr userDrawn="1"/>
        </p:nvSpPr>
        <p:spPr bwMode="auto">
          <a:xfrm>
            <a:off x="396000" y="6408751"/>
            <a:ext cx="79513" cy="262393"/>
          </a:xfrm>
          <a:prstGeom prst="rect">
            <a:avLst/>
          </a:prstGeom>
          <a:solidFill>
            <a:schemeClr val="accent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299406540"/>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9A384A6-2ED7-4C73-9166-564C827C9CC4}"/>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7A366229-A703-473D-917A-74B6A69107BD}"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82C84FC9-A121-42A0-B02B-2C2E8358C2B7}"/>
              </a:ext>
            </a:extLst>
          </p:cNvPr>
          <p:cNvSpPr/>
          <p:nvPr userDrawn="1"/>
        </p:nvSpPr>
        <p:spPr bwMode="auto">
          <a:xfrm>
            <a:off x="396000" y="6408751"/>
            <a:ext cx="79513" cy="262393"/>
          </a:xfrm>
          <a:prstGeom prst="rect">
            <a:avLst/>
          </a:prstGeom>
          <a:solidFill>
            <a:schemeClr val="accent3"/>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45036691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8BB9017-2EBC-4916-882A-FAB5684DE9CF}"/>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97E3F3A5-35A8-4695-91F6-E80887E3F7F6}"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E7F6A807-1479-4A4A-8685-DB8E37BEB19A}"/>
              </a:ext>
            </a:extLst>
          </p:cNvPr>
          <p:cNvSpPr/>
          <p:nvPr userDrawn="1"/>
        </p:nvSpPr>
        <p:spPr bwMode="auto">
          <a:xfrm>
            <a:off x="396000" y="6408751"/>
            <a:ext cx="79513" cy="262393"/>
          </a:xfrm>
          <a:prstGeom prst="rect">
            <a:avLst/>
          </a:prstGeom>
          <a:solidFill>
            <a:schemeClr val="accent5"/>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359365403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GB" dirty="0"/>
            </a:br>
            <a:r>
              <a:rPr lang="en-US" dirty="0"/>
              <a:t>Ericsson Hilda Light 60pt, </a:t>
            </a:r>
            <a:br>
              <a:rPr lang="en-GB" dirty="0"/>
            </a:br>
            <a:r>
              <a:rPr lang="en-US" dirty="0"/>
              <a:t>Ericsson White, </a:t>
            </a:r>
            <a:br>
              <a:rPr lang="en-GB" dirty="0"/>
            </a:br>
            <a:r>
              <a:rPr lang="en-US" dirty="0"/>
              <a:t>max 5-lines</a:t>
            </a:r>
            <a:endParaRPr lang="en-US"/>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endParaRPr lang="en-US"/>
          </a:p>
          <a:p>
            <a:r>
              <a:rPr lang="en-US" dirty="0"/>
              <a:t>Ericsson White, Ericsson Hilda 20pt</a:t>
            </a:r>
            <a:endParaRPr lang="en-US"/>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15DEFEB-D8FB-411D-89D1-C457BD4FE531}"/>
              </a:ext>
            </a:extLst>
          </p:cNvPr>
          <p:cNvSpPr txBox="1"/>
          <p:nvPr userDrawn="1"/>
        </p:nvSpPr>
        <p:spPr>
          <a:xfrm>
            <a:off x="396000" y="6524625"/>
            <a:ext cx="1723229"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2021-06-03  |  Open  |  Page </a:t>
            </a:r>
            <a:fld id="{D2F391EA-0378-40DE-9CFB-FF9C1CD6F305}" type="slidenum">
              <a:rPr lang="en-US" sz="800" b="0" i="0" u="none" smtClean="0">
                <a:solidFill>
                  <a:schemeClr val="bg1"/>
                </a:solidFill>
                <a:latin typeface="+mn-lt"/>
              </a:rPr>
              <a:t>‹#›</a:t>
            </a:fld>
            <a:r>
              <a:rPr lang="en-US" sz="800" b="0" i="0" u="none">
                <a:solidFill>
                  <a:schemeClr val="bg1"/>
                </a:solidFill>
                <a:latin typeface="+mn-lt"/>
              </a:rPr>
              <a:t> of 9</a:t>
            </a:r>
            <a:endParaRPr lang="en-US" sz="800" b="0" i="0" u="none" dirty="0">
              <a:solidFill>
                <a:schemeClr val="bg1"/>
              </a:solidFill>
              <a:latin typeface="+mn-lt"/>
            </a:endParaRPr>
          </a:p>
        </p:txBody>
      </p:sp>
      <p:sp>
        <p:nvSpPr>
          <p:cNvPr id="8" name="FirstDividerHider">
            <a:extLst>
              <a:ext uri="{FF2B5EF4-FFF2-40B4-BE49-F238E27FC236}">
                <a16:creationId xmlns:a16="http://schemas.microsoft.com/office/drawing/2014/main" id="{3E2F9C47-A316-4B0F-8C2E-D42B253351EB}"/>
              </a:ext>
            </a:extLst>
          </p:cNvPr>
          <p:cNvSpPr/>
          <p:nvPr userDrawn="1"/>
        </p:nvSpPr>
        <p:spPr bwMode="auto">
          <a:xfrm>
            <a:off x="396000" y="6408751"/>
            <a:ext cx="79513" cy="262393"/>
          </a:xfrm>
          <a:prstGeom prst="rect">
            <a:avLst/>
          </a:prstGeom>
          <a:solidFill>
            <a:schemeClr val="accent4"/>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4136202525"/>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3.emf"/><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endParaRPr lang="en-US"/>
          </a:p>
        </p:txBody>
      </p:sp>
      <p:pic>
        <p:nvPicPr>
          <p:cNvPr id="6" name="Graphic 5" hidden="1">
            <a:extLst>
              <a:ext uri="{FF2B5EF4-FFF2-40B4-BE49-F238E27FC236}">
                <a16:creationId xmlns:a16="http://schemas.microsoft.com/office/drawing/2014/main" id="{DE25556D-527C-4037-A1EA-D4D374B5DCA7}"/>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11490452" y="476250"/>
            <a:ext cx="256032" cy="256032"/>
          </a:xfrm>
          <a:prstGeom prst="rect">
            <a:avLst/>
          </a:prstGeom>
        </p:spPr>
      </p:pic>
      <p:pic>
        <p:nvPicPr>
          <p:cNvPr id="3" name="image" descr="{&quot;templafy&quot;:{&quot;id&quot;:&quot;e68596a0-d25c-4ea2-83fc-68321347c68f&quot;}}" title="Form.LogoInsertion.Pplogoname">
            <a:extLst>
              <a:ext uri="{FF2B5EF4-FFF2-40B4-BE49-F238E27FC236}">
                <a16:creationId xmlns:a16="http://schemas.microsoft.com/office/drawing/2014/main" id="{4C790698-A48D-4972-A5EF-97DB073033E3}"/>
              </a:ext>
            </a:extLst>
          </p:cNvPr>
          <p:cNvPicPr>
            <a:picLocks noChangeAspect="1"/>
          </p:cNvPicPr>
          <p:nvPr userDrawn="1"/>
        </p:nvPicPr>
        <p:blipFill>
          <a:blip r:embed="rId48">
            <a:extLst>
              <a:ext uri="{28A0092B-C50C-407E-A947-70E740481C1C}">
                <a14:useLocalDpi xmlns:a14="http://schemas.microsoft.com/office/drawing/2010/main" val="0"/>
              </a:ext>
            </a:extLst>
          </a:blip>
          <a:stretch>
            <a:fillRect/>
          </a:stretch>
        </p:blipFill>
        <p:spPr>
          <a:xfrm>
            <a:off x="11379841" y="429421"/>
            <a:ext cx="482229" cy="482439"/>
          </a:xfrm>
          <a:prstGeom prst="rect">
            <a:avLst/>
          </a:prstGeom>
        </p:spPr>
      </p:pic>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dirty="0"/>
              <a:t>Click to edit Master text styles</a:t>
            </a:r>
            <a:endParaRPr lang="en-US"/>
          </a:p>
          <a:p>
            <a:pPr lvl="1"/>
            <a:r>
              <a:rPr lang="en-US" dirty="0"/>
              <a:t>Second level</a:t>
            </a:r>
            <a:endParaRPr lang="en-US"/>
          </a:p>
          <a:p>
            <a:pPr lvl="2"/>
            <a:r>
              <a:rPr lang="en-US" dirty="0"/>
              <a:t>Third level</a:t>
            </a:r>
            <a:endParaRPr lang="en-US"/>
          </a:p>
          <a:p>
            <a:pPr lvl="3"/>
            <a:r>
              <a:rPr lang="en-US" dirty="0"/>
              <a:t>Fourth level</a:t>
            </a:r>
            <a:endParaRPr lang="en-US"/>
          </a:p>
          <a:p>
            <a:pPr lvl="4"/>
            <a:r>
              <a:rPr lang="en-US" dirty="0"/>
              <a:t>Fifth level</a:t>
            </a:r>
            <a:endParaRPr lang="en-US"/>
          </a:p>
          <a:p>
            <a:pPr lvl="5"/>
            <a:r>
              <a:rPr lang="en-US" dirty="0"/>
              <a:t>6</a:t>
            </a:r>
            <a:endParaRPr lang="en-US"/>
          </a:p>
          <a:p>
            <a:pPr lvl="6"/>
            <a:r>
              <a:rPr lang="en-US" dirty="0"/>
              <a:t>7</a:t>
            </a:r>
            <a:endParaRPr lang="en-US"/>
          </a:p>
          <a:p>
            <a:pPr lvl="7"/>
            <a:r>
              <a:rPr lang="en-US" dirty="0"/>
              <a:t>8</a:t>
            </a:r>
            <a:endParaRPr lang="en-US"/>
          </a:p>
          <a:p>
            <a:pPr lvl="8"/>
            <a:r>
              <a:rPr lang="en-US" dirty="0"/>
              <a:t>9</a:t>
            </a:r>
            <a:endParaRPr lang="en-US"/>
          </a:p>
        </p:txBody>
      </p:sp>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3" r:id="rId2"/>
    <p:sldLayoutId id="2147483662"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91" r:id="rId13"/>
    <p:sldLayoutId id="2147483673" r:id="rId14"/>
    <p:sldLayoutId id="2147483697" r:id="rId15"/>
    <p:sldLayoutId id="2147483698" r:id="rId16"/>
    <p:sldLayoutId id="2147483699" r:id="rId17"/>
    <p:sldLayoutId id="2147483700" r:id="rId18"/>
    <p:sldLayoutId id="2147483701" r:id="rId19"/>
    <p:sldLayoutId id="2147483702" r:id="rId20"/>
    <p:sldLayoutId id="2147483703" r:id="rId21"/>
    <p:sldLayoutId id="2147483674" r:id="rId22"/>
    <p:sldLayoutId id="2147483706" r:id="rId23"/>
    <p:sldLayoutId id="2147483694" r:id="rId24"/>
    <p:sldLayoutId id="2147483682" r:id="rId25"/>
    <p:sldLayoutId id="2147483683" r:id="rId26"/>
    <p:sldLayoutId id="2147483684" r:id="rId27"/>
    <p:sldLayoutId id="2147483685" r:id="rId28"/>
    <p:sldLayoutId id="2147483675" r:id="rId29"/>
    <p:sldLayoutId id="2147483676" r:id="rId30"/>
    <p:sldLayoutId id="2147483686" r:id="rId31"/>
    <p:sldLayoutId id="2147483687" r:id="rId32"/>
    <p:sldLayoutId id="2147483688" r:id="rId33"/>
    <p:sldLayoutId id="2147483689" r:id="rId34"/>
    <p:sldLayoutId id="2147483696" r:id="rId35"/>
    <p:sldLayoutId id="2147483677" r:id="rId36"/>
    <p:sldLayoutId id="2147483678" r:id="rId37"/>
    <p:sldLayoutId id="2147483679" r:id="rId38"/>
    <p:sldLayoutId id="2147483680" r:id="rId39"/>
    <p:sldLayoutId id="2147483690" r:id="rId40"/>
    <p:sldLayoutId id="2147483681" r:id="rId41"/>
    <p:sldLayoutId id="2147483692" r:id="rId42"/>
    <p:sldLayoutId id="2147483704" r:id="rId43"/>
    <p:sldLayoutId id="2147483705" r:id="rId4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customXml" Target="../../customXml/item11.xml"/><Relationship Id="rId1" Type="http://schemas.openxmlformats.org/officeDocument/2006/relationships/customXml" Target="../../customXml/item10.xml"/><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7D5CE7D-CCF0-44B0-843A-8D46859C44EE}"/>
              </a:ext>
            </a:extLst>
          </p:cNvPr>
          <p:cNvSpPr>
            <a:spLocks noGrp="1"/>
          </p:cNvSpPr>
          <p:nvPr>
            <p:ph type="ctrTitle"/>
          </p:nvPr>
        </p:nvSpPr>
        <p:spPr>
          <a:xfrm>
            <a:off x="1919287" y="2756303"/>
            <a:ext cx="8353426" cy="2285611"/>
          </a:xfrm>
        </p:spPr>
        <p:txBody>
          <a:bodyPr/>
          <a:lstStyle/>
          <a:p>
            <a:r>
              <a:rPr lang="en-US" sz="7200" i="1" dirty="0"/>
              <a:t>Ex-Post</a:t>
            </a:r>
            <a:r>
              <a:rPr lang="en-US" sz="7200" dirty="0"/>
              <a:t> Considerations on Rel-17 MBS</a:t>
            </a:r>
          </a:p>
        </p:txBody>
      </p:sp>
      <p:sp>
        <p:nvSpPr>
          <p:cNvPr id="5" name="Content Placeholder 4">
            <a:extLst>
              <a:ext uri="{FF2B5EF4-FFF2-40B4-BE49-F238E27FC236}">
                <a16:creationId xmlns:a16="http://schemas.microsoft.com/office/drawing/2014/main" id="{0D8DE8B4-7BAB-4C18-A0E5-01D3A11D374F}"/>
              </a:ext>
            </a:extLst>
          </p:cNvPr>
          <p:cNvSpPr>
            <a:spLocks noGrp="1"/>
          </p:cNvSpPr>
          <p:nvPr>
            <p:ph sz="quarter" idx="10"/>
          </p:nvPr>
        </p:nvSpPr>
        <p:spPr>
          <a:xfrm>
            <a:off x="10014857" y="1115045"/>
            <a:ext cx="2092266" cy="262800"/>
          </a:xfrm>
        </p:spPr>
        <p:txBody>
          <a:bodyPr/>
          <a:lstStyle/>
          <a:p>
            <a:r>
              <a:rPr lang="en-US" sz="2000"/>
              <a:t>RP-220308</a:t>
            </a:r>
            <a:endParaRPr lang="en-US" sz="2000" dirty="0"/>
          </a:p>
        </p:txBody>
      </p:sp>
      <p:sp>
        <p:nvSpPr>
          <p:cNvPr id="6" name="Content Placeholder 5">
            <a:extLst>
              <a:ext uri="{FF2B5EF4-FFF2-40B4-BE49-F238E27FC236}">
                <a16:creationId xmlns:a16="http://schemas.microsoft.com/office/drawing/2014/main" id="{327EB691-17C6-4220-AA5E-2F3518AF8CC2}"/>
              </a:ext>
            </a:extLst>
          </p:cNvPr>
          <p:cNvSpPr>
            <a:spLocks noGrp="1"/>
          </p:cNvSpPr>
          <p:nvPr>
            <p:ph sz="quarter" idx="11"/>
          </p:nvPr>
        </p:nvSpPr>
        <p:spPr>
          <a:xfrm>
            <a:off x="184404" y="311792"/>
            <a:ext cx="3777996" cy="2027082"/>
          </a:xfrm>
        </p:spPr>
        <p:txBody>
          <a:bodyPr/>
          <a:lstStyle/>
          <a:p>
            <a:pPr algn="l"/>
            <a:r>
              <a:rPr lang="en-US" sz="2000" dirty="0"/>
              <a:t>3GPP TSG RAN #95-e</a:t>
            </a:r>
            <a:br>
              <a:rPr lang="en-US" sz="2000" dirty="0"/>
            </a:br>
            <a:r>
              <a:rPr lang="en-US" sz="2000" dirty="0"/>
              <a:t>17-23 March 2023</a:t>
            </a:r>
            <a:br>
              <a:rPr lang="en-US" sz="2000" dirty="0"/>
            </a:br>
            <a:r>
              <a:rPr lang="en-US" sz="2000" dirty="0"/>
              <a:t>Online</a:t>
            </a:r>
          </a:p>
          <a:p>
            <a:pPr algn="l"/>
            <a:r>
              <a:rPr lang="en-US" sz="2000" dirty="0"/>
              <a:t>Source: Ericsson</a:t>
            </a:r>
            <a:br>
              <a:rPr lang="en-US" sz="2000" dirty="0"/>
            </a:br>
            <a:r>
              <a:rPr lang="en-US" sz="2000" dirty="0"/>
              <a:t>Agenda Item: 9.5.2.4</a:t>
            </a:r>
            <a:br>
              <a:rPr lang="en-US" sz="2000" dirty="0"/>
            </a:br>
            <a:r>
              <a:rPr lang="en-US" sz="2000" dirty="0"/>
              <a:t>Document for: Discussion</a:t>
            </a:r>
          </a:p>
        </p:txBody>
      </p:sp>
    </p:spTree>
    <p:custDataLst>
      <p:custData r:id="rId1"/>
      <p:custData r:id="rId2"/>
    </p:custDataLst>
    <p:extLst>
      <p:ext uri="{BB962C8B-B14F-4D97-AF65-F5344CB8AC3E}">
        <p14:creationId xmlns:p14="http://schemas.microsoft.com/office/powerpoint/2010/main" val="2230748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8C630-F97A-471C-B2D0-38AE09F79026}"/>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E484668E-0816-4414-8A0B-720EEBAFDEC9}"/>
              </a:ext>
            </a:extLst>
          </p:cNvPr>
          <p:cNvSpPr>
            <a:spLocks noGrp="1"/>
          </p:cNvSpPr>
          <p:nvPr>
            <p:ph sz="quarter" idx="10"/>
          </p:nvPr>
        </p:nvSpPr>
        <p:spPr/>
        <p:txBody>
          <a:bodyPr/>
          <a:lstStyle/>
          <a:p>
            <a:r>
              <a:rPr lang="en-US" dirty="0"/>
              <a:t>Rel-17 MBS is now closed in RAN</a:t>
            </a:r>
          </a:p>
          <a:p>
            <a:r>
              <a:rPr lang="en-US" dirty="0"/>
              <a:t>Very difficult discussions, at times controversial</a:t>
            </a:r>
          </a:p>
          <a:p>
            <a:r>
              <a:rPr lang="en-US" dirty="0"/>
              <a:t>It may be beneficial to share some observations on:</a:t>
            </a:r>
          </a:p>
          <a:p>
            <a:pPr lvl="1"/>
            <a:r>
              <a:rPr lang="en-US" dirty="0"/>
              <a:t>Technical outcome</a:t>
            </a:r>
          </a:p>
          <a:p>
            <a:pPr lvl="1"/>
            <a:r>
              <a:rPr lang="en-US" dirty="0"/>
              <a:t>Discussion and its challenges</a:t>
            </a:r>
          </a:p>
          <a:p>
            <a:pPr lvl="1"/>
            <a:r>
              <a:rPr lang="en-US" dirty="0"/>
              <a:t>Lessons worth learning for the future</a:t>
            </a:r>
          </a:p>
        </p:txBody>
      </p:sp>
    </p:spTree>
    <p:extLst>
      <p:ext uri="{BB962C8B-B14F-4D97-AF65-F5344CB8AC3E}">
        <p14:creationId xmlns:p14="http://schemas.microsoft.com/office/powerpoint/2010/main" val="950509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29FDD-E628-42F6-A957-7E86ABF25182}"/>
              </a:ext>
            </a:extLst>
          </p:cNvPr>
          <p:cNvSpPr>
            <a:spLocks noGrp="1"/>
          </p:cNvSpPr>
          <p:nvPr>
            <p:ph type="title"/>
          </p:nvPr>
        </p:nvSpPr>
        <p:spPr>
          <a:xfrm>
            <a:off x="479424" y="476250"/>
            <a:ext cx="8816975" cy="1081088"/>
          </a:xfrm>
        </p:spPr>
        <p:txBody>
          <a:bodyPr/>
          <a:lstStyle/>
          <a:p>
            <a:r>
              <a:rPr lang="en-US" dirty="0"/>
              <a:t>Some Criticalities Remain (1)</a:t>
            </a:r>
            <a:br>
              <a:rPr lang="en-US" dirty="0"/>
            </a:br>
            <a:r>
              <a:rPr lang="en-US" sz="3200" dirty="0"/>
              <a:t>(as previously highlighted in RP-212093)</a:t>
            </a:r>
            <a:endParaRPr lang="en-US" dirty="0"/>
          </a:p>
        </p:txBody>
      </p:sp>
      <p:sp>
        <p:nvSpPr>
          <p:cNvPr id="3" name="Content Placeholder 2">
            <a:extLst>
              <a:ext uri="{FF2B5EF4-FFF2-40B4-BE49-F238E27FC236}">
                <a16:creationId xmlns:a16="http://schemas.microsoft.com/office/drawing/2014/main" id="{5DD03D80-F3B7-4862-AE3A-3564BFA0021E}"/>
              </a:ext>
            </a:extLst>
          </p:cNvPr>
          <p:cNvSpPr>
            <a:spLocks noGrp="1"/>
          </p:cNvSpPr>
          <p:nvPr>
            <p:ph sz="quarter" idx="10"/>
          </p:nvPr>
        </p:nvSpPr>
        <p:spPr/>
        <p:txBody>
          <a:bodyPr>
            <a:normAutofit fontScale="92500" lnSpcReduction="20000"/>
          </a:bodyPr>
          <a:lstStyle/>
          <a:p>
            <a:r>
              <a:rPr lang="en-US" dirty="0"/>
              <a:t>“With growing numbers of UEs:</a:t>
            </a:r>
          </a:p>
          <a:p>
            <a:pPr lvl="1"/>
            <a:r>
              <a:rPr lang="en-US" dirty="0"/>
              <a:t>“signaling and processing the candidate UE lists for paging may consume valuable time”</a:t>
            </a:r>
          </a:p>
          <a:p>
            <a:pPr lvl="2"/>
            <a:r>
              <a:rPr lang="en-US" dirty="0">
                <a:solidFill>
                  <a:srgbClr val="FF0000"/>
                </a:solidFill>
              </a:rPr>
              <a:t>Still present: 5GC and NG-RAN are expected to go through UE lists rather than process common signaling</a:t>
            </a:r>
          </a:p>
          <a:p>
            <a:pPr lvl="1"/>
            <a:r>
              <a:rPr lang="en-US" dirty="0"/>
              <a:t>“establishment of associated PDU Session Resources will consume valuable time”</a:t>
            </a:r>
          </a:p>
          <a:p>
            <a:pPr lvl="2"/>
            <a:r>
              <a:rPr lang="en-US" dirty="0">
                <a:solidFill>
                  <a:schemeClr val="accent4">
                    <a:lumMod val="75000"/>
                  </a:schemeClr>
                </a:solidFill>
              </a:rPr>
              <a:t>Partially Resolved: multicast resources are at least partially decoupled from PDU Session resources</a:t>
            </a:r>
          </a:p>
          <a:p>
            <a:pPr lvl="1"/>
            <a:r>
              <a:rPr lang="en-US" dirty="0"/>
              <a:t>“per-UE </a:t>
            </a:r>
            <a:r>
              <a:rPr lang="en-US" dirty="0" err="1"/>
              <a:t>RRCReconfiguration</a:t>
            </a:r>
            <a:r>
              <a:rPr lang="en-US" dirty="0"/>
              <a:t> for MBS resources will consume valuable time in highly populated cells/gNBs”</a:t>
            </a:r>
          </a:p>
          <a:p>
            <a:pPr lvl="2"/>
            <a:r>
              <a:rPr lang="en-US" dirty="0">
                <a:solidFill>
                  <a:srgbClr val="FF0000"/>
                </a:solidFill>
              </a:rPr>
              <a:t>Still present: RRC reconfiguration for multicast is performed on a per-UE basis (common configuration + delta could not be agreed)</a:t>
            </a:r>
          </a:p>
          <a:p>
            <a:pPr lvl="1"/>
            <a:r>
              <a:rPr lang="en-US" dirty="0"/>
              <a:t>“obligatory establishment of associated PDU Session Resources - just to provide joining information to RAN - 5GS capacity will be wasted”</a:t>
            </a:r>
          </a:p>
          <a:p>
            <a:pPr lvl="2"/>
            <a:r>
              <a:rPr lang="en-US" dirty="0">
                <a:solidFill>
                  <a:srgbClr val="FF0000"/>
                </a:solidFill>
              </a:rPr>
              <a:t>Still present: Editor’s Note in SA2 Stage 2 text, which requires RAN3 input, needs to be further discussed</a:t>
            </a:r>
          </a:p>
          <a:p>
            <a:pPr lvl="1"/>
            <a:r>
              <a:rPr lang="en-US" dirty="0"/>
              <a:t>“It can be expected that </a:t>
            </a:r>
            <a:r>
              <a:rPr lang="en-US"/>
              <a:t>paging [and RACH] </a:t>
            </a:r>
            <a:r>
              <a:rPr lang="en-US" dirty="0"/>
              <a:t>resources might be blocked for more than one (complete) DRX cycle”</a:t>
            </a:r>
          </a:p>
          <a:p>
            <a:pPr lvl="2"/>
            <a:r>
              <a:rPr lang="en-US" dirty="0">
                <a:solidFill>
                  <a:srgbClr val="FF0000"/>
                </a:solidFill>
              </a:rPr>
              <a:t>Still present: at this point the only likely “fix” will happen in implementation</a:t>
            </a:r>
          </a:p>
        </p:txBody>
      </p:sp>
    </p:spTree>
    <p:extLst>
      <p:ext uri="{BB962C8B-B14F-4D97-AF65-F5344CB8AC3E}">
        <p14:creationId xmlns:p14="http://schemas.microsoft.com/office/powerpoint/2010/main" val="3736570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29FDD-E628-42F6-A957-7E86ABF25182}"/>
              </a:ext>
            </a:extLst>
          </p:cNvPr>
          <p:cNvSpPr>
            <a:spLocks noGrp="1"/>
          </p:cNvSpPr>
          <p:nvPr>
            <p:ph type="title"/>
          </p:nvPr>
        </p:nvSpPr>
        <p:spPr>
          <a:xfrm>
            <a:off x="479424" y="476250"/>
            <a:ext cx="8816975" cy="1081088"/>
          </a:xfrm>
        </p:spPr>
        <p:txBody>
          <a:bodyPr/>
          <a:lstStyle/>
          <a:p>
            <a:r>
              <a:rPr lang="en-US" dirty="0"/>
              <a:t>Some Criticalities Remain (2)</a:t>
            </a:r>
            <a:br>
              <a:rPr lang="en-US" dirty="0"/>
            </a:br>
            <a:r>
              <a:rPr lang="en-US" sz="3200" dirty="0"/>
              <a:t>(as previously highlighted in RP-212093)</a:t>
            </a:r>
            <a:endParaRPr lang="en-US" dirty="0"/>
          </a:p>
        </p:txBody>
      </p:sp>
      <p:sp>
        <p:nvSpPr>
          <p:cNvPr id="3" name="Content Placeholder 2">
            <a:extLst>
              <a:ext uri="{FF2B5EF4-FFF2-40B4-BE49-F238E27FC236}">
                <a16:creationId xmlns:a16="http://schemas.microsoft.com/office/drawing/2014/main" id="{5DD03D80-F3B7-4862-AE3A-3564BFA0021E}"/>
              </a:ext>
            </a:extLst>
          </p:cNvPr>
          <p:cNvSpPr>
            <a:spLocks noGrp="1"/>
          </p:cNvSpPr>
          <p:nvPr>
            <p:ph sz="quarter" idx="10"/>
          </p:nvPr>
        </p:nvSpPr>
        <p:spPr/>
        <p:txBody>
          <a:bodyPr>
            <a:normAutofit/>
          </a:bodyPr>
          <a:lstStyle/>
          <a:p>
            <a:r>
              <a:rPr lang="en-US" dirty="0"/>
              <a:t>“Multicast traffic reception in RRC_IDLE/INACTIVE will enable to further improve 5GS responsiveness for multicast NR MBS”</a:t>
            </a:r>
          </a:p>
          <a:p>
            <a:pPr lvl="1"/>
            <a:r>
              <a:rPr lang="en-US" dirty="0">
                <a:solidFill>
                  <a:schemeClr val="accent4">
                    <a:lumMod val="75000"/>
                  </a:schemeClr>
                </a:solidFill>
              </a:rPr>
              <a:t>Partially resolved: RRC_IDLE/INACTIVE treatment would benefit from further alignment between RAN and 5GC specifications, which does not seem likely to happen</a:t>
            </a:r>
            <a:endParaRPr lang="en-US" dirty="0">
              <a:solidFill>
                <a:schemeClr val="accent4"/>
              </a:solidFill>
            </a:endParaRPr>
          </a:p>
          <a:p>
            <a:r>
              <a:rPr lang="en-US" dirty="0"/>
              <a:t>“It would be beneficial to revisit current concepts to ensure that mechanisms that are only applicable for interworking with non-supporting NG-RAN nodes do not have to be executed in case of homogeneous NR MBS deployment”</a:t>
            </a:r>
          </a:p>
          <a:p>
            <a:pPr lvl="1"/>
            <a:r>
              <a:rPr lang="en-US" dirty="0">
                <a:solidFill>
                  <a:srgbClr val="00B050"/>
                </a:solidFill>
              </a:rPr>
              <a:t>Resolved: functions for interworking with non-supporting NG-RAN nodes are specified so that an implementation may choose not to use them</a:t>
            </a:r>
          </a:p>
          <a:p>
            <a:r>
              <a:rPr lang="en-US" dirty="0"/>
              <a:t>“Rel-17 MBS might not scale to large number of UEs”</a:t>
            </a:r>
          </a:p>
          <a:p>
            <a:pPr lvl="1"/>
            <a:r>
              <a:rPr lang="en-US" dirty="0">
                <a:solidFill>
                  <a:schemeClr val="accent4">
                    <a:lumMod val="75000"/>
                  </a:schemeClr>
                </a:solidFill>
              </a:rPr>
              <a:t>Majority view was to optimize the use case of a single UE joining an ongoing session rather than addressing a multitude of UEs through common resources</a:t>
            </a:r>
          </a:p>
        </p:txBody>
      </p:sp>
    </p:spTree>
    <p:extLst>
      <p:ext uri="{BB962C8B-B14F-4D97-AF65-F5344CB8AC3E}">
        <p14:creationId xmlns:p14="http://schemas.microsoft.com/office/powerpoint/2010/main" val="4185667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50D84-EDFA-419A-8393-32C08DFB7169}"/>
              </a:ext>
            </a:extLst>
          </p:cNvPr>
          <p:cNvSpPr>
            <a:spLocks noGrp="1"/>
          </p:cNvSpPr>
          <p:nvPr>
            <p:ph type="title"/>
          </p:nvPr>
        </p:nvSpPr>
        <p:spPr/>
        <p:txBody>
          <a:bodyPr/>
          <a:lstStyle/>
          <a:p>
            <a:r>
              <a:rPr lang="en-US" dirty="0"/>
              <a:t>Concluding remarks on Rel-17 MBS</a:t>
            </a:r>
          </a:p>
        </p:txBody>
      </p:sp>
      <p:sp>
        <p:nvSpPr>
          <p:cNvPr id="3" name="Content Placeholder 2">
            <a:extLst>
              <a:ext uri="{FF2B5EF4-FFF2-40B4-BE49-F238E27FC236}">
                <a16:creationId xmlns:a16="http://schemas.microsoft.com/office/drawing/2014/main" id="{76965EE9-064B-4D09-AFFF-0020AADFFFB2}"/>
              </a:ext>
            </a:extLst>
          </p:cNvPr>
          <p:cNvSpPr>
            <a:spLocks noGrp="1"/>
          </p:cNvSpPr>
          <p:nvPr>
            <p:ph sz="quarter" idx="10"/>
          </p:nvPr>
        </p:nvSpPr>
        <p:spPr/>
        <p:txBody>
          <a:bodyPr/>
          <a:lstStyle/>
          <a:p>
            <a:r>
              <a:rPr lang="en-US" dirty="0"/>
              <a:t>As it currently stands, MBS risks being suboptimal (especially for the lack of scalability of multicast)</a:t>
            </a:r>
          </a:p>
          <a:p>
            <a:pPr lvl="1"/>
            <a:r>
              <a:rPr lang="en-US" dirty="0"/>
              <a:t>But at least some outstanding issues could be addressed in future releases</a:t>
            </a:r>
          </a:p>
          <a:p>
            <a:pPr lvl="2"/>
            <a:r>
              <a:rPr lang="en-US" dirty="0"/>
              <a:t>E.g. multicast in RRC_INACTIVE mode in congested cases</a:t>
            </a:r>
          </a:p>
          <a:p>
            <a:r>
              <a:rPr lang="en-US" dirty="0"/>
              <a:t>Other issues (e.g. scalability in general) may still require implementation-specific fixes</a:t>
            </a:r>
          </a:p>
        </p:txBody>
      </p:sp>
    </p:spTree>
    <p:extLst>
      <p:ext uri="{BB962C8B-B14F-4D97-AF65-F5344CB8AC3E}">
        <p14:creationId xmlns:p14="http://schemas.microsoft.com/office/powerpoint/2010/main" val="1320240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6AB9D-4939-4B32-85E8-D4FECDF496B9}"/>
              </a:ext>
            </a:extLst>
          </p:cNvPr>
          <p:cNvSpPr>
            <a:spLocks noGrp="1"/>
          </p:cNvSpPr>
          <p:nvPr>
            <p:ph type="title"/>
          </p:nvPr>
        </p:nvSpPr>
        <p:spPr/>
        <p:txBody>
          <a:bodyPr/>
          <a:lstStyle/>
          <a:p>
            <a:r>
              <a:rPr lang="en-US"/>
              <a:t>Useful </a:t>
            </a:r>
            <a:r>
              <a:rPr lang="en-US" dirty="0"/>
              <a:t>References</a:t>
            </a:r>
          </a:p>
        </p:txBody>
      </p:sp>
      <p:sp>
        <p:nvSpPr>
          <p:cNvPr id="3" name="Content Placeholder 2">
            <a:extLst>
              <a:ext uri="{FF2B5EF4-FFF2-40B4-BE49-F238E27FC236}">
                <a16:creationId xmlns:a16="http://schemas.microsoft.com/office/drawing/2014/main" id="{11F932CC-7CE1-480C-A1AB-6A9090E012DB}"/>
              </a:ext>
            </a:extLst>
          </p:cNvPr>
          <p:cNvSpPr>
            <a:spLocks noGrp="1"/>
          </p:cNvSpPr>
          <p:nvPr>
            <p:ph sz="quarter" idx="10"/>
          </p:nvPr>
        </p:nvSpPr>
        <p:spPr>
          <a:xfrm>
            <a:off x="479425" y="1844675"/>
            <a:ext cx="11431022" cy="4392612"/>
          </a:xfrm>
        </p:spPr>
        <p:txBody>
          <a:bodyPr/>
          <a:lstStyle/>
          <a:p>
            <a:r>
              <a:rPr lang="en-US" dirty="0"/>
              <a:t>R3-221470	Reply LS on paging for multicast session activation notification, RAN3 (to: RAN2, cc: SA2)</a:t>
            </a:r>
            <a:br>
              <a:rPr lang="en-US" dirty="0"/>
            </a:br>
            <a:r>
              <a:rPr lang="en-US" dirty="0"/>
              <a:t>("</a:t>
            </a:r>
            <a:r>
              <a:rPr lang="en-US" i="1" dirty="0"/>
              <a:t>RAN3 understand[s] the possible performance issue for high number of UEs and can be potentially visited in Rel-18.</a:t>
            </a:r>
            <a:r>
              <a:rPr lang="en-US" dirty="0"/>
              <a:t>“)</a:t>
            </a:r>
          </a:p>
          <a:p>
            <a:r>
              <a:rPr lang="en-US" dirty="0"/>
              <a:t>R3-221469	LS on NR RRC to support split NR-RAN architecture for NR MBS, RAN3 (to: RAN2)</a:t>
            </a:r>
            <a:br>
              <a:rPr lang="en-US" dirty="0"/>
            </a:br>
            <a:r>
              <a:rPr lang="en-US" dirty="0"/>
              <a:t>(“</a:t>
            </a:r>
            <a:r>
              <a:rPr lang="en-US" i="1" dirty="0"/>
              <a:t>F1 interface functions could benefit from lower layer RRC configuration (e.g. </a:t>
            </a:r>
            <a:r>
              <a:rPr lang="en-US" i="1" dirty="0" err="1"/>
              <a:t>CellGroupConfig</a:t>
            </a:r>
            <a:r>
              <a:rPr lang="en-US" i="1" dirty="0"/>
              <a:t>) that all UEs could be configured with exactly the same RRC configuration, so that the CU when receiving such information could reconfigure all UEs with that RRC configuration, while UEs that would need specific MRB configurations could be delta-configured thereafter.</a:t>
            </a:r>
            <a:r>
              <a:rPr lang="en-US" dirty="0"/>
              <a:t>”)</a:t>
            </a:r>
          </a:p>
          <a:p>
            <a:r>
              <a:rPr lang="en-US" dirty="0"/>
              <a:t>RP-212093	The State of Rel-17 NR MBS, Ericsson, AT&amp;T.</a:t>
            </a:r>
          </a:p>
          <a:p>
            <a:endParaRPr lang="en-US" dirty="0"/>
          </a:p>
        </p:txBody>
      </p:sp>
    </p:spTree>
    <p:extLst>
      <p:ext uri="{BB962C8B-B14F-4D97-AF65-F5344CB8AC3E}">
        <p14:creationId xmlns:p14="http://schemas.microsoft.com/office/powerpoint/2010/main" val="1387995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64D6-CD33-4627-991A-B32C43892FFC}"/>
              </a:ext>
            </a:extLst>
          </p:cNvPr>
          <p:cNvSpPr>
            <a:spLocks noGrp="1"/>
          </p:cNvSpPr>
          <p:nvPr>
            <p:ph type="title"/>
          </p:nvPr>
        </p:nvSpPr>
        <p:spPr>
          <a:xfrm>
            <a:off x="479424" y="476250"/>
            <a:ext cx="10879456" cy="1081088"/>
          </a:xfrm>
        </p:spPr>
        <p:txBody>
          <a:bodyPr/>
          <a:lstStyle/>
          <a:p>
            <a:r>
              <a:rPr lang="en-US" dirty="0"/>
              <a:t>MBS, Rel-17 and Virtual Meetings</a:t>
            </a:r>
            <a:br>
              <a:rPr lang="en-US" dirty="0"/>
            </a:br>
            <a:r>
              <a:rPr lang="en-US" sz="2800" dirty="0"/>
              <a:t>(Rel-17 is the first 3GPP release developed completely in a “virtual” meeting setup)</a:t>
            </a:r>
            <a:endParaRPr lang="en-US" dirty="0"/>
          </a:p>
        </p:txBody>
      </p:sp>
      <p:sp>
        <p:nvSpPr>
          <p:cNvPr id="3" name="Content Placeholder 2">
            <a:extLst>
              <a:ext uri="{FF2B5EF4-FFF2-40B4-BE49-F238E27FC236}">
                <a16:creationId xmlns:a16="http://schemas.microsoft.com/office/drawing/2014/main" id="{72C8C021-FC09-4BEF-B5B5-37836B79F5D3}"/>
              </a:ext>
            </a:extLst>
          </p:cNvPr>
          <p:cNvSpPr>
            <a:spLocks noGrp="1"/>
          </p:cNvSpPr>
          <p:nvPr>
            <p:ph sz="quarter" idx="10"/>
          </p:nvPr>
        </p:nvSpPr>
        <p:spPr/>
        <p:txBody>
          <a:bodyPr/>
          <a:lstStyle/>
          <a:p>
            <a:r>
              <a:rPr lang="en-US" dirty="0"/>
              <a:t>MBS is a complex topic due to profound interactions between RAN2, RAN3 and SA2</a:t>
            </a:r>
          </a:p>
          <a:p>
            <a:pPr lvl="1"/>
            <a:r>
              <a:rPr lang="en-US" dirty="0"/>
              <a:t>It would have benefited from:</a:t>
            </a:r>
          </a:p>
          <a:p>
            <a:pPr lvl="2"/>
            <a:r>
              <a:rPr lang="en-US" dirty="0">
                <a:solidFill>
                  <a:srgbClr val="0070C0"/>
                </a:solidFill>
              </a:rPr>
              <a:t>“Real” interaction </a:t>
            </a:r>
            <a:r>
              <a:rPr lang="en-US" dirty="0"/>
              <a:t>(live discussions, offline dialog at coffee break etc.)</a:t>
            </a:r>
          </a:p>
          <a:p>
            <a:pPr lvl="3"/>
            <a:r>
              <a:rPr lang="en-US" dirty="0"/>
              <a:t>(But virtual meetings enable minimal or no “real” interaction)</a:t>
            </a:r>
          </a:p>
          <a:p>
            <a:pPr lvl="2"/>
            <a:r>
              <a:rPr lang="en-US" dirty="0">
                <a:solidFill>
                  <a:srgbClr val="0070C0"/>
                </a:solidFill>
              </a:rPr>
              <a:t>Joint sessions </a:t>
            </a:r>
            <a:r>
              <a:rPr lang="en-US" dirty="0"/>
              <a:t>involving RAN3, RAN2 and SA2</a:t>
            </a:r>
          </a:p>
          <a:p>
            <a:pPr lvl="3"/>
            <a:r>
              <a:rPr lang="en-US" dirty="0"/>
              <a:t>“Best practice” from complex topics in past releases</a:t>
            </a:r>
          </a:p>
        </p:txBody>
      </p:sp>
    </p:spTree>
    <p:extLst>
      <p:ext uri="{BB962C8B-B14F-4D97-AF65-F5344CB8AC3E}">
        <p14:creationId xmlns:p14="http://schemas.microsoft.com/office/powerpoint/2010/main" val="3999363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E650-EBE1-4098-B045-AAD796D1FD9A}"/>
              </a:ext>
            </a:extLst>
          </p:cNvPr>
          <p:cNvSpPr>
            <a:spLocks noGrp="1"/>
          </p:cNvSpPr>
          <p:nvPr>
            <p:ph type="title"/>
          </p:nvPr>
        </p:nvSpPr>
        <p:spPr/>
        <p:txBody>
          <a:bodyPr/>
          <a:lstStyle/>
          <a:p>
            <a:r>
              <a:rPr lang="en-US" dirty="0"/>
              <a:t>Proposals: Possible Learning Points for the Future</a:t>
            </a:r>
          </a:p>
        </p:txBody>
      </p:sp>
      <p:sp>
        <p:nvSpPr>
          <p:cNvPr id="3" name="Content Placeholder 2">
            <a:extLst>
              <a:ext uri="{FF2B5EF4-FFF2-40B4-BE49-F238E27FC236}">
                <a16:creationId xmlns:a16="http://schemas.microsoft.com/office/drawing/2014/main" id="{3C059019-6067-4C0F-93F5-06CB5E51952D}"/>
              </a:ext>
            </a:extLst>
          </p:cNvPr>
          <p:cNvSpPr>
            <a:spLocks noGrp="1"/>
          </p:cNvSpPr>
          <p:nvPr>
            <p:ph sz="quarter" idx="10"/>
          </p:nvPr>
        </p:nvSpPr>
        <p:spPr>
          <a:xfrm>
            <a:off x="479425" y="1824355"/>
            <a:ext cx="11233150" cy="4392612"/>
          </a:xfrm>
        </p:spPr>
        <p:txBody>
          <a:bodyPr/>
          <a:lstStyle/>
          <a:p>
            <a:r>
              <a:rPr lang="en-US" b="1" dirty="0"/>
              <a:t>Better alignment between SA2 and RAN WGs is needed, especially in similar topics, especially considering future f2f meetings</a:t>
            </a:r>
          </a:p>
          <a:p>
            <a:pPr lvl="1"/>
            <a:r>
              <a:rPr lang="en-US" b="1" dirty="0">
                <a:solidFill>
                  <a:srgbClr val="0070C0"/>
                </a:solidFill>
              </a:rPr>
              <a:t>Time-wise: </a:t>
            </a:r>
            <a:r>
              <a:rPr lang="en-US" b="1" dirty="0"/>
              <a:t>RAN WGs should not “trail behind” SA2 with no possibility for real technical discussion</a:t>
            </a:r>
          </a:p>
          <a:p>
            <a:pPr lvl="2"/>
            <a:r>
              <a:rPr lang="en-US" b="1" dirty="0"/>
              <a:t>High risk of disconnection between 5GC system design and RAN functionality</a:t>
            </a:r>
          </a:p>
          <a:p>
            <a:pPr lvl="1"/>
            <a:r>
              <a:rPr lang="en-US" b="1" dirty="0">
                <a:solidFill>
                  <a:srgbClr val="0070C0"/>
                </a:solidFill>
              </a:rPr>
              <a:t>Topic-wise: </a:t>
            </a:r>
            <a:r>
              <a:rPr lang="en-US" b="1" dirty="0"/>
              <a:t>interactivity is key</a:t>
            </a:r>
          </a:p>
          <a:p>
            <a:pPr lvl="2"/>
            <a:r>
              <a:rPr lang="en-US" b="1" dirty="0"/>
              <a:t>We propose to RAN leaders to schedule regular joint sessions involving the relevant WGs (at least e.g. RAN3, RAN2, SA2) from the start, for any similarly complex topic in the future</a:t>
            </a:r>
          </a:p>
          <a:p>
            <a:pPr lvl="3"/>
            <a:r>
              <a:rPr lang="en-US" b="1" dirty="0"/>
              <a:t>A likely candidate for </a:t>
            </a:r>
            <a:r>
              <a:rPr lang="en-US" b="1"/>
              <a:t>consideration for joint </a:t>
            </a:r>
            <a:r>
              <a:rPr lang="en-US" b="1" dirty="0"/>
              <a:t>activity: WT#5 in Rel-18 SA2 SI scope</a:t>
            </a:r>
          </a:p>
        </p:txBody>
      </p:sp>
    </p:spTree>
    <p:extLst>
      <p:ext uri="{BB962C8B-B14F-4D97-AF65-F5344CB8AC3E}">
        <p14:creationId xmlns:p14="http://schemas.microsoft.com/office/powerpoint/2010/main" val="588835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6FF69E04-8523-4965-90ED-73D4F9BAE271}"/>
              </a:ext>
            </a:extLst>
          </p:cNvPr>
          <p:cNvSpPr>
            <a:spLocks noGrp="1"/>
          </p:cNvSpPr>
          <p:nvPr>
            <p:ph type="subTitle" idx="1"/>
          </p:nvPr>
        </p:nvSpPr>
        <p:spPr/>
        <p:txBody>
          <a:bodyPr>
            <a:normAutofit lnSpcReduction="10000"/>
          </a:bodyPr>
          <a:lstStyle/>
          <a:p>
            <a:r>
              <a:rPr lang="en-US" dirty="0"/>
              <a:t>https://www.ericsson.com/en/5g</a:t>
            </a:r>
          </a:p>
        </p:txBody>
      </p:sp>
    </p:spTree>
    <p:custDataLst>
      <p:custData r:id="rId1"/>
      <p:custData r:id="rId2"/>
    </p:custDataLst>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chemeClr val="bg1"/>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err="1" smtClean="0">
            <a:ln>
              <a:noFill/>
            </a:ln>
            <a:solidFill>
              <a:srgbClr val="181818"/>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TemplateConfiguration><![CDATA[{"elementsMetadata":[{"type":"shape","id":"e68596a0-d25c-4ea2-83fc-68321347c68f","elementConfiguration":{"inheritDimensions":"inheritNone","height":"1.34 cm","binding":"Form.LogoInsertion.Pplogoname","disableUpdates":false,"type":"image"}}],"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templateDescription":"","enableDocumentContentUpdater":true,"version":"1.9"}]]></TemplafyTemplateConfiguration>
</file>

<file path=customXml/item10.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11.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5.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6.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OifStbCYzbnBmeTBXSP8a1XNXm9Ot/3ddtkBKU9iymbcD8IfGA79Rqf2FYxAqv2C"},{"name":"ConfidentialityClass","value":"cT/FOwTWaPknrhRlNMh4SQ=="},{"name":"ExternalConfidentialityLabel","value":"u2D/MG3wyuAQhkGvE2fPaA=="},{"name":"LanguageCode","value":"5wlu7ZdPxHQj1W0w+yTNSg=="},{"name":"Date","value":"cBhtU/pOPFHip1JBqCcFYg=="},{"name":"TemplateType","value":"5wlu7ZdPxHQj1W0w+yTNSg=="},{"name":"DocTitle","value":"5wlu7ZdPxHQj1W0w+yTNSg=="},{"name":"TotalPageNo","value":"5wlu7ZdPxHQj1W0w+yTNSg=="}]}]]></TemplafyFormConfiguration>
</file>

<file path=customXml/item7.xml><?xml version="1.0" encoding="utf-8"?>
<ct:contentTypeSchema xmlns:ct="http://schemas.microsoft.com/office/2006/metadata/contentType" xmlns:ma="http://schemas.microsoft.com/office/2006/metadata/properties/metaAttributes" ct:_="" ma:_="" ma:contentTypeName="Document" ma:contentTypeID="0x0101002C8661F604A9A64C9627B875CBEE0D49" ma:contentTypeVersion="15" ma:contentTypeDescription="Create a new document." ma:contentTypeScope="" ma:versionID="a479c757ef17ea2b01d6697cee2b70c6">
  <xsd:schema xmlns:xsd="http://www.w3.org/2001/XMLSchema" xmlns:xs="http://www.w3.org/2001/XMLSchema" xmlns:p="http://schemas.microsoft.com/office/2006/metadata/properties" xmlns:ns3="92e1255f-bb7b-4dc9-b051-584cc104eb44" xmlns:ns4="a6550eff-0fc9-443f-8e77-72cbcf778382" targetNamespace="http://schemas.microsoft.com/office/2006/metadata/properties" ma:root="true" ma:fieldsID="08df2d0f55032e4052d032aa8ec7ed1f" ns3:_="" ns4:_="">
    <xsd:import namespace="92e1255f-bb7b-4dc9-b051-584cc104eb44"/>
    <xsd:import namespace="a6550eff-0fc9-443f-8e77-72cbcf778382"/>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1255f-bb7b-4dc9-b051-584cc104eb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6550eff-0fc9-443f-8e77-72cbcf778382"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Location" ma:index="18" nillable="true" ma:displayName="MediaServiceLocation"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260122995462646","enableDocumentContentUpdater":true,"version":"1.9"}]]></TemplafySlideTemplateConfiguration>
</file>

<file path=customXml/itemProps1.xml><?xml version="1.0" encoding="utf-8"?>
<ds:datastoreItem xmlns:ds="http://schemas.openxmlformats.org/officeDocument/2006/customXml" ds:itemID="{07958A4E-FAB1-42E4-B6B5-29B01F63F87B}">
  <ds:schemaRefs/>
</ds:datastoreItem>
</file>

<file path=customXml/itemProps10.xml><?xml version="1.0" encoding="utf-8"?>
<ds:datastoreItem xmlns:ds="http://schemas.openxmlformats.org/officeDocument/2006/customXml" ds:itemID="{1CE36EA9-2186-4EB1-871A-8AE59C2A13BB}">
  <ds:schemaRefs/>
</ds:datastoreItem>
</file>

<file path=customXml/itemProps11.xml><?xml version="1.0" encoding="utf-8"?>
<ds:datastoreItem xmlns:ds="http://schemas.openxmlformats.org/officeDocument/2006/customXml" ds:itemID="{58CC0B31-82B9-497A-9A2E-F3F72D0BBDAD}">
  <ds:schemaRefs/>
</ds:datastoreItem>
</file>

<file path=customXml/itemProps2.xml><?xml version="1.0" encoding="utf-8"?>
<ds:datastoreItem xmlns:ds="http://schemas.openxmlformats.org/officeDocument/2006/customXml" ds:itemID="{B9AEDDE3-EA02-4A8F-B8F8-0606A0AA45FC}">
  <ds:schemaRefs/>
</ds:datastoreItem>
</file>

<file path=customXml/itemProps3.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4.xml><?xml version="1.0" encoding="utf-8"?>
<ds:datastoreItem xmlns:ds="http://schemas.openxmlformats.org/officeDocument/2006/customXml" ds:itemID="{56F2EE69-0CCA-4F48-BE22-EC4A886C57A7}">
  <ds:schemaRefs>
    <ds:schemaRef ds:uri="http://schemas.microsoft.com/office/2006/documentManagement/types"/>
    <ds:schemaRef ds:uri="http://purl.org/dc/terms/"/>
    <ds:schemaRef ds:uri="92e1255f-bb7b-4dc9-b051-584cc104eb44"/>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6550eff-0fc9-443f-8e77-72cbcf778382"/>
    <ds:schemaRef ds:uri="http://www.w3.org/XML/1998/namespace"/>
  </ds:schemaRefs>
</ds:datastoreItem>
</file>

<file path=customXml/itemProps5.xml><?xml version="1.0" encoding="utf-8"?>
<ds:datastoreItem xmlns:ds="http://schemas.openxmlformats.org/officeDocument/2006/customXml" ds:itemID="{C09F197C-6A49-47D0-B877-F88807989676}">
  <ds:schemaRefs/>
</ds:datastoreItem>
</file>

<file path=customXml/itemProps6.xml><?xml version="1.0" encoding="utf-8"?>
<ds:datastoreItem xmlns:ds="http://schemas.openxmlformats.org/officeDocument/2006/customXml" ds:itemID="{D92C3DF5-A179-4E2D-BD20-07044B39171F}">
  <ds:schemaRefs/>
</ds:datastoreItem>
</file>

<file path=customXml/itemProps7.xml><?xml version="1.0" encoding="utf-8"?>
<ds:datastoreItem xmlns:ds="http://schemas.openxmlformats.org/officeDocument/2006/customXml" ds:itemID="{A2258578-4028-422E-A2BB-56A6BD2305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e1255f-bb7b-4dc9-b051-584cc104eb44"/>
    <ds:schemaRef ds:uri="a6550eff-0fc9-443f-8e77-72cbcf7783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8.xml><?xml version="1.0" encoding="utf-8"?>
<ds:datastoreItem xmlns:ds="http://schemas.openxmlformats.org/officeDocument/2006/customXml" ds:itemID="{32BA7684-6BE4-4F73-B22E-30934AB379B8}">
  <ds:schemaRefs/>
</ds:datastoreItem>
</file>

<file path=customXml/itemProps9.xml><?xml version="1.0" encoding="utf-8"?>
<ds:datastoreItem xmlns:ds="http://schemas.openxmlformats.org/officeDocument/2006/customXml" ds:itemID="{72516535-7702-46AF-9B1F-8623A67A824E}">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465</TotalTime>
  <Words>864</Words>
  <Application>Microsoft Office PowerPoint</Application>
  <PresentationFormat>Widescreen</PresentationFormat>
  <Paragraphs>56</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Ericsson Hilda</vt:lpstr>
      <vt:lpstr>Ericsson Technical Icons</vt:lpstr>
      <vt:lpstr>Ericsson Hilda Light</vt:lpstr>
      <vt:lpstr>Arial</vt:lpstr>
      <vt:lpstr>PresentationTemplate2017</vt:lpstr>
      <vt:lpstr>Ex-Post Considerations on Rel-17 MBS</vt:lpstr>
      <vt:lpstr>Summary</vt:lpstr>
      <vt:lpstr>Some Criticalities Remain (1) (as previously highlighted in RP-212093)</vt:lpstr>
      <vt:lpstr>Some Criticalities Remain (2) (as previously highlighted in RP-212093)</vt:lpstr>
      <vt:lpstr>Concluding remarks on Rel-17 MBS</vt:lpstr>
      <vt:lpstr>Useful References</vt:lpstr>
      <vt:lpstr>MBS, Rel-17 and Virtual Meetings (Rel-17 is the first 3GPP release developed completely in a “virtual” meeting setup)</vt:lpstr>
      <vt:lpstr>Proposals: Possible Learning Points for the Future</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Considerations on NTN for Rel-18</dc:title>
  <dc:creator/>
  <cp:keywords/>
  <dc:description> 
Rev </dc:description>
  <cp:lastModifiedBy>R3-222797</cp:lastModifiedBy>
  <cp:revision>314</cp:revision>
  <dcterms:created xsi:type="dcterms:W3CDTF">2019-04-23T15:12:54Z</dcterms:created>
  <dcterms:modified xsi:type="dcterms:W3CDTF">2022-03-10T17:37:49Z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0x0101002C8661F604A9A64C9627B875CBEE0D49</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2020-05-25T15:19:59.4129898Z</vt:lpwstr>
  </property>
  <property fmtid="{D5CDD505-2E9C-101B-9397-08002B2CF9AE}" pid="9" name="TemplafyTenantId">
    <vt:lpwstr>ericsson</vt:lpwstr>
  </property>
  <property fmtid="{D5CDD505-2E9C-101B-9397-08002B2CF9AE}" pid="10" name="TemplafyTemplateId">
    <vt:lpwstr>637037983894866703</vt:lpwstr>
  </property>
  <property fmtid="{D5CDD505-2E9C-101B-9397-08002B2CF9AE}" pid="11" name="TemplafyUserProfileId">
    <vt:lpwstr>637583079095223696</vt:lpwstr>
  </property>
  <property fmtid="{D5CDD505-2E9C-101B-9397-08002B2CF9AE}" pid="12" name="TemplafyLanguageCode">
    <vt:lpwstr>en-US</vt:lpwstr>
  </property>
  <property fmtid="{D5CDD505-2E9C-101B-9397-08002B2CF9AE}" pid="13" name="FooterText">
    <vt:lpwstr>true</vt:lpwstr>
  </property>
  <property fmtid="{D5CDD505-2E9C-101B-9397-08002B2CF9AE}" pid="14" name="SecurityClass">
    <vt:lpwstr>Open</vt:lpwstr>
  </property>
  <property fmtid="{D5CDD505-2E9C-101B-9397-08002B2CF9AE}" pid="15" name="ExtConf">
    <vt:lpwstr>Public</vt:lpwstr>
  </property>
  <property fmtid="{D5CDD505-2E9C-101B-9397-08002B2CF9AE}" pid="16" name="Prepared">
    <vt:lpwstr/>
  </property>
  <property fmtid="{D5CDD505-2E9C-101B-9397-08002B2CF9AE}" pid="17" name="ApprovedBy">
    <vt:lpwstr/>
  </property>
  <property fmtid="{D5CDD505-2E9C-101B-9397-08002B2CF9AE}" pid="18" name="DocNo">
    <vt:lpwstr> </vt:lpwstr>
  </property>
  <property fmtid="{D5CDD505-2E9C-101B-9397-08002B2CF9AE}" pid="19" name="Checked">
    <vt:lpwstr/>
  </property>
  <property fmtid="{D5CDD505-2E9C-101B-9397-08002B2CF9AE}" pid="20" name="Date">
    <vt:lpwstr>2021-06-03</vt:lpwstr>
  </property>
  <property fmtid="{D5CDD505-2E9C-101B-9397-08002B2CF9AE}" pid="21" name="Reference">
    <vt:lpwstr/>
  </property>
  <property fmtid="{D5CDD505-2E9C-101B-9397-08002B2CF9AE}" pid="22" name="Title">
    <vt:lpwstr>Considerations on NTN for Rel-18</vt:lpwstr>
  </property>
  <property fmtid="{D5CDD505-2E9C-101B-9397-08002B2CF9AE}" pid="23" name="Keyword">
    <vt:lpwstr/>
  </property>
  <property fmtid="{D5CDD505-2E9C-101B-9397-08002B2CF9AE}" pid="24" name="DocumentType">
    <vt:lpwstr>Presentation2011</vt:lpwstr>
  </property>
  <property fmtid="{D5CDD505-2E9C-101B-9397-08002B2CF9AE}" pid="25" name="Language">
    <vt:lpwstr>EnglishUS</vt:lpwstr>
  </property>
  <property fmtid="{D5CDD505-2E9C-101B-9397-08002B2CF9AE}" pid="26" name="TemplateID">
    <vt:lpwstr>FALSE</vt:lpwstr>
  </property>
  <property fmtid="{D5CDD505-2E9C-101B-9397-08002B2CF9AE}" pid="27" name="ConfCtrl">
    <vt:lpwstr>FALSE</vt:lpwstr>
  </property>
  <property fmtid="{D5CDD505-2E9C-101B-9397-08002B2CF9AE}" pid="28" name="DocTitle">
    <vt:lpwstr>false</vt:lpwstr>
  </property>
  <property fmtid="{D5CDD505-2E9C-101B-9397-08002B2CF9AE}" pid="29" name="IsDocument">
    <vt:lpwstr>true</vt:lpwstr>
  </property>
  <property fmtid="{D5CDD505-2E9C-101B-9397-08002B2CF9AE}" pid="30" name="IsPresentation">
    <vt:lpwstr>false</vt:lpwstr>
  </property>
  <property fmtid="{D5CDD505-2E9C-101B-9397-08002B2CF9AE}" pid="31" name="PageNumberVisible">
    <vt:lpwstr>PageXY</vt:lpwstr>
  </property>
  <property fmtid="{D5CDD505-2E9C-101B-9397-08002B2CF9AE}" pid="32" name="Revision">
    <vt:lpwstr/>
  </property>
  <property fmtid="{D5CDD505-2E9C-101B-9397-08002B2CF9AE}" pid="33" name="DocType">
    <vt:lpwstr/>
  </property>
  <property fmtid="{D5CDD505-2E9C-101B-9397-08002B2CF9AE}" pid="34" name="TemplateVersion">
    <vt:lpwstr>R2A</vt:lpwstr>
  </property>
  <property fmtid="{D5CDD505-2E9C-101B-9397-08002B2CF9AE}" pid="35" name="PackageNo">
    <vt:lpwstr>LXA 119 603</vt:lpwstr>
  </property>
  <property fmtid="{D5CDD505-2E9C-101B-9397-08002B2CF9AE}" pid="36" name="PackageVersion">
    <vt:lpwstr>R6B</vt:lpwstr>
  </property>
  <property fmtid="{D5CDD505-2E9C-101B-9397-08002B2CF9AE}" pid="37" name="TemplateName">
    <vt:lpwstr>CXC 173 2731/1</vt:lpwstr>
  </property>
</Properties>
</file>