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3">
  <p:sldMasterIdLst>
    <p:sldMasterId id="2147483660" r:id="rId16"/>
  </p:sldMasterIdLst>
  <p:notesMasterIdLst>
    <p:notesMasterId r:id="rId24"/>
  </p:notesMasterIdLst>
  <p:handoutMasterIdLst>
    <p:handoutMasterId r:id="rId25"/>
  </p:handoutMasterIdLst>
  <p:sldIdLst>
    <p:sldId id="271" r:id="rId17"/>
    <p:sldId id="270" r:id="rId18"/>
    <p:sldId id="275" r:id="rId19"/>
    <p:sldId id="272" r:id="rId20"/>
    <p:sldId id="273" r:id="rId21"/>
    <p:sldId id="274" r:id="rId22"/>
    <p:sldId id="261" r:id="rId23"/>
  </p:sldIdLst>
  <p:sldSz cx="12192000" cy="6858000"/>
  <p:notesSz cx="6858000" cy="9144000"/>
  <p:embeddedFontLst>
    <p:embeddedFont>
      <p:font typeface="Ericsson Hilda" panose="00000500000000000000" pitchFamily="2" charset="0"/>
      <p:regular r:id="rId26"/>
      <p:bold r:id="rId27"/>
      <p:italic r:id="rId28"/>
      <p:boldItalic r:id="rId29"/>
    </p:embeddedFont>
    <p:embeddedFont>
      <p:font typeface="Ericsson Hilda ExtraBold" panose="00000900000000000000" pitchFamily="2" charset="0"/>
      <p:bold r:id="rId30"/>
    </p:embeddedFont>
    <p:embeddedFont>
      <p:font typeface="Ericsson Hilda ExtraLight" panose="00000300000000000000" pitchFamily="2" charset="0"/>
      <p:regular r:id="rId31"/>
    </p:embeddedFont>
    <p:embeddedFont>
      <p:font typeface="Ericsson Hilda Light" panose="00000400000000000000" pitchFamily="2" charset="0"/>
      <p:regular r:id="rId32"/>
      <p:italic r:id="rId33"/>
    </p:embeddedFont>
    <p:embeddedFont>
      <p:font typeface="Ericsson Technical Icons" panose="000005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020AAA-3357-4054-9C78-6F4AABF9F68D}" v="14" dt="2022-03-10T21:24:53.668"/>
    <p1510:client id="{BD606A6A-C24E-48AD-91C3-63A61E2137FD}" v="1" dt="2022-03-11T07:36:21.3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124" autoAdjust="0"/>
  </p:normalViewPr>
  <p:slideViewPr>
    <p:cSldViewPr snapToGrid="0" snapToObjects="1" showGuides="1">
      <p:cViewPr varScale="1">
        <p:scale>
          <a:sx n="105" d="100"/>
          <a:sy n="105" d="100"/>
        </p:scale>
        <p:origin x="120" y="2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2.xml"/><Relationship Id="rId26" Type="http://schemas.openxmlformats.org/officeDocument/2006/relationships/font" Target="fonts/font1.fntdata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5.xml"/><Relationship Id="rId34" Type="http://schemas.openxmlformats.org/officeDocument/2006/relationships/font" Target="fonts/font9.fntdata"/><Relationship Id="rId42" Type="http://schemas.microsoft.com/office/2016/11/relationships/changesInfo" Target="changesInfos/changesInfo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1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4.xml"/><Relationship Id="rId29" Type="http://schemas.openxmlformats.org/officeDocument/2006/relationships/font" Target="fonts/font4.fntdata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7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3.xml"/><Relationship Id="rId31" Type="http://schemas.openxmlformats.org/officeDocument/2006/relationships/font" Target="fonts/font6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6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Chapman" userId="62f56abd-8013-406a-a5cf-528bee683f35" providerId="ADAL" clId="{BD606A6A-C24E-48AD-91C3-63A61E2137FD}"/>
    <pc:docChg chg="custSel modSld modMainMaster">
      <pc:chgData name="Thomas Chapman" userId="62f56abd-8013-406a-a5cf-528bee683f35" providerId="ADAL" clId="{BD606A6A-C24E-48AD-91C3-63A61E2137FD}" dt="2022-03-11T07:36:26.155" v="13" actId="20577"/>
      <pc:docMkLst>
        <pc:docMk/>
      </pc:docMkLst>
      <pc:sldChg chg="modSp mod">
        <pc:chgData name="Thomas Chapman" userId="62f56abd-8013-406a-a5cf-528bee683f35" providerId="ADAL" clId="{BD606A6A-C24E-48AD-91C3-63A61E2137FD}" dt="2022-03-11T07:36:26.155" v="13" actId="20577"/>
        <pc:sldMkLst>
          <pc:docMk/>
          <pc:sldMk cId="2230748882" sldId="271"/>
        </pc:sldMkLst>
        <pc:spChg chg="mod">
          <ac:chgData name="Thomas Chapman" userId="62f56abd-8013-406a-a5cf-528bee683f35" providerId="ADAL" clId="{BD606A6A-C24E-48AD-91C3-63A61E2137FD}" dt="2022-03-11T07:36:26.155" v="13" actId="20577"/>
          <ac:spMkLst>
            <pc:docMk/>
            <pc:sldMk cId="2230748882" sldId="271"/>
            <ac:spMk id="4" creationId="{6A927E07-3624-45B8-934B-C229726CA813}"/>
          </ac:spMkLst>
        </pc:spChg>
      </pc:sldChg>
      <pc:sldMasterChg chg="modSp mod">
        <pc:chgData name="Thomas Chapman" userId="62f56abd-8013-406a-a5cf-528bee683f35" providerId="ADAL" clId="{BD606A6A-C24E-48AD-91C3-63A61E2137FD}" dt="2022-03-11T07:36:21.393" v="3" actId="20577"/>
        <pc:sldMasterMkLst>
          <pc:docMk/>
          <pc:sldMasterMk cId="2523064765" sldId="2147483660"/>
        </pc:sldMasterMkLst>
        <pc:spChg chg="mod">
          <ac:chgData name="Thomas Chapman" userId="62f56abd-8013-406a-a5cf-528bee683f35" providerId="ADAL" clId="{BD606A6A-C24E-48AD-91C3-63A61E2137FD}" dt="2022-03-11T07:36:21.393" v="3" actId="20577"/>
          <ac:spMkLst>
            <pc:docMk/>
            <pc:sldMasterMk cId="2523064765" sldId="2147483660"/>
            <ac:spMk id="5" creationId="{4D34DC33-B6A1-43EF-9A99-F7C83545B926}"/>
          </ac:spMkLst>
        </pc:spChg>
      </pc:sldMasterChg>
    </pc:docChg>
  </pc:docChgLst>
  <pc:docChgLst>
    <pc:chgData name="Thomas Chapman" userId="62f56abd-8013-406a-a5cf-528bee683f35" providerId="ADAL" clId="{8D020AAA-3357-4054-9C78-6F4AABF9F68D}"/>
    <pc:docChg chg="undo custSel addSld modSld modMainMaster">
      <pc:chgData name="Thomas Chapman" userId="62f56abd-8013-406a-a5cf-528bee683f35" providerId="ADAL" clId="{8D020AAA-3357-4054-9C78-6F4AABF9F68D}" dt="2022-03-10T21:25:08.506" v="500" actId="20577"/>
      <pc:docMkLst>
        <pc:docMk/>
      </pc:docMkLst>
      <pc:sldChg chg="modSp mod">
        <pc:chgData name="Thomas Chapman" userId="62f56abd-8013-406a-a5cf-528bee683f35" providerId="ADAL" clId="{8D020AAA-3357-4054-9C78-6F4AABF9F68D}" dt="2022-03-10T21:25:08.506" v="500" actId="20577"/>
        <pc:sldMkLst>
          <pc:docMk/>
          <pc:sldMk cId="2230748882" sldId="271"/>
        </pc:sldMkLst>
        <pc:spChg chg="mod">
          <ac:chgData name="Thomas Chapman" userId="62f56abd-8013-406a-a5cf-528bee683f35" providerId="ADAL" clId="{8D020AAA-3357-4054-9C78-6F4AABF9F68D}" dt="2022-03-10T21:25:08.506" v="500" actId="20577"/>
          <ac:spMkLst>
            <pc:docMk/>
            <pc:sldMk cId="2230748882" sldId="271"/>
            <ac:spMk id="4" creationId="{6A927E07-3624-45B8-934B-C229726CA813}"/>
          </ac:spMkLst>
        </pc:spChg>
      </pc:sldChg>
      <pc:sldChg chg="modSp mod">
        <pc:chgData name="Thomas Chapman" userId="62f56abd-8013-406a-a5cf-528bee683f35" providerId="ADAL" clId="{8D020AAA-3357-4054-9C78-6F4AABF9F68D}" dt="2022-03-10T12:51:08.546" v="401" actId="20577"/>
        <pc:sldMkLst>
          <pc:docMk/>
          <pc:sldMk cId="2604203220" sldId="272"/>
        </pc:sldMkLst>
        <pc:spChg chg="mod">
          <ac:chgData name="Thomas Chapman" userId="62f56abd-8013-406a-a5cf-528bee683f35" providerId="ADAL" clId="{8D020AAA-3357-4054-9C78-6F4AABF9F68D}" dt="2022-03-10T12:51:08.546" v="401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modSp mod">
        <pc:chgData name="Thomas Chapman" userId="62f56abd-8013-406a-a5cf-528bee683f35" providerId="ADAL" clId="{8D020AAA-3357-4054-9C78-6F4AABF9F68D}" dt="2022-03-10T12:57:20.041" v="464" actId="20577"/>
        <pc:sldMkLst>
          <pc:docMk/>
          <pc:sldMk cId="2584880282" sldId="273"/>
        </pc:sldMkLst>
        <pc:spChg chg="mod">
          <ac:chgData name="Thomas Chapman" userId="62f56abd-8013-406a-a5cf-528bee683f35" providerId="ADAL" clId="{8D020AAA-3357-4054-9C78-6F4AABF9F68D}" dt="2022-03-10T12:57:20.041" v="464" actId="20577"/>
          <ac:spMkLst>
            <pc:docMk/>
            <pc:sldMk cId="2584880282" sldId="273"/>
            <ac:spMk id="3" creationId="{C48E9D9A-06EF-4AEC-9F70-0C1742A8B98E}"/>
          </ac:spMkLst>
        </pc:spChg>
      </pc:sldChg>
      <pc:sldChg chg="modSp mod">
        <pc:chgData name="Thomas Chapman" userId="62f56abd-8013-406a-a5cf-528bee683f35" providerId="ADAL" clId="{8D020AAA-3357-4054-9C78-6F4AABF9F68D}" dt="2022-03-10T12:51:18.777" v="403" actId="20577"/>
        <pc:sldMkLst>
          <pc:docMk/>
          <pc:sldMk cId="2993724244" sldId="274"/>
        </pc:sldMkLst>
        <pc:spChg chg="mod">
          <ac:chgData name="Thomas Chapman" userId="62f56abd-8013-406a-a5cf-528bee683f35" providerId="ADAL" clId="{8D020AAA-3357-4054-9C78-6F4AABF9F68D}" dt="2022-03-10T12:51:18.777" v="403" actId="20577"/>
          <ac:spMkLst>
            <pc:docMk/>
            <pc:sldMk cId="2993724244" sldId="274"/>
            <ac:spMk id="3" creationId="{92B2C8DA-DE27-4857-93F2-2046438134A2}"/>
          </ac:spMkLst>
        </pc:spChg>
      </pc:sldChg>
      <pc:sldChg chg="addSp delSp modSp new mod">
        <pc:chgData name="Thomas Chapman" userId="62f56abd-8013-406a-a5cf-528bee683f35" providerId="ADAL" clId="{8D020AAA-3357-4054-9C78-6F4AABF9F68D}" dt="2022-03-10T12:55:41.920" v="414" actId="20577"/>
        <pc:sldMkLst>
          <pc:docMk/>
          <pc:sldMk cId="476786961" sldId="275"/>
        </pc:sldMkLst>
        <pc:spChg chg="mod">
          <ac:chgData name="Thomas Chapman" userId="62f56abd-8013-406a-a5cf-528bee683f35" providerId="ADAL" clId="{8D020AAA-3357-4054-9C78-6F4AABF9F68D}" dt="2022-03-10T12:48:41.089" v="201" actId="20577"/>
          <ac:spMkLst>
            <pc:docMk/>
            <pc:sldMk cId="476786961" sldId="275"/>
            <ac:spMk id="2" creationId="{CCAF44CD-BCAB-4DB3-A5DE-049F0F31302D}"/>
          </ac:spMkLst>
        </pc:spChg>
        <pc:spChg chg="mod">
          <ac:chgData name="Thomas Chapman" userId="62f56abd-8013-406a-a5cf-528bee683f35" providerId="ADAL" clId="{8D020AAA-3357-4054-9C78-6F4AABF9F68D}" dt="2022-03-10T12:55:41.920" v="414" actId="20577"/>
          <ac:spMkLst>
            <pc:docMk/>
            <pc:sldMk cId="476786961" sldId="275"/>
            <ac:spMk id="3" creationId="{A3BE48F0-33DF-4FF0-B803-6FCE79040650}"/>
          </ac:spMkLst>
        </pc:spChg>
        <pc:spChg chg="add mod">
          <ac:chgData name="Thomas Chapman" userId="62f56abd-8013-406a-a5cf-528bee683f35" providerId="ADAL" clId="{8D020AAA-3357-4054-9C78-6F4AABF9F68D}" dt="2022-03-10T12:48:50.553" v="203" actId="1076"/>
          <ac:spMkLst>
            <pc:docMk/>
            <pc:sldMk cId="476786961" sldId="275"/>
            <ac:spMk id="4" creationId="{D1D4948C-5479-433B-A520-028F4161161B}"/>
          </ac:spMkLst>
        </pc:spChg>
        <pc:spChg chg="add del mod">
          <ac:chgData name="Thomas Chapman" userId="62f56abd-8013-406a-a5cf-528bee683f35" providerId="ADAL" clId="{8D020AAA-3357-4054-9C78-6F4AABF9F68D}" dt="2022-03-10T12:49:28.247" v="281" actId="478"/>
          <ac:spMkLst>
            <pc:docMk/>
            <pc:sldMk cId="476786961" sldId="275"/>
            <ac:spMk id="5" creationId="{D638436D-A9E1-480D-986C-6C9099F6EF43}"/>
          </ac:spMkLst>
        </pc:spChg>
        <pc:picChg chg="add mod">
          <ac:chgData name="Thomas Chapman" userId="62f56abd-8013-406a-a5cf-528bee683f35" providerId="ADAL" clId="{8D020AAA-3357-4054-9C78-6F4AABF9F68D}" dt="2022-03-10T12:50:42.983" v="398" actId="1076"/>
          <ac:picMkLst>
            <pc:docMk/>
            <pc:sldMk cId="476786961" sldId="275"/>
            <ac:picMk id="1025" creationId="{05334BA4-27DD-493F-BDBF-C4B3643BB3ED}"/>
          </ac:picMkLst>
        </pc:picChg>
      </pc:sldChg>
      <pc:sldMasterChg chg="modSp mod">
        <pc:chgData name="Thomas Chapman" userId="62f56abd-8013-406a-a5cf-528bee683f35" providerId="ADAL" clId="{8D020AAA-3357-4054-9C78-6F4AABF9F68D}" dt="2022-03-10T21:24:53.669" v="478" actId="20577"/>
        <pc:sldMasterMkLst>
          <pc:docMk/>
          <pc:sldMasterMk cId="2523064765" sldId="2147483660"/>
        </pc:sldMasterMkLst>
        <pc:spChg chg="mod">
          <ac:chgData name="Thomas Chapman" userId="62f56abd-8013-406a-a5cf-528bee683f35" providerId="ADAL" clId="{8D020AAA-3357-4054-9C78-6F4AABF9F68D}" dt="2022-03-10T21:24:53.669" v="478" actId="20577"/>
          <ac:spMkLst>
            <pc:docMk/>
            <pc:sldMasterMk cId="2523064765" sldId="2147483660"/>
            <ac:spMk id="5" creationId="{4D34DC33-B6A1-43EF-9A99-F7C83545B926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GB" dirty="0"/>
            </a:br>
            <a:r>
              <a:rPr lang="en-US" dirty="0"/>
              <a:t>Ericsson Hilda Black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D34DC33-B6A1-43EF-9A99-F7C83545B926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2022-03-07  |  Open  |  Page </a:t>
            </a:r>
            <a:fld id="{42A1969A-4D1B-4E4A-9B95-8FC96F93F40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On incorrect PMI reporting in MIMO operation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Ericsson, Verizon, AT&amp;T, T-Mobile USA</a:t>
            </a:r>
            <a:r>
              <a:rPr lang="en-US"/>
              <a:t>, Softbank</a:t>
            </a:r>
            <a:endParaRPr lang="en-US" dirty="0"/>
          </a:p>
          <a:p>
            <a:r>
              <a:rPr lang="en-US" dirty="0"/>
              <a:t>RP-220170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Incorrect PMI reporting in MIMO operation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600" dirty="0"/>
              <a:t>A performance degradation problem has been observed for cell edge UEs when operating MIMO in commercial networks</a:t>
            </a:r>
          </a:p>
          <a:p>
            <a:pPr lvl="1"/>
            <a:r>
              <a:rPr lang="en-US" sz="1600" dirty="0"/>
              <a:t>UE is connecting to the gNB1 of its serving cell, while there is a gNB2 in an interfering cell affecting it. When this UE is estimating its channel and calculating the PMI, in many cases UEs have been observed to wrongly report the PMI</a:t>
            </a:r>
            <a:r>
              <a:rPr lang="en-US" sz="1600" baseline="-25000" dirty="0"/>
              <a:t>I</a:t>
            </a:r>
            <a:r>
              <a:rPr lang="en-US" sz="1600" dirty="0"/>
              <a:t>, as if it is served by gNB2, instead of PMI</a:t>
            </a:r>
            <a:r>
              <a:rPr lang="en-US" sz="1600" baseline="-25000" dirty="0"/>
              <a:t>D</a:t>
            </a:r>
            <a:r>
              <a:rPr lang="en-US" sz="1600" dirty="0"/>
              <a:t> to its serving cell gNB1 due to the strong interference from gNB2.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77B9CB-A935-4A1C-B9BE-F2DC6B6D1E4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045" y="3429000"/>
            <a:ext cx="3140710" cy="2433955"/>
          </a:xfrm>
          <a:prstGeom prst="rect">
            <a:avLst/>
          </a:prstGeom>
          <a:noFill/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F44CD-BCAB-4DB3-A5DE-049F0F313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Incorrect PMI reporting in MIMO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BE48F0-33DF-4FF0-B803-6FCE7904065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Example of measurement in a network with a commercial UE</a:t>
            </a:r>
          </a:p>
          <a:p>
            <a:pPr lvl="1"/>
            <a:r>
              <a:rPr lang="en-US" dirty="0"/>
              <a:t>Measured throughput (red) and RSRP (blue) in field with commercial NR UE. Serving cell ID (magenta) is also plotted as a function of time along the drive route. Two cells are deployed.</a:t>
            </a:r>
          </a:p>
          <a:p>
            <a:pPr lvl="1"/>
            <a:r>
              <a:rPr lang="en-US" dirty="0"/>
              <a:t>Further examples of measurements in a real network and description of the issue can be found in R1-2111174</a:t>
            </a:r>
          </a:p>
          <a:p>
            <a:endParaRPr lang="sv-SE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1D4948C-5479-433B-A520-028F416116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224" y="197739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pic>
        <p:nvPicPr>
          <p:cNvPr id="1025" name="Picture 11" descr="A close up of a map&#10;&#10;Description automatically generated">
            <a:extLst>
              <a:ext uri="{FF2B5EF4-FFF2-40B4-BE49-F238E27FC236}">
                <a16:creationId xmlns:a16="http://schemas.microsoft.com/office/drawing/2014/main" id="{05334BA4-27DD-493F-BDBF-C4B3643BB3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920" y="3951854"/>
            <a:ext cx="6124575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786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Incorrect PMI reporting in MIMO operation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ln>
            <a:noFill/>
          </a:ln>
        </p:spPr>
        <p:txBody>
          <a:bodyPr/>
          <a:lstStyle/>
          <a:p>
            <a:r>
              <a:rPr lang="en-US" sz="1800" dirty="0"/>
              <a:t>Possible solutions:</a:t>
            </a:r>
          </a:p>
          <a:p>
            <a:pPr lvl="1"/>
            <a:r>
              <a:rPr lang="en-US" sz="1800" dirty="0"/>
              <a:t>Network planning of CSI-RS allocation</a:t>
            </a:r>
          </a:p>
          <a:p>
            <a:pPr lvl="2"/>
            <a:r>
              <a:rPr lang="en-US" sz="1800" dirty="0"/>
              <a:t>This solution does not fully resolve the problem, since in an urban environment there may be many neighbor </a:t>
            </a:r>
            <a:r>
              <a:rPr lang="en-US" sz="1800" dirty="0" err="1"/>
              <a:t>gNBs</a:t>
            </a:r>
            <a:r>
              <a:rPr lang="en-US" sz="1800" dirty="0"/>
              <a:t> overlapping each cell</a:t>
            </a:r>
          </a:p>
          <a:p>
            <a:pPr lvl="2"/>
            <a:r>
              <a:rPr lang="en-US" sz="1800" dirty="0"/>
              <a:t>It also generates interference to neighbor PDSCH, so can cause other types of degradation or the need for greater amounts of ZP-CSI-RS overhead</a:t>
            </a:r>
          </a:p>
          <a:p>
            <a:pPr lvl="2"/>
            <a:r>
              <a:rPr lang="en-US" sz="1800" dirty="0"/>
              <a:t>Also, it requires additional overhead and complexity for network deployment</a:t>
            </a:r>
          </a:p>
          <a:p>
            <a:pPr lvl="1"/>
            <a:r>
              <a:rPr lang="en-US" sz="1800" dirty="0"/>
              <a:t>RAN1 sequence change</a:t>
            </a:r>
          </a:p>
          <a:p>
            <a:pPr lvl="2"/>
            <a:r>
              <a:rPr lang="en-US" sz="1800" dirty="0"/>
              <a:t>This was discussed in RAN1, and it was concluded that a RAN4 requirements based solution is preferable</a:t>
            </a:r>
          </a:p>
          <a:p>
            <a:pPr lvl="1"/>
            <a:r>
              <a:rPr lang="en-US" sz="1800" dirty="0"/>
              <a:t>RAN4 requirement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066F7-3FAC-40C2-A9D8-446E1940F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RAN4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8E9D9A-06EF-4AEC-9F70-0C1742A8B98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sv-SE" dirty="0"/>
              <a:t>The topic was discussed under the Rel-17 feMIMO AI in RAN4. It was concluded that the impact to performance should be further investigated, but the topic is not explicitly within the scope of feMIMO.</a:t>
            </a:r>
          </a:p>
          <a:p>
            <a:r>
              <a:rPr lang="sv-SE" dirty="0"/>
              <a:t>Three options were discussed on how to handle the topic in RAN4:</a:t>
            </a:r>
          </a:p>
          <a:p>
            <a:pPr lvl="1"/>
            <a:r>
              <a:rPr lang="sv-SE" dirty="0"/>
              <a:t>Option 1: Rel-17 TEI</a:t>
            </a:r>
          </a:p>
          <a:p>
            <a:pPr lvl="1"/>
            <a:r>
              <a:rPr lang="sv-SE" dirty="0"/>
              <a:t>Option 2: Rel-18 timeframe</a:t>
            </a:r>
          </a:p>
          <a:p>
            <a:pPr lvl="1"/>
            <a:r>
              <a:rPr lang="sv-SE" dirty="0"/>
              <a:t>Option 3 : Rel-17 FeMIMO WI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584880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90213-DAD7-4269-9AAC-240F0BFA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B2C8DA-DE27-4857-93F2-2046438134A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sv-SE" dirty="0"/>
              <a:t>The MIMO performance degradation issue is a ”bug” spotted in commercial networks. As discussed in scoping discussion, some TU are reserved for fixing such issues.</a:t>
            </a:r>
          </a:p>
          <a:p>
            <a:r>
              <a:rPr lang="sv-SE" dirty="0"/>
              <a:t>The issue should first be investigated and then a requirement created if needed. From a workload management perspective, it is preferable to do this within the context of a managed WI rather than TEI</a:t>
            </a:r>
          </a:p>
          <a:p>
            <a:r>
              <a:rPr lang="sv-SE" b="1" dirty="0"/>
              <a:t>Proposal: Include the following performance objective in Rel-17 MIMO enhancements:</a:t>
            </a:r>
          </a:p>
          <a:p>
            <a:pPr lvl="1"/>
            <a:r>
              <a:rPr lang="sv-SE" b="1" dirty="0"/>
              <a:t>Investigate and if needed specify solutions to incorrect PMI reporting by MIMO UEs [RAN4]</a:t>
            </a:r>
          </a:p>
          <a:p>
            <a:r>
              <a:rPr lang="sv-SE" dirty="0"/>
              <a:t>Note: The objective is related to the performance part; no new core objective should be added.</a:t>
            </a:r>
          </a:p>
        </p:txBody>
      </p:sp>
    </p:spTree>
    <p:extLst>
      <p:ext uri="{BB962C8B-B14F-4D97-AF65-F5344CB8AC3E}">
        <p14:creationId xmlns:p14="http://schemas.microsoft.com/office/powerpoint/2010/main" val="2993724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2.xml><?xml version="1.0" encoding="utf-8"?>
<TemplafySlideFormConfiguration><![CDATA[{"formFields":[],"formDataEntries":[]}]]></TemplafySlideFormConfiguration>
</file>

<file path=customXml/item3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gjbhmu3Z43vNAYHW01HEuw=="},{"name":"ConfidentialityClass","value":"cT/FOwTWaPknrhRlNMh4SQ=="},{"name":"ExternalConfidentialityLabel","value":"5wlu7ZdPxHQj1W0w+yTNSg=="},{"name":"LanguageCode","value":"5wlu7ZdPxHQj1W0w+yTNSg=="},{"name":"Date","value":"VBEm3x9lYMtVHcUS2ewOLw=="},{"name":"TemplateType","value":"5wlu7ZdPxHQj1W0w+yTNSg=="},{"name":"DocTitle","value":"5wlu7ZdPxHQj1W0w+yTNSg=="},{"name":"TotalPageNo","value":"5wlu7ZdPxHQj1W0w+yTNSg=="},{"name":"Prepared","value":"OlqEL1jgr9xtA+0DtU74KwxFJIEkrTEwR0t3jEzGl04="}]}]]></TemplafyFormConfiguration>
</file>

<file path=customXml/item4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7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847502A6-7CBE-43AF-BDF6-4D4423521D8C}">
  <ds:schemaRefs/>
</ds:datastoreItem>
</file>

<file path=customXml/itemProps13.xml><?xml version="1.0" encoding="utf-8"?>
<ds:datastoreItem xmlns:ds="http://schemas.openxmlformats.org/officeDocument/2006/customXml" ds:itemID="{03AF3FDC-ACD1-46F3-A43E-782322DF9816}">
  <ds:schemaRefs/>
</ds:datastoreItem>
</file>

<file path=customXml/itemProps14.xml><?xml version="1.0" encoding="utf-8"?>
<ds:datastoreItem xmlns:ds="http://schemas.openxmlformats.org/officeDocument/2006/customXml" ds:itemID="{1CE36EA9-2186-4EB1-871A-8AE59C2A13BB}">
  <ds:schemaRefs/>
</ds:datastoreItem>
</file>

<file path=customXml/itemProps15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B9AEDDE3-EA02-4A8F-B8F8-0606A0AA45FC}">
  <ds:schemaRefs/>
</ds:datastoreItem>
</file>

<file path=customXml/itemProps3.xml><?xml version="1.0" encoding="utf-8"?>
<ds:datastoreItem xmlns:ds="http://schemas.openxmlformats.org/officeDocument/2006/customXml" ds:itemID="{D92C3DF5-A179-4E2D-BD20-07044B39171F}">
  <ds:schemaRefs/>
</ds:datastoreItem>
</file>

<file path=customXml/itemProps4.xml><?xml version="1.0" encoding="utf-8"?>
<ds:datastoreItem xmlns:ds="http://schemas.openxmlformats.org/officeDocument/2006/customXml" ds:itemID="{C09F197C-6A49-47D0-B877-F88807989676}">
  <ds:schemaRefs/>
</ds:datastoreItem>
</file>

<file path=customXml/itemProps5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6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7.xml><?xml version="1.0" encoding="utf-8"?>
<ds:datastoreItem xmlns:ds="http://schemas.openxmlformats.org/officeDocument/2006/customXml" ds:itemID="{07958A4E-FAB1-42E4-B6B5-29B01F63F87B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1824</TotalTime>
  <Words>471</Words>
  <Application>Microsoft Office PowerPoint</Application>
  <PresentationFormat>Widescreen</PresentationFormat>
  <Paragraphs>35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Ericsson Hilda</vt:lpstr>
      <vt:lpstr>Ericsson Technical Icons</vt:lpstr>
      <vt:lpstr>Ericsson Hilda Light</vt:lpstr>
      <vt:lpstr>Ericsson Hilda ExtraBold</vt:lpstr>
      <vt:lpstr>Ericsson Hilda ExtraLight</vt:lpstr>
      <vt:lpstr>PresentationTemplate2021</vt:lpstr>
      <vt:lpstr>On incorrect PMI reporting in MIMO operation</vt:lpstr>
      <vt:lpstr>Incorrect PMI reporting in MIMO operation</vt:lpstr>
      <vt:lpstr>Incorrect PMI reporting in MIMO operation</vt:lpstr>
      <vt:lpstr>Incorrect PMI reporting in MIMO operation</vt:lpstr>
      <vt:lpstr>RAN4 discussion</vt:lpstr>
      <vt:lpstr>Proposal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PMI reporting</dc:title>
  <dc:creator>ECHAPTH Thomas Chapman</dc:creator>
  <cp:keywords/>
  <dc:description> 
Rev </dc:description>
  <cp:lastModifiedBy>Thomas Chapman</cp:lastModifiedBy>
  <cp:revision>160</cp:revision>
  <dcterms:created xsi:type="dcterms:W3CDTF">2019-04-23T15:12:54Z</dcterms:created>
  <dcterms:modified xsi:type="dcterms:W3CDTF">2022-03-11T07:36:30Z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637104475104519859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ECHAPTH Thomas Chapman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2022-03-07</vt:lpwstr>
  </property>
  <property fmtid="{D5CDD505-2E9C-101B-9397-08002B2CF9AE}" pid="21" name="Reference">
    <vt:lpwstr/>
  </property>
  <property fmtid="{D5CDD505-2E9C-101B-9397-08002B2CF9AE}" pid="22" name="Title">
    <vt:lpwstr>PMI reporting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