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7A0537-584A-4CAD-8869-26EEC64A762D}" v="1" dt="2021-12-16T12:50:32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307A0537-584A-4CAD-8869-26EEC64A762D}"/>
    <pc:docChg chg="undo redo custSel addSld modSld">
      <pc:chgData name="Burbidge, Richard C" userId="a545731e-e488-4b07-a59b-872b3f2f8473" providerId="ADAL" clId="{307A0537-584A-4CAD-8869-26EEC64A762D}" dt="2021-12-16T12:52:54.516" v="261" actId="403"/>
      <pc:docMkLst>
        <pc:docMk/>
      </pc:docMkLst>
      <pc:sldChg chg="modSp mod">
        <pc:chgData name="Burbidge, Richard C" userId="a545731e-e488-4b07-a59b-872b3f2f8473" providerId="ADAL" clId="{307A0537-584A-4CAD-8869-26EEC64A762D}" dt="2021-12-16T12:52:54.516" v="261" actId="403"/>
        <pc:sldMkLst>
          <pc:docMk/>
          <pc:sldMk cId="3362991343" sldId="256"/>
        </pc:sldMkLst>
        <pc:spChg chg="mod">
          <ac:chgData name="Burbidge, Richard C" userId="a545731e-e488-4b07-a59b-872b3f2f8473" providerId="ADAL" clId="{307A0537-584A-4CAD-8869-26EEC64A762D}" dt="2021-12-16T12:52:54.516" v="261" actId="403"/>
          <ac:spMkLst>
            <pc:docMk/>
            <pc:sldMk cId="3362991343" sldId="256"/>
            <ac:spMk id="5" creationId="{58F2F8E7-03CC-43EC-B5C1-C4C0DEB95FA9}"/>
          </ac:spMkLst>
        </pc:spChg>
      </pc:sldChg>
      <pc:sldChg chg="delSp modSp mod">
        <pc:chgData name="Burbidge, Richard C" userId="a545731e-e488-4b07-a59b-872b3f2f8473" providerId="ADAL" clId="{307A0537-584A-4CAD-8869-26EEC64A762D}" dt="2021-12-16T12:48:31.419" v="87" actId="478"/>
        <pc:sldMkLst>
          <pc:docMk/>
          <pc:sldMk cId="2035220959" sldId="259"/>
        </pc:sldMkLst>
        <pc:spChg chg="mod">
          <ac:chgData name="Burbidge, Richard C" userId="a545731e-e488-4b07-a59b-872b3f2f8473" providerId="ADAL" clId="{307A0537-584A-4CAD-8869-26EEC64A762D}" dt="2021-12-16T12:47:06.817" v="7" actId="6549"/>
          <ac:spMkLst>
            <pc:docMk/>
            <pc:sldMk cId="2035220959" sldId="259"/>
            <ac:spMk id="2" creationId="{6D4F2532-A2BC-48BD-B8A3-AF2A7C050D48}"/>
          </ac:spMkLst>
        </pc:spChg>
        <pc:spChg chg="mod">
          <ac:chgData name="Burbidge, Richard C" userId="a545731e-e488-4b07-a59b-872b3f2f8473" providerId="ADAL" clId="{307A0537-584A-4CAD-8869-26EEC64A762D}" dt="2021-12-16T12:48:25.065" v="86" actId="20577"/>
          <ac:spMkLst>
            <pc:docMk/>
            <pc:sldMk cId="2035220959" sldId="259"/>
            <ac:spMk id="5" creationId="{4AF92F7B-FFF7-4CE7-AA76-EFB32F7E0594}"/>
          </ac:spMkLst>
        </pc:spChg>
        <pc:spChg chg="del">
          <ac:chgData name="Burbidge, Richard C" userId="a545731e-e488-4b07-a59b-872b3f2f8473" providerId="ADAL" clId="{307A0537-584A-4CAD-8869-26EEC64A762D}" dt="2021-12-16T12:48:31.419" v="87" actId="478"/>
          <ac:spMkLst>
            <pc:docMk/>
            <pc:sldMk cId="2035220959" sldId="259"/>
            <ac:spMk id="7" creationId="{8A8035DC-B17A-45A6-AC20-1543DAAB690D}"/>
          </ac:spMkLst>
        </pc:spChg>
      </pc:sldChg>
      <pc:sldChg chg="modSp add mod">
        <pc:chgData name="Burbidge, Richard C" userId="a545731e-e488-4b07-a59b-872b3f2f8473" providerId="ADAL" clId="{307A0537-584A-4CAD-8869-26EEC64A762D}" dt="2021-12-16T12:52:28.021" v="259" actId="20577"/>
        <pc:sldMkLst>
          <pc:docMk/>
          <pc:sldMk cId="2884215837" sldId="260"/>
        </pc:sldMkLst>
        <pc:spChg chg="mod">
          <ac:chgData name="Burbidge, Richard C" userId="a545731e-e488-4b07-a59b-872b3f2f8473" providerId="ADAL" clId="{307A0537-584A-4CAD-8869-26EEC64A762D}" dt="2021-12-16T12:52:28.021" v="259" actId="20577"/>
          <ac:spMkLst>
            <pc:docMk/>
            <pc:sldMk cId="2884215837" sldId="260"/>
            <ac:spMk id="5" creationId="{58F2F8E7-03CC-43EC-B5C1-C4C0DEB95FA9}"/>
          </ac:spMkLst>
        </pc:spChg>
      </pc:sldChg>
    </pc:docChg>
  </pc:docChgLst>
  <pc:docChgLst>
    <pc:chgData name="Burbidge, Richard C" userId="a545731e-e488-4b07-a59b-872b3f2f8473" providerId="ADAL" clId="{2D339CCE-EA94-4911-8E9C-2A5A43971164}"/>
    <pc:docChg chg="undo custSel addSld delSld modSld">
      <pc:chgData name="Burbidge, Richard C" userId="a545731e-e488-4b07-a59b-872b3f2f8473" providerId="ADAL" clId="{2D339CCE-EA94-4911-8E9C-2A5A43971164}" dt="2021-12-14T18:28:04.982" v="325" actId="2696"/>
      <pc:docMkLst>
        <pc:docMk/>
      </pc:docMkLst>
      <pc:sldChg chg="addSp delSp modSp mod chgLayout">
        <pc:chgData name="Burbidge, Richard C" userId="a545731e-e488-4b07-a59b-872b3f2f8473" providerId="ADAL" clId="{2D339CCE-EA94-4911-8E9C-2A5A43971164}" dt="2021-12-14T18:27:19.789" v="322" actId="20577"/>
        <pc:sldMkLst>
          <pc:docMk/>
          <pc:sldMk cId="3362991343" sldId="256"/>
        </pc:sldMkLst>
        <pc:spChg chg="add del mod">
          <ac:chgData name="Burbidge, Richard C" userId="a545731e-e488-4b07-a59b-872b3f2f8473" providerId="ADAL" clId="{2D339CCE-EA94-4911-8E9C-2A5A43971164}" dt="2021-12-14T16:52:57.892" v="2" actId="6264"/>
          <ac:spMkLst>
            <pc:docMk/>
            <pc:sldMk cId="3362991343" sldId="256"/>
            <ac:spMk id="2" creationId="{94CBD92F-10D1-46D9-A67C-3181FC4EC1F1}"/>
          </ac:spMkLst>
        </pc:spChg>
        <pc:spChg chg="add del mod">
          <ac:chgData name="Burbidge, Richard C" userId="a545731e-e488-4b07-a59b-872b3f2f8473" providerId="ADAL" clId="{2D339CCE-EA94-4911-8E9C-2A5A43971164}" dt="2021-12-14T16:52:57.892" v="2" actId="6264"/>
          <ac:spMkLst>
            <pc:docMk/>
            <pc:sldMk cId="3362991343" sldId="256"/>
            <ac:spMk id="3" creationId="{B587B1AB-7CF9-4B8A-B02B-CA3B4FB455E8}"/>
          </ac:spMkLst>
        </pc:spChg>
        <pc:spChg chg="del mod ord">
          <ac:chgData name="Burbidge, Richard C" userId="a545731e-e488-4b07-a59b-872b3f2f8473" providerId="ADAL" clId="{2D339CCE-EA94-4911-8E9C-2A5A43971164}" dt="2021-12-14T18:23:16.084" v="143" actId="478"/>
          <ac:spMkLst>
            <pc:docMk/>
            <pc:sldMk cId="3362991343" sldId="256"/>
            <ac:spMk id="4" creationId="{679B8D8D-894D-4621-B062-75BFAFC177CC}"/>
          </ac:spMkLst>
        </pc:spChg>
        <pc:spChg chg="mod ord">
          <ac:chgData name="Burbidge, Richard C" userId="a545731e-e488-4b07-a59b-872b3f2f8473" providerId="ADAL" clId="{2D339CCE-EA94-4911-8E9C-2A5A43971164}" dt="2021-12-14T18:27:19.789" v="322" actId="20577"/>
          <ac:spMkLst>
            <pc:docMk/>
            <pc:sldMk cId="3362991343" sldId="256"/>
            <ac:spMk id="5" creationId="{58F2F8E7-03CC-43EC-B5C1-C4C0DEB95FA9}"/>
          </ac:spMkLst>
        </pc:spChg>
        <pc:spChg chg="add del mod">
          <ac:chgData name="Burbidge, Richard C" userId="a545731e-e488-4b07-a59b-872b3f2f8473" providerId="ADAL" clId="{2D339CCE-EA94-4911-8E9C-2A5A43971164}" dt="2021-12-14T18:11:59.191" v="11" actId="6264"/>
          <ac:spMkLst>
            <pc:docMk/>
            <pc:sldMk cId="3362991343" sldId="256"/>
            <ac:spMk id="6" creationId="{16E38BEE-ADF6-4B3C-B9E0-5E0CBE14F35B}"/>
          </ac:spMkLst>
        </pc:spChg>
        <pc:spChg chg="add del mod">
          <ac:chgData name="Burbidge, Richard C" userId="a545731e-e488-4b07-a59b-872b3f2f8473" providerId="ADAL" clId="{2D339CCE-EA94-4911-8E9C-2A5A43971164}" dt="2021-12-14T18:11:59.191" v="11" actId="6264"/>
          <ac:spMkLst>
            <pc:docMk/>
            <pc:sldMk cId="3362991343" sldId="256"/>
            <ac:spMk id="7" creationId="{95E8072D-B43F-499B-AD1A-48A566DFE2DD}"/>
          </ac:spMkLst>
        </pc:spChg>
        <pc:spChg chg="add del mod">
          <ac:chgData name="Burbidge, Richard C" userId="a545731e-e488-4b07-a59b-872b3f2f8473" providerId="ADAL" clId="{2D339CCE-EA94-4911-8E9C-2A5A43971164}" dt="2021-12-14T18:22:58.912" v="138" actId="6264"/>
          <ac:spMkLst>
            <pc:docMk/>
            <pc:sldMk cId="3362991343" sldId="256"/>
            <ac:spMk id="8" creationId="{4B57F827-30ED-4A41-887E-91AF080F120C}"/>
          </ac:spMkLst>
        </pc:spChg>
        <pc:spChg chg="add del mod">
          <ac:chgData name="Burbidge, Richard C" userId="a545731e-e488-4b07-a59b-872b3f2f8473" providerId="ADAL" clId="{2D339CCE-EA94-4911-8E9C-2A5A43971164}" dt="2021-12-14T18:22:58.912" v="138" actId="6264"/>
          <ac:spMkLst>
            <pc:docMk/>
            <pc:sldMk cId="3362991343" sldId="256"/>
            <ac:spMk id="9" creationId="{DE543AAE-280B-455E-81CE-7D25C51FFF28}"/>
          </ac:spMkLst>
        </pc:spChg>
        <pc:spChg chg="add del mod">
          <ac:chgData name="Burbidge, Richard C" userId="a545731e-e488-4b07-a59b-872b3f2f8473" providerId="ADAL" clId="{2D339CCE-EA94-4911-8E9C-2A5A43971164}" dt="2021-12-14T18:23:01.207" v="140" actId="6264"/>
          <ac:spMkLst>
            <pc:docMk/>
            <pc:sldMk cId="3362991343" sldId="256"/>
            <ac:spMk id="10" creationId="{5DB42243-DE78-4D2F-BB54-336DA7B71852}"/>
          </ac:spMkLst>
        </pc:spChg>
        <pc:spChg chg="add del mod">
          <ac:chgData name="Burbidge, Richard C" userId="a545731e-e488-4b07-a59b-872b3f2f8473" providerId="ADAL" clId="{2D339CCE-EA94-4911-8E9C-2A5A43971164}" dt="2021-12-14T18:23:01.207" v="140" actId="6264"/>
          <ac:spMkLst>
            <pc:docMk/>
            <pc:sldMk cId="3362991343" sldId="256"/>
            <ac:spMk id="11" creationId="{79E2A2CB-96B6-416E-8901-C45601365CD5}"/>
          </ac:spMkLst>
        </pc:spChg>
        <pc:spChg chg="add del mod">
          <ac:chgData name="Burbidge, Richard C" userId="a545731e-e488-4b07-a59b-872b3f2f8473" providerId="ADAL" clId="{2D339CCE-EA94-4911-8E9C-2A5A43971164}" dt="2021-12-14T18:23:06.354" v="142" actId="6264"/>
          <ac:spMkLst>
            <pc:docMk/>
            <pc:sldMk cId="3362991343" sldId="256"/>
            <ac:spMk id="12" creationId="{ECF1A4BA-057F-491F-B4FE-6D60001F0CAC}"/>
          </ac:spMkLst>
        </pc:spChg>
        <pc:spChg chg="add del mod">
          <ac:chgData name="Burbidge, Richard C" userId="a545731e-e488-4b07-a59b-872b3f2f8473" providerId="ADAL" clId="{2D339CCE-EA94-4911-8E9C-2A5A43971164}" dt="2021-12-14T18:23:06.354" v="142" actId="6264"/>
          <ac:spMkLst>
            <pc:docMk/>
            <pc:sldMk cId="3362991343" sldId="256"/>
            <ac:spMk id="13" creationId="{FB74C12C-0096-4B21-9B61-D02ACFAF67C4}"/>
          </ac:spMkLst>
        </pc:spChg>
        <pc:spChg chg="add del mod">
          <ac:chgData name="Burbidge, Richard C" userId="a545731e-e488-4b07-a59b-872b3f2f8473" providerId="ADAL" clId="{2D339CCE-EA94-4911-8E9C-2A5A43971164}" dt="2021-12-14T18:23:18.366" v="144" actId="478"/>
          <ac:spMkLst>
            <pc:docMk/>
            <pc:sldMk cId="3362991343" sldId="256"/>
            <ac:spMk id="15" creationId="{6E2052EE-4D1C-4E1E-A82F-4895AF47C384}"/>
          </ac:spMkLst>
        </pc:spChg>
      </pc:sldChg>
      <pc:sldChg chg="addSp delSp modSp del mod chgLayout">
        <pc:chgData name="Burbidge, Richard C" userId="a545731e-e488-4b07-a59b-872b3f2f8473" providerId="ADAL" clId="{2D339CCE-EA94-4911-8E9C-2A5A43971164}" dt="2021-12-14T18:27:38.572" v="323" actId="2696"/>
        <pc:sldMkLst>
          <pc:docMk/>
          <pc:sldMk cId="1977449119" sldId="257"/>
        </pc:sldMkLst>
        <pc:spChg chg="add del mod">
          <ac:chgData name="Burbidge, Richard C" userId="a545731e-e488-4b07-a59b-872b3f2f8473" providerId="ADAL" clId="{2D339CCE-EA94-4911-8E9C-2A5A43971164}" dt="2021-12-14T18:11:33.703" v="5" actId="6264"/>
          <ac:spMkLst>
            <pc:docMk/>
            <pc:sldMk cId="1977449119" sldId="257"/>
            <ac:spMk id="2" creationId="{51687A88-C11A-4E72-BA41-6687AFE19934}"/>
          </ac:spMkLst>
        </pc:spChg>
        <pc:spChg chg="mod ord">
          <ac:chgData name="Burbidge, Richard C" userId="a545731e-e488-4b07-a59b-872b3f2f8473" providerId="ADAL" clId="{2D339CCE-EA94-4911-8E9C-2A5A43971164}" dt="2021-12-14T18:23:46.618" v="155" actId="27636"/>
          <ac:spMkLst>
            <pc:docMk/>
            <pc:sldMk cId="1977449119" sldId="257"/>
            <ac:spMk id="3" creationId="{3C1F7C3A-7F22-424D-9E4F-F529E0B0BEAF}"/>
          </ac:spMkLst>
        </pc:spChg>
        <pc:spChg chg="add del mod ord">
          <ac:chgData name="Burbidge, Richard C" userId="a545731e-e488-4b07-a59b-872b3f2f8473" providerId="ADAL" clId="{2D339CCE-EA94-4911-8E9C-2A5A43971164}" dt="2021-12-14T18:11:33.703" v="5" actId="6264"/>
          <ac:spMkLst>
            <pc:docMk/>
            <pc:sldMk cId="1977449119" sldId="257"/>
            <ac:spMk id="4" creationId="{D692E93C-3B7D-458F-B1A6-6810375EC5F1}"/>
          </ac:spMkLst>
        </pc:spChg>
        <pc:spChg chg="add del mod">
          <ac:chgData name="Burbidge, Richard C" userId="a545731e-e488-4b07-a59b-872b3f2f8473" providerId="ADAL" clId="{2D339CCE-EA94-4911-8E9C-2A5A43971164}" dt="2021-12-14T18:11:36.605" v="6" actId="6264"/>
          <ac:spMkLst>
            <pc:docMk/>
            <pc:sldMk cId="1977449119" sldId="257"/>
            <ac:spMk id="5" creationId="{7567B83C-AF85-486B-8E98-E2D2C30EFB1E}"/>
          </ac:spMkLst>
        </pc:spChg>
        <pc:spChg chg="add del mod or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6" creationId="{4B546278-E577-4686-AE32-CBAFA273E116}"/>
          </ac:spMkLst>
        </pc:spChg>
        <pc:spChg chg="add del mo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7" creationId="{98FDF6C5-4AA4-4B1F-B490-39596C74CF5F}"/>
          </ac:spMkLst>
        </pc:spChg>
        <pc:spChg chg="add mod or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8" creationId="{82F7D9A1-0A0E-47A2-BC1E-0757C9A9E1C8}"/>
          </ac:spMkLst>
        </pc:spChg>
      </pc:sldChg>
      <pc:sldChg chg="addSp delSp modSp new del mod modClrScheme chgLayout">
        <pc:chgData name="Burbidge, Richard C" userId="a545731e-e488-4b07-a59b-872b3f2f8473" providerId="ADAL" clId="{2D339CCE-EA94-4911-8E9C-2A5A43971164}" dt="2021-12-14T18:28:04.982" v="325" actId="2696"/>
        <pc:sldMkLst>
          <pc:docMk/>
          <pc:sldMk cId="1248887425" sldId="258"/>
        </pc:sldMkLst>
        <pc:spChg chg="mod ord">
          <ac:chgData name="Burbidge, Richard C" userId="a545731e-e488-4b07-a59b-872b3f2f8473" providerId="ADAL" clId="{2D339CCE-EA94-4911-8E9C-2A5A43971164}" dt="2021-12-14T18:27:55.177" v="324" actId="700"/>
          <ac:spMkLst>
            <pc:docMk/>
            <pc:sldMk cId="1248887425" sldId="258"/>
            <ac:spMk id="2" creationId="{5E10C141-6993-4FB5-A058-E683583BA7A5}"/>
          </ac:spMkLst>
        </pc:spChg>
        <pc:spChg chg="del">
          <ac:chgData name="Burbidge, Richard C" userId="a545731e-e488-4b07-a59b-872b3f2f8473" providerId="ADAL" clId="{2D339CCE-EA94-4911-8E9C-2A5A43971164}" dt="2021-12-14T18:13:22.347" v="16" actId="6264"/>
          <ac:spMkLst>
            <pc:docMk/>
            <pc:sldMk cId="1248887425" sldId="258"/>
            <ac:spMk id="3" creationId="{0BC87EAF-D8F8-48BF-A688-289ADF39A088}"/>
          </ac:spMkLst>
        </pc:spChg>
        <pc:spChg chg="add del mod">
          <ac:chgData name="Burbidge, Richard C" userId="a545731e-e488-4b07-a59b-872b3f2f8473" providerId="ADAL" clId="{2D339CCE-EA94-4911-8E9C-2A5A43971164}" dt="2021-12-14T18:13:22.347" v="16" actId="6264"/>
          <ac:spMkLst>
            <pc:docMk/>
            <pc:sldMk cId="1248887425" sldId="258"/>
            <ac:spMk id="4" creationId="{84DD6D1C-19C4-441F-841B-10D40B2A38A1}"/>
          </ac:spMkLst>
        </pc:spChg>
        <pc:spChg chg="add del mod ord">
          <ac:chgData name="Burbidge, Richard C" userId="a545731e-e488-4b07-a59b-872b3f2f8473" providerId="ADAL" clId="{2D339CCE-EA94-4911-8E9C-2A5A43971164}" dt="2021-12-14T18:27:55.177" v="324" actId="700"/>
          <ac:spMkLst>
            <pc:docMk/>
            <pc:sldMk cId="1248887425" sldId="258"/>
            <ac:spMk id="5" creationId="{FFC76F07-069D-48B6-AE1B-C6B1AD3BB38E}"/>
          </ac:spMkLst>
        </pc:spChg>
      </pc:sldChg>
      <pc:sldChg chg="addSp delSp modSp new mod">
        <pc:chgData name="Burbidge, Richard C" userId="a545731e-e488-4b07-a59b-872b3f2f8473" providerId="ADAL" clId="{2D339CCE-EA94-4911-8E9C-2A5A43971164}" dt="2021-12-14T18:26:28.054" v="289" actId="20577"/>
        <pc:sldMkLst>
          <pc:docMk/>
          <pc:sldMk cId="2035220959" sldId="259"/>
        </pc:sldMkLst>
        <pc:spChg chg="add mod">
          <ac:chgData name="Burbidge, Richard C" userId="a545731e-e488-4b07-a59b-872b3f2f8473" providerId="ADAL" clId="{2D339CCE-EA94-4911-8E9C-2A5A43971164}" dt="2021-12-14T18:26:28.054" v="289" actId="20577"/>
          <ac:spMkLst>
            <pc:docMk/>
            <pc:sldMk cId="2035220959" sldId="259"/>
            <ac:spMk id="2" creationId="{6D4F2532-A2BC-48BD-B8A3-AF2A7C050D48}"/>
          </ac:spMkLst>
        </pc:spChg>
        <pc:spChg chg="add del mod">
          <ac:chgData name="Burbidge, Richard C" userId="a545731e-e488-4b07-a59b-872b3f2f8473" providerId="ADAL" clId="{2D339CCE-EA94-4911-8E9C-2A5A43971164}" dt="2021-12-14T18:17:55.377" v="79"/>
          <ac:spMkLst>
            <pc:docMk/>
            <pc:sldMk cId="2035220959" sldId="259"/>
            <ac:spMk id="4" creationId="{20024587-8D40-4835-9908-13B975FD73FE}"/>
          </ac:spMkLst>
        </pc:spChg>
        <pc:spChg chg="add mod">
          <ac:chgData name="Burbidge, Richard C" userId="a545731e-e488-4b07-a59b-872b3f2f8473" providerId="ADAL" clId="{2D339CCE-EA94-4911-8E9C-2A5A43971164}" dt="2021-12-14T18:22:49.512" v="137" actId="20577"/>
          <ac:spMkLst>
            <pc:docMk/>
            <pc:sldMk cId="2035220959" sldId="259"/>
            <ac:spMk id="5" creationId="{4AF92F7B-FFF7-4CE7-AA76-EFB32F7E0594}"/>
          </ac:spMkLst>
        </pc:spChg>
        <pc:spChg chg="add mod">
          <ac:chgData name="Burbidge, Richard C" userId="a545731e-e488-4b07-a59b-872b3f2f8473" providerId="ADAL" clId="{2D339CCE-EA94-4911-8E9C-2A5A43971164}" dt="2021-12-14T18:26:18.950" v="281" actId="13926"/>
          <ac:spMkLst>
            <pc:docMk/>
            <pc:sldMk cId="2035220959" sldId="259"/>
            <ac:spMk id="7" creationId="{8A8035DC-B17A-45A6-AC20-1543DAAB69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B198A-4F16-4E83-968D-711F1582A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325F56-3493-49FA-BB1C-0BC2E581C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7DA0B-1F2B-429B-A62A-DA7E35ACC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57BAF-0137-474C-9889-D7BFEE5F2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EA393-5276-487B-8CC1-282123BBD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2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A9EB8-CA57-46A6-817E-141262EEB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6A9FBF-8EA0-41AD-ABD1-64EA1F75F1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61C57-F34F-45B2-9D25-E8A701657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0BE8F-98B0-4226-9460-0117C747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551FA-1C86-4FFE-973A-DE74D442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59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F57DB-BD00-48A5-A5A6-0199A5168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165C2-42FC-4BE0-AF7C-2B895B2791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48069-B71B-47AD-B23A-11D340ED4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F7D97-BD26-470C-B5FC-9DE9D372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C8484-B9EF-4F06-9128-7B6624EB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4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92D0-B886-4A23-942D-B10206A49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6F29C-D47B-4826-B404-D2CF235B5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9E715-C164-4D4B-8741-AFE0ACA3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47AB-6BF6-45AE-8963-32E540C4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0DCE2-D8E8-4194-A028-7BD914CC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381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F586-FA82-497B-B411-B3CD0DBC3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6D171-773C-4504-9A43-EB4B58A2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37A45-29DF-4B87-A909-5B106CE7B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3B109-98A3-475A-A305-2850B4E4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FA3E0-C5B6-47CC-ABAD-42C314B78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80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33BE9-1378-4721-BED0-8CEA6175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164E7-5170-4B86-B92D-62DCA68963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7A03E2-9A02-43A9-B19E-5683AC7A7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795E9-2AE3-48F9-8E0B-CB3FA7F2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4841F-88A6-48CF-9329-51F994AA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3470-DB66-4B51-BBB7-472ACD12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18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8393B-D3FF-4646-A882-BA771AD3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EB329-B409-4688-B242-4566931FD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FB629-DE21-46FC-8E9A-E3466AF2A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13BFA7-8E2F-4D7E-A4F1-548C47EF2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D14B1-34D6-4B02-A1D4-04B0EA18A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F94D4-094C-430C-8578-E06C119D9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AFF0A-EBDB-4C29-A8EE-4752EA092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37E85-3409-4A0A-B131-8031996B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33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6140A-9AF7-4E8C-A35B-6A8F035C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88E4C-4F55-4DBF-9057-272B5A9C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CB07B-4B53-4E13-A453-BAB16821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D30CE0-8087-4303-B0E0-8C11543D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7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15930B-52DA-467B-A7EE-BABCB0F4F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CB624-AC90-4E0C-9630-5F8906C19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B4254-6643-418B-9BCC-59E451E1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EBC41-54CC-449F-94A0-8DB88ED2F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18D45-D4CD-4B04-8E71-F028073C5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039E6-3800-4DEC-88F7-233D12F86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86363A-43CF-48BA-BD72-2336637B9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960F7-A9FA-438F-8A4C-48CD4B19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D35E4-1783-42C6-83CE-07B90676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82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E32C1-4A5D-4C83-963C-5001F21F5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F299D1-5B1A-4226-9D26-E27A88FC9E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D8F8B2-5161-4886-9F7B-7FF93DAF6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C4CE97-F529-4293-9061-0763EB9B1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971EA-35DE-4A69-BFA2-13BA380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30B59C-D065-4CE9-AA5D-3056D816E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74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94B176-810B-4623-A0B0-FFE5DB8EA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773E98-6EB6-4FB5-8268-D8CB32E0E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AE76F-7DE3-4973-A119-6E9C8962E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11BA8-BFCD-4457-884A-800EFF64493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61021-27AA-4542-9D4F-FD875C8E4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3D0ED-D6F5-432D-AC4A-7305C173CF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57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4F2532-A2BC-48BD-B8A3-AF2A7C050D48}"/>
              </a:ext>
            </a:extLst>
          </p:cNvPr>
          <p:cNvSpPr txBox="1">
            <a:spLocks/>
          </p:cNvSpPr>
          <p:nvPr/>
        </p:nvSpPr>
        <p:spPr>
          <a:xfrm>
            <a:off x="793630" y="400372"/>
            <a:ext cx="10985082" cy="109182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3GPP TSG RAN Meeting #94e					RP-213616</a:t>
            </a:r>
          </a:p>
          <a:p>
            <a:pPr marL="0" indent="0">
              <a:buNone/>
            </a:pPr>
            <a:r>
              <a:rPr lang="en-US" dirty="0"/>
              <a:t>Electronic Meeting, 6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 </a:t>
            </a:r>
            <a:r>
              <a:rPr lang="en-US" dirty="0"/>
              <a:t>December 2021</a:t>
            </a:r>
            <a:endParaRPr lang="en-GB" dirty="0"/>
          </a:p>
          <a:p>
            <a:endParaRPr lang="en-US" b="1" dirty="0"/>
          </a:p>
          <a:p>
            <a:endParaRPr lang="en-GB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AF92F7B-FFF7-4CE7-AA76-EFB32F7E0594}"/>
              </a:ext>
            </a:extLst>
          </p:cNvPr>
          <p:cNvSpPr txBox="1">
            <a:spLocks/>
          </p:cNvSpPr>
          <p:nvPr/>
        </p:nvSpPr>
        <p:spPr>
          <a:xfrm>
            <a:off x="793630" y="2203084"/>
            <a:ext cx="10283651" cy="29813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Moderator’s proposals from [94e-39-R17-RedCap-WI] (for discussion in GTW)</a:t>
            </a: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Agenda Item:	9.3.1.7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Source: 	</a:t>
            </a:r>
            <a:r>
              <a:rPr lang="en-US" sz="2400" dirty="0">
                <a:latin typeface="+mn-lt"/>
              </a:rPr>
              <a:t>Intel (email discussion moderator)</a:t>
            </a:r>
            <a:br>
              <a:rPr lang="en-US" sz="2400" dirty="0">
                <a:latin typeface="+mn-lt"/>
              </a:rPr>
            </a:br>
            <a:endParaRPr lang="en-GB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352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Moderator’s proposals for RP-213046 on </a:t>
            </a:r>
            <a:r>
              <a:rPr lang="en-US" sz="3200" dirty="0" err="1"/>
              <a:t>RedCap</a:t>
            </a:r>
            <a:r>
              <a:rPr lang="en-US" sz="3200" dirty="0"/>
              <a:t> Idle mode operation (proposals to be agreed together):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RAN2 should work on the assumption that the cell reselection measurements and cell ranking is performed are based on measurements on the CD-SSB, regardless of whether the UE monitors paging in an initial BWP associated with CD-SSB (scheme 1) or an initial BWP associated with NCD-SSB (scheme 2). This applies for intra- and inter-frequency measurements, and for IDLE and INACTIVE states.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Scheme 1 (i.e. UE in IDLE and INACTIVE monitors paging in an initial BWP associated with CD-SSB) is adopted for further work in Rel-17. Scheme 2 (i.e. UE in IDLE and INACTIVE monitors paging in an initial BWP associated with NCD-SSB) is not considered further in Rel-17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99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Other conclusions from [94e-39-R17-RedCap-WI] (for information, not necessary for GTW discussion)</a:t>
            </a:r>
          </a:p>
          <a:p>
            <a:endParaRPr lang="en-US" dirty="0"/>
          </a:p>
          <a:p>
            <a:r>
              <a:rPr lang="en-US" dirty="0"/>
              <a:t>Conclusions on </a:t>
            </a:r>
            <a:r>
              <a:rPr lang="en-US" dirty="0" err="1"/>
              <a:t>RedCap</a:t>
            </a:r>
            <a:r>
              <a:rPr lang="en-US" dirty="0"/>
              <a:t> Status Report:</a:t>
            </a:r>
          </a:p>
          <a:p>
            <a:pPr lvl="1"/>
            <a:r>
              <a:rPr lang="en-US" dirty="0"/>
              <a:t>RP-212914 is noted</a:t>
            </a:r>
          </a:p>
          <a:p>
            <a:pPr lvl="1"/>
            <a:r>
              <a:rPr lang="en-US" dirty="0"/>
              <a:t>Status Report in RP-212802 is noted</a:t>
            </a:r>
          </a:p>
          <a:p>
            <a:endParaRPr lang="en-US" dirty="0"/>
          </a:p>
          <a:p>
            <a:r>
              <a:rPr lang="en-US" dirty="0"/>
              <a:t>Conclusion for RP-213427 on </a:t>
            </a:r>
            <a:r>
              <a:rPr lang="en-US" dirty="0" err="1"/>
              <a:t>RedCap</a:t>
            </a:r>
            <a:r>
              <a:rPr lang="en-US" dirty="0"/>
              <a:t> Frequency Bands:</a:t>
            </a:r>
          </a:p>
          <a:p>
            <a:pPr lvl="1"/>
            <a:r>
              <a:rPr lang="en-US" dirty="0"/>
              <a:t>Agreement from RAN#93e (RP-212634) remains an agreement.</a:t>
            </a:r>
          </a:p>
          <a:p>
            <a:pPr lvl="1"/>
            <a:r>
              <a:rPr lang="en-US" dirty="0"/>
              <a:t>No RAN4 time to be spent discussing the 3 cases (covered by the RAN#93e agreement) in Rel-17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421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261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RAN#93-e       RP-212631 13th – 17th, September 2021   Source:   Intel (email discussion moderator) Agenda Item:  9.3.1.7</dc:title>
  <dc:creator>Richard Burbidge</dc:creator>
  <cp:lastModifiedBy>Richard Burbidge</cp:lastModifiedBy>
  <cp:revision>8</cp:revision>
  <dcterms:created xsi:type="dcterms:W3CDTF">2021-09-17T11:08:37Z</dcterms:created>
  <dcterms:modified xsi:type="dcterms:W3CDTF">2021-12-16T12:53:03Z</dcterms:modified>
</cp:coreProperties>
</file>