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30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ejlgaard, Benny (Nokia - DK/Aalborg)" userId="6bee5984-93e8-4633-88d7-07035d56efa8" providerId="ADAL" clId="{25B0E062-235D-4AD6-8ADF-EB6C3AFA025A}"/>
    <pc:docChg chg="undo custSel delSld modSld">
      <pc:chgData name="Vejlgaard, Benny (Nokia - DK/Aalborg)" userId="6bee5984-93e8-4633-88d7-07035d56efa8" providerId="ADAL" clId="{25B0E062-235D-4AD6-8ADF-EB6C3AFA025A}" dt="2021-12-08T19:18:45.939" v="120" actId="115"/>
      <pc:docMkLst>
        <pc:docMk/>
      </pc:docMkLst>
      <pc:sldChg chg="modSp mod">
        <pc:chgData name="Vejlgaard, Benny (Nokia - DK/Aalborg)" userId="6bee5984-93e8-4633-88d7-07035d56efa8" providerId="ADAL" clId="{25B0E062-235D-4AD6-8ADF-EB6C3AFA025A}" dt="2021-12-08T07:56:03.694" v="10" actId="6549"/>
        <pc:sldMkLst>
          <pc:docMk/>
          <pc:sldMk cId="1610839219" sldId="256"/>
        </pc:sldMkLst>
        <pc:spChg chg="mod">
          <ac:chgData name="Vejlgaard, Benny (Nokia - DK/Aalborg)" userId="6bee5984-93e8-4633-88d7-07035d56efa8" providerId="ADAL" clId="{25B0E062-235D-4AD6-8ADF-EB6C3AFA025A}" dt="2021-12-08T07:56:03.694" v="10" actId="6549"/>
          <ac:spMkLst>
            <pc:docMk/>
            <pc:sldMk cId="1610839219" sldId="256"/>
            <ac:spMk id="2" creationId="{ABD64057-ADE4-407B-99CA-9AE6822BB755}"/>
          </ac:spMkLst>
        </pc:spChg>
      </pc:sldChg>
      <pc:sldChg chg="modSp mod">
        <pc:chgData name="Vejlgaard, Benny (Nokia - DK/Aalborg)" userId="6bee5984-93e8-4633-88d7-07035d56efa8" providerId="ADAL" clId="{25B0E062-235D-4AD6-8ADF-EB6C3AFA025A}" dt="2021-12-08T19:18:45.939" v="120" actId="115"/>
        <pc:sldMkLst>
          <pc:docMk/>
          <pc:sldMk cId="2762720474" sldId="257"/>
        </pc:sldMkLst>
        <pc:spChg chg="mod">
          <ac:chgData name="Vejlgaard, Benny (Nokia - DK/Aalborg)" userId="6bee5984-93e8-4633-88d7-07035d56efa8" providerId="ADAL" clId="{25B0E062-235D-4AD6-8ADF-EB6C3AFA025A}" dt="2021-12-08T08:42:03.584" v="103" actId="27636"/>
          <ac:spMkLst>
            <pc:docMk/>
            <pc:sldMk cId="2762720474" sldId="257"/>
            <ac:spMk id="2" creationId="{730740AB-0CFF-4429-99CF-C5394F0BCCD3}"/>
          </ac:spMkLst>
        </pc:spChg>
        <pc:spChg chg="mod">
          <ac:chgData name="Vejlgaard, Benny (Nokia - DK/Aalborg)" userId="6bee5984-93e8-4633-88d7-07035d56efa8" providerId="ADAL" clId="{25B0E062-235D-4AD6-8ADF-EB6C3AFA025A}" dt="2021-12-08T19:18:45.939" v="120" actId="115"/>
          <ac:spMkLst>
            <pc:docMk/>
            <pc:sldMk cId="2762720474" sldId="257"/>
            <ac:spMk id="3" creationId="{870FA7CF-9DA2-463B-AF55-1F6151E7B1F3}"/>
          </ac:spMkLst>
        </pc:spChg>
      </pc:sldChg>
      <pc:sldChg chg="del">
        <pc:chgData name="Vejlgaard, Benny (Nokia - DK/Aalborg)" userId="6bee5984-93e8-4633-88d7-07035d56efa8" providerId="ADAL" clId="{25B0E062-235D-4AD6-8ADF-EB6C3AFA025A}" dt="2021-12-08T07:56:06.484" v="11" actId="47"/>
        <pc:sldMkLst>
          <pc:docMk/>
          <pc:sldMk cId="1642048910" sldId="258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D8E35D-5ED2-49CF-8526-7CA2D651C0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783F611-9CD4-40A1-A2C9-D32389AB9C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B54B7B-19B6-49A1-A94C-52910C1194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77932-7861-41D4-B275-33474F6EB85D}" type="datetimeFigureOut">
              <a:rPr lang="en-GB" smtClean="0"/>
              <a:t>08/12/2021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9BA9E0-FBA6-4C9B-9556-58DF2A76A8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F86E90-F3E5-4DDE-8B77-55AA989BDD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D7DE-D3AB-4355-97A0-5D0F71BC62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78119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EC9203-43FC-4012-98EB-53FA73729D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6170C4-CDA5-4DE6-ADB1-7AAF47C339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16F89D-36AE-4D2E-951A-CD429FAF38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77932-7861-41D4-B275-33474F6EB85D}" type="datetimeFigureOut">
              <a:rPr lang="en-GB" smtClean="0"/>
              <a:t>08/12/2021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EA8282-7A2E-43C4-ADA5-C75EA49A5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00A32D-CCCA-4A46-9130-24ACA104E7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D7DE-D3AB-4355-97A0-5D0F71BC62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7687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50388DF-7762-43D0-AFB5-5350838781D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C61531-3CC3-4E87-8D79-63591145FE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3093F2-02F2-455E-88BF-8CAB516C85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77932-7861-41D4-B275-33474F6EB85D}" type="datetimeFigureOut">
              <a:rPr lang="en-GB" smtClean="0"/>
              <a:t>08/12/2021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06F662-B8FC-414B-B21F-BADAD77BC9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51A009-1B7E-47F9-A6F5-CF18B2B35C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D7DE-D3AB-4355-97A0-5D0F71BC62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71008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5C6C42-C12D-46EB-B180-AE010E9BD4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1C7253-0030-4F2B-816C-78A3D3E49F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D06A31-F37B-4EB1-AF26-8D91B2B32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77932-7861-41D4-B275-33474F6EB85D}" type="datetimeFigureOut">
              <a:rPr lang="en-GB" smtClean="0"/>
              <a:t>08/12/2021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C400F7-56C7-4175-BF7C-E9D3A9FDBF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DE8452-8BD3-4CF5-AFA4-E99F715358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D7DE-D3AB-4355-97A0-5D0F71BC62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88991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14F66C-E442-41EC-BDA1-7237394E02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862280-BE53-48B6-BB10-8F70111EF6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422C6D-F171-4CB6-A56D-0464FB9FEA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77932-7861-41D4-B275-33474F6EB85D}" type="datetimeFigureOut">
              <a:rPr lang="en-GB" smtClean="0"/>
              <a:t>08/12/2021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6EB47C-4919-4394-9579-F00D492F51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75CF54-FFFB-4B01-BB54-159D1B1CA0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D7DE-D3AB-4355-97A0-5D0F71BC62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7354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96B583-8FEE-4942-A128-9426CA28F7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38568C-A388-4FAF-A73D-0B1EC6FBFF1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5D9C61F-16C4-4B8C-9C1D-875F6423EF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8D0578-0C71-4F87-B45A-81A78FE8E3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77932-7861-41D4-B275-33474F6EB85D}" type="datetimeFigureOut">
              <a:rPr lang="en-GB" smtClean="0"/>
              <a:t>08/12/2021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79F2671-5740-408D-BAB7-2106BC445B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BF751B-C432-4C64-BA69-14151412BF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D7DE-D3AB-4355-97A0-5D0F71BC62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43065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6D2F8-4A50-47BA-8488-D4B9E6FB87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6001D9-26F0-4DB2-8630-0208307BC5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679BB01-80FB-4FBB-845D-65B2A7B21A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2A232F2-7299-4048-9680-F021B4E54E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0489652-1B70-44AA-B9E6-99E6EC3442D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393106A-337D-4B6C-8B80-D63E6937B5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77932-7861-41D4-B275-33474F6EB85D}" type="datetimeFigureOut">
              <a:rPr lang="en-GB" smtClean="0"/>
              <a:t>08/12/2021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47237DD-2FDE-4673-87D2-CBBA1400A5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DD47C60-B7A6-48D6-BD50-6485E0F841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D7DE-D3AB-4355-97A0-5D0F71BC62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01709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149C95-ACF4-4F44-8A2D-2D8C1F5418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C7521ED-656E-4383-B39F-64BA6DC91D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77932-7861-41D4-B275-33474F6EB85D}" type="datetimeFigureOut">
              <a:rPr lang="en-GB" smtClean="0"/>
              <a:t>08/12/2021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8FFF950-253C-48BA-9E0E-F19CFE3250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2363D5-96B6-46AE-AECF-9D8E460042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D7DE-D3AB-4355-97A0-5D0F71BC62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92294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35C92F7-447C-4E69-91A4-0BCB669BD2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77932-7861-41D4-B275-33474F6EB85D}" type="datetimeFigureOut">
              <a:rPr lang="en-GB" smtClean="0"/>
              <a:t>08/12/2021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8143C80-4A38-438B-8391-BD4A166C31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F92D1B-3B13-4051-A0C0-DC69AC475F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D7DE-D3AB-4355-97A0-5D0F71BC62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94660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333DC2-954F-45F0-BA5B-D8BAB3582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D1FE42-DD4A-4158-B7AE-DA6C789F7A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D9663D9-05A4-44F7-A712-613ACB2A2B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0B0B734-0A9C-40FC-BE18-4408855406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77932-7861-41D4-B275-33474F6EB85D}" type="datetimeFigureOut">
              <a:rPr lang="en-GB" smtClean="0"/>
              <a:t>08/12/2021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DA61499-D66E-4B57-BB36-8FCA508F73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A225C73-951A-439B-82E2-58C742505A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D7DE-D3AB-4355-97A0-5D0F71BC62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370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A7E512-3E25-49C9-ADE4-375386566E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5CC4118-3D75-4AAF-B9E6-0E87DAC8C1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CEDEE9E-7DD6-4C43-AAD3-E9C80B4652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8570DC4-4EA1-42C3-856E-4F8BDD522C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77932-7861-41D4-B275-33474F6EB85D}" type="datetimeFigureOut">
              <a:rPr lang="en-GB" smtClean="0"/>
              <a:t>08/12/2021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6626344-7A00-41C1-A095-A95B644222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031447D-2013-46D3-B6AA-6BDBF6C456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D7DE-D3AB-4355-97A0-5D0F71BC62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37231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0F90BC3-066D-46DD-B2F0-C7283ABDAD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08ACD3-FEF8-41E0-A020-C0266133F9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3F89D1-84B1-4647-91BE-22883CD20F9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477932-7861-41D4-B275-33474F6EB85D}" type="datetimeFigureOut">
              <a:rPr lang="en-GB" smtClean="0"/>
              <a:t>08/12/2021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51AF40-B458-4AD0-A0D4-07044F18E3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26A56D-86AE-4BD3-B380-A3168983207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25D7DE-D3AB-4355-97A0-5D0F71BC62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06953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D64057-ADE4-407B-99CA-9AE6822BB75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28931" y="2456487"/>
            <a:ext cx="9144000" cy="3512992"/>
          </a:xfrm>
        </p:spPr>
        <p:txBody>
          <a:bodyPr>
            <a:normAutofit fontScale="90000"/>
          </a:bodyPr>
          <a:lstStyle/>
          <a:p>
            <a:pPr algn="l"/>
            <a:r>
              <a:rPr lang="en-GB" dirty="0"/>
              <a:t>RP-213499</a:t>
            </a:r>
            <a:br>
              <a:rPr lang="en-GB" dirty="0"/>
            </a:br>
            <a:br>
              <a:rPr lang="en-GB" dirty="0"/>
            </a:br>
            <a:r>
              <a:rPr lang="en-GB" dirty="0"/>
              <a:t>Rel-18 UAV</a:t>
            </a:r>
            <a:br>
              <a:rPr lang="en-GB" dirty="0"/>
            </a:br>
            <a:r>
              <a:rPr lang="en-GB" dirty="0"/>
              <a:t>Proposals for discussion in Tuesday GTW</a:t>
            </a:r>
            <a:br>
              <a:rPr lang="en-GB" dirty="0"/>
            </a:br>
            <a:br>
              <a:rPr lang="en-GB" dirty="0"/>
            </a:br>
            <a:r>
              <a:rPr lang="en-GB" dirty="0"/>
              <a:t>Moderator (Nokia)</a:t>
            </a:r>
          </a:p>
        </p:txBody>
      </p:sp>
    </p:spTree>
    <p:extLst>
      <p:ext uri="{BB962C8B-B14F-4D97-AF65-F5344CB8AC3E}">
        <p14:creationId xmlns:p14="http://schemas.microsoft.com/office/powerpoint/2010/main" val="16108392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0740AB-0CFF-4429-99CF-C5394F0BCC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00550"/>
          </a:xfrm>
        </p:spPr>
        <p:txBody>
          <a:bodyPr>
            <a:normAutofit fontScale="90000"/>
          </a:bodyPr>
          <a:lstStyle/>
          <a:p>
            <a:r>
              <a:rPr lang="en-GB" dirty="0"/>
              <a:t>Rel. 18: UAV 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0FA7CF-9DA2-463B-AF55-1F6151E7B1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65676"/>
            <a:ext cx="10515600" cy="559749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600" dirty="0"/>
              <a:t>1. Specify the following enhancements on measurement reports [RAN2]:</a:t>
            </a:r>
          </a:p>
          <a:p>
            <a:r>
              <a:rPr lang="en-US" sz="1600" dirty="0"/>
              <a:t>UE-triggered measurement report based on configured height thresholds</a:t>
            </a:r>
          </a:p>
          <a:p>
            <a:r>
              <a:rPr lang="en-US" sz="1600" dirty="0"/>
              <a:t>Reporting of height, location and speed in measurement report</a:t>
            </a:r>
          </a:p>
          <a:p>
            <a:r>
              <a:rPr lang="en-US" sz="1600" dirty="0"/>
              <a:t>Flight path reporting</a:t>
            </a:r>
          </a:p>
          <a:p>
            <a:r>
              <a:rPr lang="en-US" sz="1600" dirty="0"/>
              <a:t>Measurement reporting based on a configured number of cells (i.e. larger than one) fulfilling the triggering criteria simultaneously</a:t>
            </a:r>
          </a:p>
          <a:p>
            <a:pPr marL="0" indent="0">
              <a:buNone/>
            </a:pPr>
            <a:r>
              <a:rPr lang="en-US" sz="1600" dirty="0"/>
              <a:t>Note: Work done in LTE is a starting point for this objective. </a:t>
            </a:r>
            <a:r>
              <a:rPr lang="en-US" sz="1600" u="sng" dirty="0"/>
              <a:t>NR-specific enhancements can be considered, if needed, while overall the LTE and NR solutions should be harmonized as much as possible.</a:t>
            </a:r>
          </a:p>
          <a:p>
            <a:pPr marL="0" indent="0">
              <a:buNone/>
            </a:pPr>
            <a:r>
              <a:rPr lang="en-US" sz="1600" dirty="0"/>
              <a:t>2. Specify the signaling to support subscription-based aerial-UE identification [RAN3/SA2 interaction/RAN2]</a:t>
            </a:r>
          </a:p>
          <a:p>
            <a:pPr marL="0" indent="0">
              <a:buNone/>
            </a:pPr>
            <a:r>
              <a:rPr lang="en-US" sz="1600" dirty="0"/>
              <a:t>Note: Work done in LTE is a starting point for this objective. </a:t>
            </a:r>
            <a:r>
              <a:rPr lang="en-US" sz="1600" u="sng" dirty="0"/>
              <a:t>NR-specific enhancements can be considered, if needed, while overall the LTE and NR solutions should be harmonized as much as possible.</a:t>
            </a:r>
          </a:p>
          <a:p>
            <a:pPr marL="0" indent="0">
              <a:buNone/>
            </a:pPr>
            <a:r>
              <a:rPr lang="en-US" sz="1600" dirty="0"/>
              <a:t>3. Specify needed enhancements for broadcast of UAV identification [RAN2, RAN1, SA2 interaction]</a:t>
            </a:r>
          </a:p>
          <a:p>
            <a:pPr marL="0" indent="0">
              <a:buNone/>
            </a:pPr>
            <a:r>
              <a:rPr lang="en-US" sz="1600" dirty="0"/>
              <a:t>Applicable to both LTE and NR</a:t>
            </a:r>
          </a:p>
          <a:p>
            <a:pPr marL="0" indent="0">
              <a:buNone/>
            </a:pPr>
            <a:r>
              <a:rPr lang="en-US" sz="1600" dirty="0"/>
              <a:t>Note: This description is a placeholder for a more detailed objective to be drafted once SA2 will have concluded their study on the architectural aspects.</a:t>
            </a:r>
          </a:p>
          <a:p>
            <a:pPr marL="0" indent="0">
              <a:buNone/>
            </a:pPr>
            <a:r>
              <a:rPr lang="en-US" sz="1600" dirty="0"/>
              <a:t>4. Study and specify UE capability signaling to indicate UAV beamforming capabilities and necessary control signaling, with the following assumptions [RAN1, RAN4, RAN2]:</a:t>
            </a:r>
          </a:p>
          <a:p>
            <a:r>
              <a:rPr lang="en-US" sz="1600" dirty="0"/>
              <a:t>FR1 with directional antenna at UE side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27627204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669</TotalTime>
  <Words>261</Words>
  <Application>Microsoft Office PowerPoint</Application>
  <PresentationFormat>Widescreen</PresentationFormat>
  <Paragraphs>15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RP-213499  Rel-18 UAV Proposals for discussion in Tuesday GTW  Moderator (Nokia)</vt:lpstr>
      <vt:lpstr>Rel. 18: UAV Objectives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RP-213486  Rel-18 Positioning Proposals for discussion in Tuesday GTW</dc:title>
  <dc:creator>Richard Burbidge</dc:creator>
  <cp:lastModifiedBy>Vejlgaard, Benny (Nokia - DK/Aalborg)</cp:lastModifiedBy>
  <cp:revision>4</cp:revision>
  <dcterms:created xsi:type="dcterms:W3CDTF">2021-12-07T20:08:21Z</dcterms:created>
  <dcterms:modified xsi:type="dcterms:W3CDTF">2021-12-08T19:18:54Z</dcterms:modified>
</cp:coreProperties>
</file>