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349" r:id="rId2"/>
    <p:sldId id="350" r:id="rId3"/>
    <p:sldId id="354" r:id="rId4"/>
    <p:sldId id="353" r:id="rId5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9F2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3" autoAdjust="0"/>
    <p:restoredTop sz="86410" autoAdjust="0"/>
  </p:normalViewPr>
  <p:slideViewPr>
    <p:cSldViewPr snapToGrid="0" snapToObjects="1" showGuides="1">
      <p:cViewPr>
        <p:scale>
          <a:sx n="75" d="100"/>
          <a:sy n="75" d="100"/>
        </p:scale>
        <p:origin x="2874" y="1902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12/7/2021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07/12/2021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TSG_RAN/TSGR_94e/Inbox/Drafts/%5B94e-18-R18-NTN-IoT%5D?login=1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Summary of [94e-</a:t>
            </a:r>
            <a:r>
              <a:rPr lang="en-US" sz="4000" dirty="0" smtClean="0">
                <a:solidFill>
                  <a:schemeClr val="tx1"/>
                </a:solidFill>
              </a:rPr>
              <a:t>18-R18-NTN-IoT]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 smtClean="0"/>
              <a:t>MediaTek Inc. </a:t>
            </a:r>
            <a:r>
              <a:rPr lang="en-US" sz="1800" dirty="0" smtClean="0"/>
              <a:t> (Moderator)</a:t>
            </a:r>
            <a:endParaRPr lang="en-US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 smtClean="0">
                <a:latin typeface="+mj-lt"/>
              </a:rPr>
              <a:t>3GPP TSG RAN 94E	</a:t>
            </a:r>
            <a:r>
              <a:rPr lang="en-US" b="1" dirty="0" smtClean="0">
                <a:latin typeface="+mj-lt"/>
              </a:rPr>
              <a:t>RP-213494</a:t>
            </a:r>
            <a:endParaRPr lang="en-US" b="1" dirty="0" smtClean="0">
              <a:solidFill>
                <a:srgbClr val="FF0000"/>
              </a:solidFill>
              <a:latin typeface="+mj-lt"/>
            </a:endParaRPr>
          </a:p>
          <a:p>
            <a:pPr>
              <a:tabLst>
                <a:tab pos="11199813" algn="r"/>
              </a:tabLst>
            </a:pPr>
            <a:r>
              <a:rPr lang="en-US" dirty="0" smtClean="0"/>
              <a:t>December 6</a:t>
            </a:r>
            <a:r>
              <a:rPr lang="en-US" baseline="30000" dirty="0" smtClean="0"/>
              <a:t>th</a:t>
            </a:r>
            <a:r>
              <a:rPr lang="en-US" dirty="0" smtClean="0"/>
              <a:t>-17</a:t>
            </a:r>
            <a:r>
              <a:rPr lang="en-US" baseline="30000" dirty="0" smtClean="0"/>
              <a:t>th</a:t>
            </a:r>
            <a:r>
              <a:rPr lang="en-US" dirty="0" smtClean="0"/>
              <a:t>, 2021	Agenda Item </a:t>
            </a:r>
            <a:r>
              <a:rPr lang="en-US" dirty="0" err="1" smtClean="0">
                <a:solidFill>
                  <a:srgbClr val="FF0000"/>
                </a:solidFill>
              </a:rPr>
              <a:t>a.b.c.d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00212" y="3691156"/>
            <a:ext cx="4597167" cy="545284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ctr"/>
            <a:endParaRPr lang="en-US" b="1" dirty="0" smtClean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/>
              <a:t>Proposal 1: Justification: </a:t>
            </a:r>
            <a:r>
              <a:rPr lang="en-US" sz="2400" dirty="0"/>
              <a:t>The Moderator proposes to park the discussion on the justification (</a:t>
            </a:r>
            <a:r>
              <a:rPr lang="en-US" sz="2400" dirty="0" smtClean="0"/>
              <a:t>unless objectives </a:t>
            </a:r>
            <a:r>
              <a:rPr lang="en-US" sz="2400" dirty="0"/>
              <a:t>change drastically</a:t>
            </a:r>
            <a:r>
              <a:rPr lang="en-US" sz="2400" dirty="0" smtClean="0"/>
              <a:t>)</a:t>
            </a:r>
          </a:p>
          <a:p>
            <a:r>
              <a:rPr lang="en-US" sz="2400" b="1" dirty="0"/>
              <a:t>Proposal 2: Performance Enhancements: </a:t>
            </a:r>
            <a:r>
              <a:rPr lang="en-US" sz="2400" dirty="0"/>
              <a:t>The Moderator recommends to confirm the objectives </a:t>
            </a:r>
            <a:r>
              <a:rPr lang="en-US" sz="2400" dirty="0" smtClean="0"/>
              <a:t>on Disabling </a:t>
            </a:r>
            <a:r>
              <a:rPr lang="en-US" sz="2400" dirty="0"/>
              <a:t>HARQ feedback and Improved GNSS operation (with minor wording clarification to </a:t>
            </a:r>
            <a:r>
              <a:rPr lang="en-US" sz="2400" dirty="0" smtClean="0"/>
              <a:t>avoid confusion</a:t>
            </a:r>
            <a:r>
              <a:rPr lang="en-US" sz="2400" dirty="0"/>
              <a:t>). The Moderator proposes not to expand the scope at this stage</a:t>
            </a:r>
            <a:r>
              <a:rPr lang="en-US" sz="2400" dirty="0" smtClean="0"/>
              <a:t>.</a:t>
            </a:r>
          </a:p>
          <a:p>
            <a:r>
              <a:rPr lang="en-US" sz="2400" b="1" dirty="0"/>
              <a:t>Proposal 3: Mobility Enhancements: </a:t>
            </a:r>
            <a:r>
              <a:rPr lang="en-US" sz="2400" dirty="0"/>
              <a:t>The Moderator proposes:</a:t>
            </a:r>
          </a:p>
          <a:p>
            <a:pPr lvl="1"/>
            <a:r>
              <a:rPr lang="en-US" sz="1800" dirty="0" smtClean="0"/>
              <a:t>To </a:t>
            </a:r>
            <a:r>
              <a:rPr lang="en-US" sz="1800" dirty="0"/>
              <a:t>reinstate the ”RLF” in the first sub-objective</a:t>
            </a:r>
          </a:p>
          <a:p>
            <a:pPr lvl="1"/>
            <a:r>
              <a:rPr lang="en-US" sz="1800" dirty="0" smtClean="0"/>
              <a:t>To </a:t>
            </a:r>
            <a:r>
              <a:rPr lang="en-US" sz="1800" dirty="0"/>
              <a:t>keep the parenthesis on CHO but to remove the ”e.g.”</a:t>
            </a:r>
          </a:p>
          <a:p>
            <a:pPr lvl="1"/>
            <a:r>
              <a:rPr lang="en-US" sz="1800" dirty="0" smtClean="0"/>
              <a:t>To </a:t>
            </a:r>
            <a:r>
              <a:rPr lang="en-US" sz="1800" dirty="0"/>
              <a:t>confirm the removal of </a:t>
            </a:r>
            <a:r>
              <a:rPr lang="en-US" sz="1800" strike="sngStrike" dirty="0"/>
              <a:t>[NB-</a:t>
            </a:r>
            <a:r>
              <a:rPr lang="en-US" sz="1800" strike="sngStrike" dirty="0" err="1"/>
              <a:t>IoT</a:t>
            </a:r>
            <a:r>
              <a:rPr lang="en-US" sz="1800" strike="sngStrike" dirty="0"/>
              <a:t> carrier selection based on the coverage level and </a:t>
            </a:r>
            <a:r>
              <a:rPr lang="en-US" sz="1800" strike="sngStrike" dirty="0" smtClean="0"/>
              <a:t>associated carrier </a:t>
            </a:r>
            <a:r>
              <a:rPr lang="en-US" sz="1800" strike="sngStrike" dirty="0"/>
              <a:t>specific configuration] [RAN1, RAN2]</a:t>
            </a:r>
            <a:endParaRPr lang="en-US" sz="1800" strike="sngStrike" dirty="0" smtClean="0"/>
          </a:p>
          <a:p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84504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/>
              <a:t>Proposal 4: Discontinuous Coverage: </a:t>
            </a:r>
            <a:r>
              <a:rPr lang="en-US" sz="2400" dirty="0"/>
              <a:t>The moderator proposes to keep an objective </a:t>
            </a:r>
            <a:r>
              <a:rPr lang="en-US" sz="2400" i="1" dirty="0"/>
              <a:t>placeholder </a:t>
            </a:r>
            <a:r>
              <a:rPr lang="en-US" sz="2400" dirty="0" smtClean="0"/>
              <a:t>for Further </a:t>
            </a:r>
            <a:r>
              <a:rPr lang="en-US" sz="2400" dirty="0"/>
              <a:t>enhancements for Discontinuous Coverage (without any sub-objective) with a NOTE to </a:t>
            </a:r>
            <a:r>
              <a:rPr lang="en-US" sz="2400" dirty="0" smtClean="0"/>
              <a:t>revisit the </a:t>
            </a:r>
            <a:r>
              <a:rPr lang="en-US" sz="2400" dirty="0"/>
              <a:t>status in </a:t>
            </a:r>
            <a:r>
              <a:rPr lang="en-US" sz="2400" dirty="0" smtClean="0"/>
              <a:t>RAN#95e</a:t>
            </a:r>
          </a:p>
          <a:p>
            <a:r>
              <a:rPr lang="en-US" sz="2400" b="1" dirty="0"/>
              <a:t>Proposal 5: Store and Forward operation: </a:t>
            </a:r>
            <a:r>
              <a:rPr lang="en-US" sz="2400" dirty="0"/>
              <a:t>The moderator proposes that no objective be added to </a:t>
            </a:r>
            <a:r>
              <a:rPr lang="en-US" sz="2400" dirty="0" smtClean="0"/>
              <a:t>the scope </a:t>
            </a:r>
            <a:r>
              <a:rPr lang="en-US" sz="2400" dirty="0"/>
              <a:t>of the WID. The Moderator proposes to close this </a:t>
            </a:r>
            <a:r>
              <a:rPr lang="en-US" sz="2400" dirty="0" smtClean="0"/>
              <a:t>debate</a:t>
            </a:r>
          </a:p>
          <a:p>
            <a:r>
              <a:rPr lang="en-US" sz="2400" b="1" dirty="0"/>
              <a:t>Proposal 6: RAN4 requirements: </a:t>
            </a:r>
            <a:r>
              <a:rPr lang="en-US" sz="2400" dirty="0"/>
              <a:t>The Moderator proposes that handling of the RAN4 part </a:t>
            </a:r>
            <a:r>
              <a:rPr lang="en-US" sz="2400" dirty="0" smtClean="0"/>
              <a:t>be discussed </a:t>
            </a:r>
            <a:r>
              <a:rPr lang="en-US" sz="2400" dirty="0"/>
              <a:t>alongside the proposal to this meeting (RP-213361) to define the RAN4 </a:t>
            </a:r>
            <a:r>
              <a:rPr lang="en-US" sz="2400" dirty="0" err="1" smtClean="0"/>
              <a:t>core&amp;perf</a:t>
            </a:r>
            <a:r>
              <a:rPr lang="en-US" sz="2400" dirty="0" smtClean="0"/>
              <a:t> requirements </a:t>
            </a:r>
            <a:r>
              <a:rPr lang="en-US" sz="2400" dirty="0"/>
              <a:t>for Rel-17 </a:t>
            </a:r>
            <a:r>
              <a:rPr lang="en-US" sz="2400" dirty="0" err="1"/>
              <a:t>IoT</a:t>
            </a:r>
            <a:r>
              <a:rPr lang="en-US" sz="2400" dirty="0"/>
              <a:t>-NTN, as these two discussions are interrelated as already indicated in </a:t>
            </a:r>
            <a:r>
              <a:rPr lang="en-US" sz="2400" dirty="0" smtClean="0"/>
              <a:t>the draft </a:t>
            </a:r>
            <a:r>
              <a:rPr lang="en-US" sz="2400" dirty="0"/>
              <a:t>WID §4.2</a:t>
            </a:r>
            <a:r>
              <a:rPr lang="en-US" sz="2400" dirty="0" smtClean="0"/>
              <a:t>.</a:t>
            </a:r>
          </a:p>
          <a:p>
            <a:r>
              <a:rPr lang="en-US" sz="2400" b="1" dirty="0"/>
              <a:t>Conclusion of initial Phase: Updated WID: </a:t>
            </a:r>
            <a:r>
              <a:rPr lang="en-US" sz="2400" dirty="0"/>
              <a:t>The moderator has updated the WID (see blue </a:t>
            </a:r>
            <a:r>
              <a:rPr lang="en-US" sz="2400" dirty="0" smtClean="0"/>
              <a:t>highlights) in </a:t>
            </a:r>
            <a:r>
              <a:rPr lang="en-US" sz="2400" dirty="0"/>
              <a:t>the inbox/drafts/[94e-18-R18-NTN-IoT] </a:t>
            </a:r>
            <a:r>
              <a:rPr lang="en-US" sz="2400" dirty="0">
                <a:hlinkClick r:id="rId2"/>
              </a:rPr>
              <a:t>folder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43814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327981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8932</TotalTime>
  <Words>287</Words>
  <Application>Microsoft Office PowerPoint</Application>
  <PresentationFormat>Custom</PresentationFormat>
  <Paragraphs>21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MediaTek_PPT_Template_16x9_Internal Use</vt:lpstr>
      <vt:lpstr>Summary of [94e-18-R18-NTN-IoT]</vt:lpstr>
      <vt:lpstr>Proposals</vt:lpstr>
      <vt:lpstr>Proposals</vt:lpstr>
      <vt:lpstr>Thank You!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MediaTek Inc.</dc:creator>
  <cp:lastModifiedBy>MediaTek Inc.</cp:lastModifiedBy>
  <cp:revision>212</cp:revision>
  <dcterms:created xsi:type="dcterms:W3CDTF">2019-11-21T19:15:22Z</dcterms:created>
  <dcterms:modified xsi:type="dcterms:W3CDTF">2021-12-07T20:30:50Z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