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8E35D-5ED2-49CF-8526-7CA2D651C0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83F611-9CD4-40A1-A2C9-D32389AB9C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54B7B-19B6-49A1-A94C-52910C119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BA9E0-FBA6-4C9B-9556-58DF2A76A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F86E90-F3E5-4DDE-8B77-55AA989BD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811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C9203-43FC-4012-98EB-53FA73729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6170C4-CDA5-4DE6-ADB1-7AAF47C33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6F89D-36AE-4D2E-951A-CD429FAF3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EA8282-7A2E-43C4-ADA5-C75EA49A5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0A32D-CCCA-4A46-9130-24ACA104E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768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0388DF-7762-43D0-AFB5-5350838781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C61531-3CC3-4E87-8D79-63591145F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3093F2-02F2-455E-88BF-8CAB516C8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6F662-B8FC-414B-B21F-BADAD77BC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51A009-1B7E-47F9-A6F5-CF18B2B35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100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C6C42-C12D-46EB-B180-AE010E9BD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1C7253-0030-4F2B-816C-78A3D3E49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06A31-F37B-4EB1-AF26-8D91B2B32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C400F7-56C7-4175-BF7C-E9D3A9FD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E8452-8BD3-4CF5-AFA4-E99F71535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899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4F66C-E442-41EC-BDA1-7237394E02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862280-BE53-48B6-BB10-8F70111EF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422C6D-F171-4CB6-A56D-0464FB9FE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EB47C-4919-4394-9579-F00D492F5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5CF54-FFFB-4B01-BB54-159D1B1CA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7354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6B583-8FEE-4942-A128-9426CA28F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8568C-A388-4FAF-A73D-0B1EC6FBFF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D9C61F-16C4-4B8C-9C1D-875F6423E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8D0578-0C71-4F87-B45A-81A78FE8E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F2671-5740-408D-BAB7-2106BC445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BF751B-C432-4C64-BA69-14151412B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430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6D2F8-4A50-47BA-8488-D4B9E6FB8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6001D9-26F0-4DB2-8630-0208307BC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79BB01-80FB-4FBB-845D-65B2A7B21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A232F2-7299-4048-9680-F021B4E54E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489652-1B70-44AA-B9E6-99E6EC3442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93106A-337D-4B6C-8B80-D63E6937B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7237DD-2FDE-4673-87D2-CBBA1400A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DD47C60-B7A6-48D6-BD50-6485E0F84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170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49C95-ACF4-4F44-8A2D-2D8C1F541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7521ED-656E-4383-B39F-64BA6DC91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FFF950-253C-48BA-9E0E-F19CFE325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2363D5-96B6-46AE-AECF-9D8E46004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22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5C92F7-447C-4E69-91A4-0BCB669BD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143C80-4A38-438B-8391-BD4A166C3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F92D1B-3B13-4051-A0C0-DC69AC475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466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33DC2-954F-45F0-BA5B-D8BAB3582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D1FE42-DD4A-4158-B7AE-DA6C789F7A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663D9-05A4-44F7-A712-613ACB2A2B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B0B734-0A9C-40FC-BE18-440885540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A61499-D66E-4B57-BB36-8FCA508F7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225C73-951A-439B-82E2-58C742505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37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7E512-3E25-49C9-ADE4-375386566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CC4118-3D75-4AAF-B9E6-0E87DAC8C1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EDEE9E-7DD6-4C43-AAD3-E9C80B465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570DC4-4EA1-42C3-856E-4F8BDD522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626344-7A00-41C1-A095-A95B64422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31447D-2013-46D3-B6AA-6BDBF6C45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72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F90BC3-066D-46DD-B2F0-C7283ABDA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08ACD3-FEF8-41E0-A020-C0266133F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F89D1-84B1-4647-91BE-22883CD20F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77932-7861-41D4-B275-33474F6EB85D}" type="datetimeFigureOut">
              <a:rPr lang="en-GB" smtClean="0"/>
              <a:t>09/12/2021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51AF40-B458-4AD0-A0D4-07044F18E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26A56D-86AE-4BD3-B380-A316898320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5D7DE-D3AB-4355-97A0-5D0F71BC62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069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64057-ADE4-407B-99CA-9AE6822BB7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28931" y="2456487"/>
            <a:ext cx="9144000" cy="3512992"/>
          </a:xfrm>
        </p:spPr>
        <p:txBody>
          <a:bodyPr>
            <a:normAutofit fontScale="90000"/>
          </a:bodyPr>
          <a:lstStyle/>
          <a:p>
            <a:pPr algn="l"/>
            <a:r>
              <a:rPr lang="en-GB" dirty="0"/>
              <a:t>RP-213491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Rel-18 DSS Proposals</a:t>
            </a:r>
            <a:br>
              <a:rPr lang="en-GB" dirty="0"/>
            </a:br>
            <a:br>
              <a:rPr lang="en-GB" dirty="0"/>
            </a:br>
            <a:r>
              <a:rPr lang="en-GB" dirty="0"/>
              <a:t>Moderator (Ericsson)</a:t>
            </a:r>
          </a:p>
        </p:txBody>
      </p:sp>
    </p:spTree>
    <p:extLst>
      <p:ext uri="{BB962C8B-B14F-4D97-AF65-F5344CB8AC3E}">
        <p14:creationId xmlns:p14="http://schemas.microsoft.com/office/powerpoint/2010/main" val="1610839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740AB-0CFF-4429-99CF-C5394F0BC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0FA7CF-9DA2-463B-AF55-1F6151E7B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WID is in RP-213559</a:t>
            </a:r>
          </a:p>
          <a:p>
            <a:endParaRPr lang="en-GB" dirty="0"/>
          </a:p>
          <a:p>
            <a:r>
              <a:rPr lang="en-GB" dirty="0"/>
              <a:t>Additional proposed objectives</a:t>
            </a:r>
          </a:p>
          <a:p>
            <a:pPr lvl="1"/>
            <a:r>
              <a:rPr lang="en-US" dirty="0"/>
              <a:t>Support DCI based dynamic adaptation of PDSCH rate-matching around up to 2 LTE CRS pattern(s) [RAN1, RAN2]</a:t>
            </a:r>
          </a:p>
          <a:p>
            <a:pPr lvl="2"/>
            <a:r>
              <a:rPr lang="en-US" dirty="0"/>
              <a:t>Current CRS rate matching specifications and already existing DCI fields should be reused when viable</a:t>
            </a:r>
            <a:endParaRPr lang="en-GB" dirty="0"/>
          </a:p>
          <a:p>
            <a:pPr lvl="1"/>
            <a:r>
              <a:rPr lang="en-US" dirty="0"/>
              <a:t>Allow a UE to support, and be configured with, two overlapping CRS RM patterns regardless of support or configuration of multi-TRP [RAN1, RAN2]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2720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86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RP-213491  Rel-18 DSS Proposals  Moderator (Ericsson)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RP-213486  Rel-18 Positioning Proposals for discussion in Tuesday GTW</dc:title>
  <dc:creator/>
  <cp:lastModifiedBy>Asbjörn Grövlen</cp:lastModifiedBy>
  <cp:revision>10</cp:revision>
  <dcterms:created xsi:type="dcterms:W3CDTF">2021-12-07T20:08:21Z</dcterms:created>
  <dcterms:modified xsi:type="dcterms:W3CDTF">2021-12-09T20:56:54Z</dcterms:modified>
</cp:coreProperties>
</file>