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C87F2-C646-4CD1-B0F3-7837EB7EB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EF5EC9-A67B-44AD-AAE5-31740A4D5C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8972D-CE87-4B12-BBFF-14314B4A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6A0DD-B8FC-4758-B461-896445B8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20A3E-7D9D-4606-99C5-96080FCC0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0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A364C-C6E2-4DF5-A54E-6F68B30D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65D93-1F7C-4F91-B4D4-28ABCD46CE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2CA8D1-F25E-422D-8D7E-C48E394C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E4BCE-7F34-4C78-A13A-3C988152C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36326-4D07-4DBF-A78B-9E07286BA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290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444F35-9B0A-4116-9C2F-001298F857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5D7B3D-8BB6-4403-80AB-21027FC85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9C41F-40B2-466A-BCF3-B4E6A543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2B330-77B3-45EA-ACF7-9E1B1FB5F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50193-21A8-4AF7-B870-8025E3445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77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170DB-59EF-4B91-9F31-7264D0DAE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41FE0-8AB9-4823-B39C-4284F46964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2A32-499A-4966-A421-2ADE146B0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109FF-B8C9-4C51-BEE4-3AB21F0EC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563C0-6DBF-4B3F-8C58-8F42603D3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00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A9E02-60BE-4998-9E1A-B6C395080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40619-B949-416D-8812-8E1D76987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10828-90AE-41F4-860A-02A785B72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B3E64-EE66-461A-AA54-E353E4E4E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DBD00-1FA8-4586-A337-F2E0CF9F8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96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25936-805A-44E0-BB65-4DC1B0528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9E64E-886B-4EB1-9DE9-42F41A5E2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5DCB3D-6650-4212-B260-0E9E8A577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B75DA8-C710-41E1-8E05-5D85B12F1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A4D61B-758D-4F90-A096-7D05A69C0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BF1B2C-AFFC-4823-B80B-470375680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1D1C4-488B-4B68-94C5-EFBAB5CC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3647E4-F5AA-4EC3-A5CD-FC8B2CB40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508E13-0BE3-4AB9-834D-9D4E817C69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D53F1-18FE-415A-A9B5-3A56F48FD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A67282-BEE2-44EB-A6E1-BB4904FB6B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99413F-F2D7-42A4-A151-D3D58EAB4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E166F1-7F94-4C7C-9704-D8395EEB5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2F8B4-C601-445F-ACD7-4FFFCF470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3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4EA02-44EA-4626-87E8-7DA282C90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1A359-47A3-4D13-8F2C-D95BC9C2C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94E2F5-2534-4D03-9863-06327B262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EBE1F7-71FD-4A9E-94A2-1CCF558BD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65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6A2D53-BBE0-4070-81E7-84064A36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F26E52-9C00-4291-A1E7-ABC135126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9682F-53A8-4759-9A3E-0E4ADDB8D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73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8A1CC-13C8-4752-9373-1DE78EBE9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1156D-B340-489D-8082-47A06E4FE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F5490-6BA4-4D05-8183-BD8A44BB6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2FAF86-C1F3-4D89-A877-66761B3BD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C5C1AC-F47F-43F3-B2D1-6FB94FDEE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570857-B5E5-4FED-8C57-0FB06894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0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FDF6A-7283-4294-943E-0A56C5812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B6F54E-6891-4656-B2EF-4CA1A04732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7BFB8E-6EFF-4280-9B32-506B3DEAEC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2178EB-CB7C-4A06-86C1-DB3F8DBAE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F6396-6427-47E4-8C63-186C4229E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75CE07-5EBF-4A3E-AF45-3483CA6B9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7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A0F610-2098-4EC7-81D2-2044513BE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21E37-245D-4C7D-B27B-1B312D728B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704C2-47A0-4435-934C-1F43DBE3C2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EB9DA-01AD-40A7-ABD0-742D160DD746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5A788-BFF7-4642-A2DD-CFB5FA5EF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1DE97-DD4C-4A3B-986E-5F003B9D7A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1FF50-81FE-4F2C-9246-6403B04A45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58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C4A06-463A-4165-8325-12D7A7A00A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Moderator’s summary of discussion [94e-07-R18-RedCapEvo]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BD8378-8B73-4E54-AFC4-39E16F3354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1474"/>
            <a:ext cx="9144000" cy="886326"/>
          </a:xfrm>
        </p:spPr>
        <p:txBody>
          <a:bodyPr/>
          <a:lstStyle/>
          <a:p>
            <a:r>
              <a:rPr lang="en-US" dirty="0"/>
              <a:t>Moderator (Ericsson)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37F088-AF2B-4875-A3CC-BD04E181FD00}"/>
              </a:ext>
            </a:extLst>
          </p:cNvPr>
          <p:cNvSpPr txBox="1"/>
          <p:nvPr/>
        </p:nvSpPr>
        <p:spPr>
          <a:xfrm>
            <a:off x="10668000" y="322276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RP-213487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F2CE5F-02CF-4A47-8E49-BB6E4B78E078}"/>
              </a:ext>
            </a:extLst>
          </p:cNvPr>
          <p:cNvSpPr txBox="1"/>
          <p:nvPr/>
        </p:nvSpPr>
        <p:spPr>
          <a:xfrm>
            <a:off x="409074" y="506942"/>
            <a:ext cx="32974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Meeting #94-e</a:t>
            </a:r>
          </a:p>
          <a:p>
            <a:r>
              <a:rPr lang="en-US" dirty="0"/>
              <a:t>e-Meeting, December 6-17, 2021</a:t>
            </a:r>
          </a:p>
          <a:p>
            <a:r>
              <a:rPr lang="en-US" dirty="0"/>
              <a:t>Agenda Item: 8A.1</a:t>
            </a:r>
          </a:p>
        </p:txBody>
      </p:sp>
    </p:spTree>
    <p:extLst>
      <p:ext uri="{BB962C8B-B14F-4D97-AF65-F5344CB8AC3E}">
        <p14:creationId xmlns:p14="http://schemas.microsoft.com/office/powerpoint/2010/main" val="4294245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C9B9C-5824-4871-96E5-8A602412C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Updated draft SID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042677-F89D-4C7A-A1B3-6B3AE0340B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Summary:</a:t>
            </a:r>
          </a:p>
          <a:p>
            <a:pPr lvl="1"/>
            <a:r>
              <a:rPr lang="en-US" sz="1800" dirty="0"/>
              <a:t>Many companies expressed that they would like to promote the sub-bullets on relaxed UE processing timeline and reduced maximum number of HARQ processes.</a:t>
            </a:r>
          </a:p>
          <a:p>
            <a:pPr lvl="1"/>
            <a:r>
              <a:rPr lang="en-US" sz="1800" dirty="0"/>
              <a:t>Several companies proposed modifications of the sub-bullets on CORESET#0 and SSB.</a:t>
            </a:r>
          </a:p>
          <a:p>
            <a:pPr lvl="1"/>
            <a:r>
              <a:rPr lang="en-US" sz="1800" dirty="0"/>
              <a:t>Two companies proposed to note that although the SI focuses on FR1, it is not precluded that solutions for FR1 can be applied to FR2 in WI phase.</a:t>
            </a:r>
          </a:p>
          <a:p>
            <a:endParaRPr lang="en-US" sz="2200" dirty="0"/>
          </a:p>
          <a:p>
            <a:r>
              <a:rPr lang="en-US" sz="1800" dirty="0"/>
              <a:t>Proposal:</a:t>
            </a:r>
          </a:p>
          <a:p>
            <a:pPr lvl="1"/>
            <a:r>
              <a:rPr lang="en-US" sz="1800" dirty="0"/>
              <a:t>Adopt draft objective to the right.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D40848-6831-48E8-847C-29EC97DFA64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Study further UE complexity/cost reduction techniques based on Rel-17 evaluation methodology [RAN1]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Consider network impact, coexistence of Rel-17 and Rel-18 RedCap and non-RedCap UEs in a cell, UE impact, specification impact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Potential solutions, which may complement each other, for reducing device complexity/cost are focusing on: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UE bandwidth reduction to 5MHz in FR1,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600200" lvl="3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The basic design of Rel-15 SSB/CORESET#0 should be reused.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600200" lvl="3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Operation in BWP with/without SSB and without/with RF retuning should be considered.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reduced UE peak data rate in FR1, 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600200" lvl="3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including the possibility of restricted bandwidth for PDSCH and/or PUSCH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relaxed UE processing timeline for PDSCH and/or PUSCH and/or CSI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reduced maximum number of HARQ processes for DL and/or UL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It is not precluded that solutions for FR1 can be applied to FR2 in WI stage</a:t>
            </a: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sv-SE" sz="1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333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90A3-2918-4507-A6DB-0C7705BE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regarding </a:t>
            </a:r>
            <a:r>
              <a:rPr lang="en-US" b="1" dirty="0" err="1"/>
              <a:t>eDRX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00631-43F4-47EE-AE9D-40FCB08C4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Summary:</a:t>
            </a:r>
          </a:p>
          <a:p>
            <a:pPr lvl="1"/>
            <a:r>
              <a:rPr lang="en-US" sz="1800" dirty="0"/>
              <a:t>Although companies generally agree that there is no need to discuss the draft WID further in RAN#94e, most companies expressed that they are fine to agree already in RAN#94e that ’RAN will work on </a:t>
            </a:r>
            <a:r>
              <a:rPr lang="en-US" sz="1800" dirty="0" err="1"/>
              <a:t>eDRX</a:t>
            </a:r>
            <a:r>
              <a:rPr lang="en-US" sz="1800" dirty="0"/>
              <a:t> &gt; 10.24s in RRC_INACTIVE in Rel-18’ to help SA and CT groups to plan their work.</a:t>
            </a:r>
          </a:p>
          <a:p>
            <a:pPr lvl="1"/>
            <a:r>
              <a:rPr lang="en-US" sz="1800" dirty="0"/>
              <a:t>Some companies think that this can wait till the WID drafting in a future RAN plenary meeting, though.</a:t>
            </a:r>
          </a:p>
          <a:p>
            <a:pPr lvl="1"/>
            <a:r>
              <a:rPr lang="en-US" sz="1800" dirty="0"/>
              <a:t>Based on the received responses, the following proposal can be considered.</a:t>
            </a:r>
          </a:p>
          <a:p>
            <a:endParaRPr lang="en-US" sz="1800" dirty="0"/>
          </a:p>
          <a:p>
            <a:r>
              <a:rPr lang="en-US" sz="1800" dirty="0"/>
              <a:t>Proposal:</a:t>
            </a:r>
          </a:p>
          <a:p>
            <a:pPr lvl="1"/>
            <a:r>
              <a:rPr lang="en-US" sz="1800" dirty="0"/>
              <a:t>Capture in the minutes that RAN expects to work on </a:t>
            </a:r>
            <a:r>
              <a:rPr lang="en-US" sz="1800" dirty="0" err="1"/>
              <a:t>eDRX</a:t>
            </a:r>
            <a:r>
              <a:rPr lang="en-US" sz="1800" dirty="0"/>
              <a:t> &gt; 10.24s in RRC_INACTIVE in Rel-18.</a:t>
            </a:r>
          </a:p>
        </p:txBody>
      </p:sp>
    </p:spTree>
    <p:extLst>
      <p:ext uri="{BB962C8B-B14F-4D97-AF65-F5344CB8AC3E}">
        <p14:creationId xmlns:p14="http://schemas.microsoft.com/office/powerpoint/2010/main" val="966377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396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Moderator’s summary of discussion [94e-07-R18-RedCapEvo]</vt:lpstr>
      <vt:lpstr>Updated draft SID</vt:lpstr>
      <vt:lpstr>Proposal regarding eDRX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Moderator’s summary of discussion [94e-07-R18-RedCapEvo]</dc:title>
  <dc:creator>Johan Bergman 4</dc:creator>
  <cp:lastModifiedBy>Johan Bergman 4</cp:lastModifiedBy>
  <cp:revision>12</cp:revision>
  <dcterms:created xsi:type="dcterms:W3CDTF">2021-12-09T20:25:16Z</dcterms:created>
  <dcterms:modified xsi:type="dcterms:W3CDTF">2021-12-09T20:38:04Z</dcterms:modified>
</cp:coreProperties>
</file>