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34" r:id="rId2"/>
    <p:sldId id="975" r:id="rId3"/>
    <p:sldId id="981" r:id="rId4"/>
    <p:sldId id="982" r:id="rId5"/>
    <p:sldId id="983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4" d="100"/>
          <a:sy n="114" d="100"/>
        </p:scale>
        <p:origin x="138" y="150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Moderator's summary for discussion on </a:t>
            </a:r>
            <a:br>
              <a:rPr lang="en-US" sz="3200" b="1" dirty="0"/>
            </a:br>
            <a:r>
              <a:rPr lang="en-US" sz="3200" b="1" dirty="0"/>
              <a:t>[94e-05-R18-SLEvo]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Moderator</a:t>
            </a:r>
            <a:r>
              <a:rPr lang="en-US" dirty="0"/>
              <a:t> (OPPO)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#94-e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8A.1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sz="1600" b="1" dirty="0"/>
              <a:t>RP-213485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651545" y="146598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1: 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Specify mechanism to support NR sidelink CA operation based on LTE sidelink CA operation [RAN2, RAN1, RAN4] 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(</a:t>
            </a:r>
            <a:r>
              <a:rPr lang="en-GB" sz="16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This 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RAN1 part of the work is to be started after RAN#98)</a:t>
            </a:r>
            <a:endParaRPr lang="en-US" sz="16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Prioritize supporting LTE sidelink CA features for NR (i.e., SL carrier (re-)selection, synchronization of aggregated carriers, handling the limited capability, power control for simultaneous sidelink TX, packet duplication)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At least for FR1 licensed spectrum and ITS band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[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Whether or not to support sidelink CA for FR2 and/or unlicensed band is to be decided in RAN#98 after the relevant studies are done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]</a:t>
            </a:r>
            <a:endParaRPr lang="en-GB" sz="1600" dirty="0">
              <a:solidFill>
                <a:srgbClr val="FF0000"/>
              </a:solidFill>
              <a:latin typeface="+mn-lt"/>
              <a:ea typeface="Batang" panose="02030600000101010101" pitchFamily="18" charset="-127"/>
            </a:endParaRP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No specific enhancements of Rel-17 sidelink features with sidelink CA support.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This feature is backwards compatible in the following regards</a:t>
            </a:r>
            <a:endParaRPr lang="en-GB" sz="1600" dirty="0">
              <a:latin typeface="+mn-lt"/>
              <a:ea typeface="Batang" panose="02030600000101010101" pitchFamily="18" charset="-127"/>
            </a:endParaRP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A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 Rel-16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/Rel-17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 UE can receive Rel-18 sidelink broadcast/groupcast transmissions with CA for the carrier on which </a:t>
            </a:r>
            <a:r>
              <a:rPr lang="en-GB" sz="16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they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 it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 receive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s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 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PSCCH/PSSCH 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and transmit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s</a:t>
            </a:r>
            <a:r>
              <a:rPr lang="en-GB" sz="1600" dirty="0">
                <a:effectLst/>
                <a:latin typeface="+mn-lt"/>
                <a:ea typeface="Batang" panose="02030600000101010101" pitchFamily="18" charset="-127"/>
              </a:rPr>
              <a:t> the corresponding sidelink HARQ feedback </a:t>
            </a: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(when SL-HARQ is enabled in SCI)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Assuming this sidelink functionality would co-exist in the same resource pools as Rel-16/Rel-17 functionalities (e.g., no changes to reservations in SCI, etc.)</a:t>
            </a:r>
          </a:p>
          <a:p>
            <a:pPr marL="315913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Rel-18 sidelink should be able to coexist with Rel-16/17 sidelink in the same resource pool. This does not preclude the possibility of operating Rel-18 sidelink in a dedicated resource pool.</a:t>
            </a:r>
            <a:endParaRPr lang="en-US" sz="1600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(1/4)</a:t>
            </a:r>
          </a:p>
        </p:txBody>
      </p:sp>
    </p:spTree>
    <p:extLst>
      <p:ext uri="{BB962C8B-B14F-4D97-AF65-F5344CB8AC3E}">
        <p14:creationId xmlns:p14="http://schemas.microsoft.com/office/powerpoint/2010/main" val="584500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(2/4)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46598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and specify, if necessary, </a:t>
            </a:r>
            <a:r>
              <a:rPr lang="en-US" sz="16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support of sidelink on unlicensed spectrum for both mode 1 and mode 2 where Uu operation for mode 1 is limited to licensed spectrum only [RAN1, RAN2, RAN4]</a:t>
            </a:r>
            <a:endParaRPr lang="en-US" sz="16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Update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 evaluation methodology for sidelink operation on unlicensed spectrum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for commercial deployment scenario as well as coexistence aspects with incumbent technologies (e.g., Wi-Fi).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Sidelink channel access mechanism for unlicensed spectrum based on regional regulation requirement and use the existing channel access schemes from NR-U as a starting point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Reuse Rel-16 resource allocation mechanisms as much as possible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No specific enhancements for Rel-17 resource allocation mechanisms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Required changes to NR sidelink physical channel structures and procedures to operate on unlicensed spectrum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No specific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enhancements </a:t>
            </a:r>
            <a:r>
              <a:rPr lang="en-US" sz="16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optimizations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for existing NR SL feature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Frequency bands for the unlicensed spectrum in FR1 are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n46 and n96 (i.e.,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 5GHz and 6GHz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).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[Frequency band for the unlicensed spectrum in FR2-2 is n263 (i.e., 60GHz).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No specific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enhancements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 </a:t>
            </a:r>
            <a:r>
              <a:rPr lang="en-US" sz="16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optimizations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 for FR2 unlicensed spectrum.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440634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(3/4)</a:t>
            </a:r>
            <a:endParaRPr lang="en-US" dirty="0"/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AC521356-E3B5-4BD1-B0DC-ABEBC080C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711354"/>
            <a:ext cx="10972800" cy="4737784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3: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enhanced sidelink operation on FR2 licensed spectrum [RAN1, RAN2, RAN4]</a:t>
            </a:r>
            <a:endParaRPr lang="en-US" sz="16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Update evaluation methodology for commercial deployment scenario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Work is limited to the support of sidelink beam management (including initial beam-pairing, beam maintenance, and beam failure recovery) by enhancing existing sidelink CSI framework and reusing Uu beam management concepts wherever possible.</a:t>
            </a:r>
          </a:p>
          <a:p>
            <a:pPr marL="1335088" lvl="2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Beam management in FR2 licensed spectrum should prioritize sidelink unicast communication. If time allows, beam management for broadcast and groupcast can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987461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(4/4)</a:t>
            </a:r>
            <a:endParaRPr lang="en-US" dirty="0"/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5D50BCF8-70F1-47C2-95DE-A297C7769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711354"/>
            <a:ext cx="10972800" cy="4737784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4: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mechanism(s) </a:t>
            </a:r>
            <a:r>
              <a:rPr lang="en-US" sz="16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to enable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for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co-channel coexistence for LTE sidelink and NR sidelink including performance, necessity, feasibility, and potential specification impact if any [RAN1, RAN2, RAN4]</a:t>
            </a:r>
            <a:endParaRPr lang="en-US" sz="16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</a:rPr>
              <a:t>Reuse the in-device coexistence framework defined in Rel-16 as much as possible</a:t>
            </a:r>
          </a:p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5: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Support of new sidelink frequency bands for single-carrier operation and frequency band combinations for carrier aggregation operation [RAN4]</a:t>
            </a:r>
            <a:endParaRPr lang="en-US" sz="16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The exact frequency bands for both licensed, unlicensed and ITS-dedicated spectrum in FR1 and FR2 are to be determined based on company input during the WI.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The exact frequency band combinations for both licensed and ITS-dedicated spectrum in FR1 are to be determined based on company input during the WI.</a:t>
            </a:r>
          </a:p>
          <a:p>
            <a:pPr marL="935038" lvl="1" indent="-219075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</a:rPr>
              <a:t>Support of new sidelink frequency bands and band combinations should ensure coexistence between sidelink and Uu interface in the same and adjacent channel in licensed spectrum.</a:t>
            </a:r>
          </a:p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6: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UE Tx and Rx RF requirement for the new features introduced in this WI for the frequency bands and band combinations supported in Objective 5 [RAN4]</a:t>
            </a:r>
          </a:p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7: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UE RRM core requirement for the new features introduced in this WI [RAN4]</a:t>
            </a:r>
          </a:p>
        </p:txBody>
      </p:sp>
    </p:spTree>
    <p:extLst>
      <p:ext uri="{BB962C8B-B14F-4D97-AF65-F5344CB8AC3E}">
        <p14:creationId xmlns:p14="http://schemas.microsoft.com/office/powerpoint/2010/main" val="38139219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771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微软雅黑</vt:lpstr>
      <vt:lpstr>Arial</vt:lpstr>
      <vt:lpstr>Arial Black</vt:lpstr>
      <vt:lpstr>Calibri</vt:lpstr>
      <vt:lpstr>Times New Roman</vt:lpstr>
      <vt:lpstr>3gpp</vt:lpstr>
      <vt:lpstr>Moderator's summary for discussion on  [94e-05-R18-SLEvo]</vt:lpstr>
      <vt:lpstr>Proposals (1/4)</vt:lpstr>
      <vt:lpstr>Proposals (2/4)</vt:lpstr>
      <vt:lpstr>Proposals (3/4)</vt:lpstr>
      <vt:lpstr>Proposals (4/4)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Kevin Lin</cp:lastModifiedBy>
  <cp:revision>688</cp:revision>
  <cp:lastPrinted>2016-09-15T08:31:00Z</cp:lastPrinted>
  <dcterms:created xsi:type="dcterms:W3CDTF">2009-11-27T05:15:00Z</dcterms:created>
  <dcterms:modified xsi:type="dcterms:W3CDTF">2021-12-07T20:05:50Z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