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3797" r:id="rId2"/>
    <p:sldMasterId id="2147483816" r:id="rId3"/>
    <p:sldMasterId id="2147483683" r:id="rId4"/>
  </p:sldMasterIdLst>
  <p:notesMasterIdLst>
    <p:notesMasterId r:id="rId14"/>
  </p:notesMasterIdLst>
  <p:handoutMasterIdLst>
    <p:handoutMasterId r:id="rId15"/>
  </p:handoutMasterIdLst>
  <p:sldIdLst>
    <p:sldId id="287" r:id="rId5"/>
    <p:sldId id="310" r:id="rId6"/>
    <p:sldId id="311" r:id="rId7"/>
    <p:sldId id="317" r:id="rId8"/>
    <p:sldId id="314" r:id="rId9"/>
    <p:sldId id="315" r:id="rId10"/>
    <p:sldId id="319" r:id="rId11"/>
    <p:sldId id="301" r:id="rId12"/>
    <p:sldId id="280" r:id="rId13"/>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Cover page_Image version" id="{E8D0D622-F6C6-F44A-B365-B4A5FF6195C2}">
          <p14:sldIdLst>
            <p14:sldId id="287"/>
          </p14:sldIdLst>
        </p14:section>
        <p14:section name="Contents page" id="{9D221634-295C-7843-AF5C-A0CB4F229241}">
          <p14:sldIdLst>
            <p14:sldId id="310"/>
          </p14:sldIdLst>
        </p14:section>
        <p14:section name="Chapter page" id="{FD05EE94-C931-8C4B-83A2-004B32AA1207}">
          <p14:sldIdLst>
            <p14:sldId id="311"/>
            <p14:sldId id="317"/>
            <p14:sldId id="314"/>
            <p14:sldId id="315"/>
            <p14:sldId id="319"/>
            <p14:sldId id="301"/>
          </p14:sldIdLst>
        </p14:section>
        <p14:section name="End page" id="{3F9D54A7-3BE2-2540-BB4C-DFE5509085F3}">
          <p14:sldIdLst>
            <p14:sldId id="280"/>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W" lastIdx="2" clrIdx="0">
    <p:extLst>
      <p:ext uri="{19B8F6BF-5375-455C-9EA6-DF929625EA0E}">
        <p15:presenceInfo xmlns:p15="http://schemas.microsoft.com/office/powerpoint/2012/main" userId="Huawei"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E9002F"/>
    <a:srgbClr val="000000"/>
    <a:srgbClr val="C7000B"/>
    <a:srgbClr val="575756"/>
    <a:srgbClr val="4B4C4B"/>
    <a:srgbClr val="353530"/>
    <a:srgbClr val="4D4D4C"/>
    <a:srgbClr val="DD4654"/>
    <a:srgbClr val="FFFFFF"/>
    <a:srgbClr val="F3D2D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6426" autoAdjust="0"/>
    <p:restoredTop sz="88927" autoAdjust="0"/>
  </p:normalViewPr>
  <p:slideViewPr>
    <p:cSldViewPr snapToGrid="0" snapToObjects="1">
      <p:cViewPr varScale="1">
        <p:scale>
          <a:sx n="103" d="100"/>
          <a:sy n="103" d="100"/>
        </p:scale>
        <p:origin x="1404" y="10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viewProps" Target="viewProps.xml"/><Relationship Id="rId3" Type="http://schemas.openxmlformats.org/officeDocument/2006/relationships/slideMaster" Target="slideMasters/slideMaster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handoutMaster" Target="handoutMasters/handoutMaster1.xml"/><Relationship Id="rId10" Type="http://schemas.openxmlformats.org/officeDocument/2006/relationships/slide" Target="slides/slide6.xml"/><Relationship Id="rId19"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xmlns=""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xmlns=""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11/29/2021</a:t>
            </a:fld>
            <a:endParaRPr lang="en-US"/>
          </a:p>
        </p:txBody>
      </p:sp>
      <p:sp>
        <p:nvSpPr>
          <p:cNvPr id="4" name="Footer Placeholder 3">
            <a:extLst>
              <a:ext uri="{FF2B5EF4-FFF2-40B4-BE49-F238E27FC236}">
                <a16:creationId xmlns:a16="http://schemas.microsoft.com/office/drawing/2014/main" xmlns=""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xmlns=""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11/29/2021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1</a:t>
            </a:fld>
            <a:endParaRPr lang="en-US"/>
          </a:p>
        </p:txBody>
      </p:sp>
    </p:spTree>
    <p:extLst>
      <p:ext uri="{BB962C8B-B14F-4D97-AF65-F5344CB8AC3E}">
        <p14:creationId xmlns:p14="http://schemas.microsoft.com/office/powerpoint/2010/main" val="177085152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3</a:t>
            </a:fld>
            <a:endParaRPr lang="en-US"/>
          </a:p>
        </p:txBody>
      </p:sp>
    </p:spTree>
    <p:extLst>
      <p:ext uri="{BB962C8B-B14F-4D97-AF65-F5344CB8AC3E}">
        <p14:creationId xmlns:p14="http://schemas.microsoft.com/office/powerpoint/2010/main" val="8284384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4</a:t>
            </a:fld>
            <a:endParaRPr lang="en-US"/>
          </a:p>
        </p:txBody>
      </p:sp>
    </p:spTree>
    <p:extLst>
      <p:ext uri="{BB962C8B-B14F-4D97-AF65-F5344CB8AC3E}">
        <p14:creationId xmlns:p14="http://schemas.microsoft.com/office/powerpoint/2010/main" val="5740943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5</a:t>
            </a:fld>
            <a:endParaRPr lang="en-US"/>
          </a:p>
        </p:txBody>
      </p:sp>
    </p:spTree>
    <p:extLst>
      <p:ext uri="{BB962C8B-B14F-4D97-AF65-F5344CB8AC3E}">
        <p14:creationId xmlns:p14="http://schemas.microsoft.com/office/powerpoint/2010/main" val="26091364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F07326F3-4732-B74B-9C70-D0992466E499}" type="slidenum">
              <a:rPr lang="en-US" smtClean="0"/>
              <a:t>6</a:t>
            </a:fld>
            <a:endParaRPr lang="en-US"/>
          </a:p>
        </p:txBody>
      </p:sp>
    </p:spTree>
    <p:extLst>
      <p:ext uri="{BB962C8B-B14F-4D97-AF65-F5344CB8AC3E}">
        <p14:creationId xmlns:p14="http://schemas.microsoft.com/office/powerpoint/2010/main" val="26044549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07326F3-4732-B74B-9C70-D0992466E499}" type="slidenum">
              <a:rPr lang="en-US" smtClean="0"/>
              <a:t>9</a:t>
            </a:fld>
            <a:endParaRPr lang="en-US"/>
          </a:p>
        </p:txBody>
      </p:sp>
    </p:spTree>
    <p:extLst>
      <p:ext uri="{BB962C8B-B14F-4D97-AF65-F5344CB8AC3E}">
        <p14:creationId xmlns:p14="http://schemas.microsoft.com/office/powerpoint/2010/main" val="131184562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Explor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10" name="Text Placeholder 2">
            <a:extLst>
              <a:ext uri="{FF2B5EF4-FFF2-40B4-BE49-F238E27FC236}">
                <a16:creationId xmlns:a16="http://schemas.microsoft.com/office/drawing/2014/main" xmlns="" id="{BC6FADA1-64AC-754D-8189-CC7486A73AA6}"/>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ext Placeholder 2">
            <a:extLst>
              <a:ext uri="{FF2B5EF4-FFF2-40B4-BE49-F238E27FC236}">
                <a16:creationId xmlns:a16="http://schemas.microsoft.com/office/drawing/2014/main" xmlns=""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9" name="Subtitle 2">
            <a:extLst>
              <a:ext uri="{FF2B5EF4-FFF2-40B4-BE49-F238E27FC236}">
                <a16:creationId xmlns:a16="http://schemas.microsoft.com/office/drawing/2014/main" xmlns="" id="{D08BA7CF-6D0E-3345-90BD-85C5AFAE5BE8}"/>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65194953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telligence">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18" name="L 形 17"/>
          <p:cNvSpPr/>
          <p:nvPr userDrawn="1"/>
        </p:nvSpPr>
        <p:spPr>
          <a:xfrm rot="5400000">
            <a:off x="5352597" y="2376386"/>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xmlns="" id="{80221E27-F39A-5848-9F2D-07F8693DFAE1}"/>
              </a:ext>
            </a:extLst>
          </p:cNvPr>
          <p:cNvSpPr>
            <a:spLocks noGrp="1"/>
          </p:cNvSpPr>
          <p:nvPr>
            <p:ph type="body" sz="quarter" idx="10"/>
          </p:nvPr>
        </p:nvSpPr>
        <p:spPr>
          <a:xfrm>
            <a:off x="936005" y="1940429"/>
            <a:ext cx="4181685"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8" name="Text Placeholder 2">
            <a:extLst>
              <a:ext uri="{FF2B5EF4-FFF2-40B4-BE49-F238E27FC236}">
                <a16:creationId xmlns:a16="http://schemas.microsoft.com/office/drawing/2014/main" xmlns="" id="{00C28CF6-72CE-7444-957F-92103ED40543}"/>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10" name="Subtitle 2">
            <a:extLst>
              <a:ext uri="{FF2B5EF4-FFF2-40B4-BE49-F238E27FC236}">
                <a16:creationId xmlns:a16="http://schemas.microsoft.com/office/drawing/2014/main" xmlns="" id="{6BEE1CA6-ECDC-5D4C-AF96-D8818FE8831A}"/>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3514487387"/>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nnovation">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7" name="Text Placeholder 2">
            <a:extLst>
              <a:ext uri="{FF2B5EF4-FFF2-40B4-BE49-F238E27FC236}">
                <a16:creationId xmlns:a16="http://schemas.microsoft.com/office/drawing/2014/main" xmlns="" id="{80221E27-F39A-5848-9F2D-07F8693DFAE1}"/>
              </a:ext>
            </a:extLst>
          </p:cNvPr>
          <p:cNvSpPr>
            <a:spLocks noGrp="1"/>
          </p:cNvSpPr>
          <p:nvPr>
            <p:ph type="body" sz="quarter" idx="10"/>
          </p:nvPr>
        </p:nvSpPr>
        <p:spPr>
          <a:xfrm>
            <a:off x="936005" y="1940429"/>
            <a:ext cx="4913952"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10" name="Text Placeholder 2">
            <a:extLst>
              <a:ext uri="{FF2B5EF4-FFF2-40B4-BE49-F238E27FC236}">
                <a16:creationId xmlns:a16="http://schemas.microsoft.com/office/drawing/2014/main" xmlns="" id="{2894DB30-FB81-8C43-84D2-D602CEBBFCB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8" name="Subtitle 2">
            <a:extLst>
              <a:ext uri="{FF2B5EF4-FFF2-40B4-BE49-F238E27FC236}">
                <a16:creationId xmlns:a16="http://schemas.microsoft.com/office/drawing/2014/main" xmlns="" id="{85547E01-69EF-354E-A3D7-2F57B5B164C3}"/>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749409936"/>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scend">
    <p:bg>
      <p:bgPr>
        <a:solidFill>
          <a:schemeClr val="tx2"/>
        </a:solidFill>
        <a:effectLst/>
      </p:bgPr>
    </p:bg>
    <p:spTree>
      <p:nvGrpSpPr>
        <p:cNvPr id="1" name=""/>
        <p:cNvGrpSpPr/>
        <p:nvPr/>
      </p:nvGrpSpPr>
      <p:grpSpPr>
        <a:xfrm>
          <a:off x="0" y="0"/>
          <a:ext cx="0" cy="0"/>
          <a:chOff x="0" y="0"/>
          <a:chExt cx="0" cy="0"/>
        </a:xfrm>
      </p:grpSpPr>
      <p:pic>
        <p:nvPicPr>
          <p:cNvPr id="6" name="图片 5"/>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9" name="Text Placeholder 2">
            <a:extLst>
              <a:ext uri="{FF2B5EF4-FFF2-40B4-BE49-F238E27FC236}">
                <a16:creationId xmlns:a16="http://schemas.microsoft.com/office/drawing/2014/main" xmlns="" id="{80221E27-F39A-5848-9F2D-07F8693DFAE1}"/>
              </a:ext>
            </a:extLst>
          </p:cNvPr>
          <p:cNvSpPr>
            <a:spLocks noGrp="1"/>
          </p:cNvSpPr>
          <p:nvPr>
            <p:ph type="body" sz="quarter" idx="10"/>
          </p:nvPr>
        </p:nvSpPr>
        <p:spPr>
          <a:xfrm>
            <a:off x="936005" y="1940429"/>
            <a:ext cx="6522800" cy="1148459"/>
          </a:xfrm>
          <a:prstGeom prst="rect">
            <a:avLst/>
          </a:prstGeom>
        </p:spPr>
        <p:txBody>
          <a:bodyPr lIns="0" tIns="0" rIns="0" bIns="0"/>
          <a:lstStyle>
            <a:lvl1pPr>
              <a:defRPr sz="14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10" name="Text Placeholder 2">
            <a:extLst>
              <a:ext uri="{FF2B5EF4-FFF2-40B4-BE49-F238E27FC236}">
                <a16:creationId xmlns:a16="http://schemas.microsoft.com/office/drawing/2014/main" xmlns="" id="{C25CFD13-9C9C-6F4D-9AC2-E2D74CD60048}"/>
              </a:ext>
            </a:extLst>
          </p:cNvPr>
          <p:cNvSpPr>
            <a:spLocks noGrp="1"/>
          </p:cNvSpPr>
          <p:nvPr>
            <p:ph type="body" sz="quarter" idx="11"/>
          </p:nvPr>
        </p:nvSpPr>
        <p:spPr>
          <a:xfrm>
            <a:off x="912855" y="6237532"/>
            <a:ext cx="1483104" cy="279014"/>
          </a:xfrm>
          <a:prstGeom prst="rect">
            <a:avLst/>
          </a:prstGeom>
        </p:spPr>
        <p:txBody>
          <a:bodyPr lIns="0" tIns="0" rIns="0" bIns="0"/>
          <a:lstStyle>
            <a:lvl1pPr>
              <a:defRPr sz="900">
                <a:solidFill>
                  <a:schemeClr val="tx1"/>
                </a:solidFill>
                <a:latin typeface="Arial" panose="020B0604020202020204" pitchFamily="34" charset="0"/>
                <a:cs typeface="Arial" panose="020B0604020202020204" pitchFamily="34" charset="0"/>
              </a:defRPr>
            </a:lvl1pPr>
            <a:lvl2pPr>
              <a:defRPr sz="1400"/>
            </a:lvl2pPr>
            <a:lvl3pPr>
              <a:defRPr sz="1400"/>
            </a:lvl3pPr>
            <a:lvl4pPr>
              <a:defRPr sz="1400"/>
            </a:lvl4pPr>
            <a:lvl5pPr>
              <a:defRPr sz="1400"/>
            </a:lvl5pPr>
          </a:lstStyle>
          <a:p>
            <a:pPr lvl="0"/>
            <a:r>
              <a:rPr lang="zh-CN" altLang="en-US" smtClean="0"/>
              <a:t>单击此处编辑母版文本样式</a:t>
            </a:r>
          </a:p>
          <a:p>
            <a:pPr lvl="1"/>
            <a:r>
              <a:rPr lang="zh-CN" altLang="en-US" smtClean="0"/>
              <a:t>第二级</a:t>
            </a:r>
          </a:p>
        </p:txBody>
      </p:sp>
      <p:sp>
        <p:nvSpPr>
          <p:cNvPr id="11" name="Subtitle 2">
            <a:extLst>
              <a:ext uri="{FF2B5EF4-FFF2-40B4-BE49-F238E27FC236}">
                <a16:creationId xmlns:a16="http://schemas.microsoft.com/office/drawing/2014/main" xmlns="" id="{3BE97340-3746-2843-A081-908ECE911D81}"/>
              </a:ext>
            </a:extLst>
          </p:cNvPr>
          <p:cNvSpPr>
            <a:spLocks noGrp="1"/>
          </p:cNvSpPr>
          <p:nvPr>
            <p:ph type="subTitle" idx="1" hasCustomPrompt="1"/>
          </p:nvPr>
        </p:nvSpPr>
        <p:spPr>
          <a:xfrm>
            <a:off x="894275" y="900634"/>
            <a:ext cx="6586025" cy="813866"/>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37370765"/>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Contents page">
    <p:bg>
      <p:bgPr>
        <a:solidFill>
          <a:srgbClr val="EBEBEB"/>
        </a:solidFill>
        <a:effectLst/>
      </p:bgPr>
    </p:bg>
    <p:spTree>
      <p:nvGrpSpPr>
        <p:cNvPr id="1" name=""/>
        <p:cNvGrpSpPr/>
        <p:nvPr/>
      </p:nvGrpSpPr>
      <p:grpSpPr>
        <a:xfrm>
          <a:off x="0" y="0"/>
          <a:ext cx="0" cy="0"/>
          <a:chOff x="0" y="0"/>
          <a:chExt cx="0" cy="0"/>
        </a:xfrm>
      </p:grpSpPr>
      <p:sp>
        <p:nvSpPr>
          <p:cNvPr id="4" name="文本框 16">
            <a:extLst>
              <a:ext uri="{FF2B5EF4-FFF2-40B4-BE49-F238E27FC236}">
                <a16:creationId xmlns:a16="http://schemas.microsoft.com/office/drawing/2014/main" xmlns="" id="{568EC886-2612-1F43-AB51-21A76A078357}"/>
              </a:ext>
            </a:extLst>
          </p:cNvPr>
          <p:cNvSpPr txBox="1"/>
          <p:nvPr userDrawn="1"/>
        </p:nvSpPr>
        <p:spPr>
          <a:xfrm>
            <a:off x="918916" y="707688"/>
            <a:ext cx="2238113" cy="707886"/>
          </a:xfrm>
          <a:prstGeom prst="rect">
            <a:avLst/>
          </a:prstGeom>
          <a:noFill/>
        </p:spPr>
        <p:txBody>
          <a:bodyPr wrap="none" rtlCol="0">
            <a:spAutoFit/>
          </a:bodyPr>
          <a:lstStyle/>
          <a:p>
            <a:r>
              <a:rPr lang="en-HK" sz="4000" dirty="0">
                <a:solidFill>
                  <a:schemeClr val="tx1"/>
                </a:solidFill>
                <a:latin typeface="Arial" panose="020B0604020202020204" pitchFamily="34" charset="0"/>
                <a:cs typeface="Arial" panose="020B0604020202020204" pitchFamily="34" charset="0"/>
              </a:rPr>
              <a:t>Contents</a:t>
            </a:r>
            <a:endParaRPr kumimoji="1" lang="zh-CN" altLang="en-US" sz="3636" dirty="0">
              <a:solidFill>
                <a:schemeClr val="tx1"/>
              </a:solidFill>
              <a:latin typeface="Arial" panose="020B0604020202020204" pitchFamily="34" charset="0"/>
              <a:ea typeface="Microsoft YaHei" charset="-122"/>
              <a:cs typeface="Arial" panose="020B0604020202020204" pitchFamily="34" charset="0"/>
            </a:endParaRPr>
          </a:p>
        </p:txBody>
      </p:sp>
      <p:cxnSp>
        <p:nvCxnSpPr>
          <p:cNvPr id="3" name="直线连接符 14">
            <a:extLst>
              <a:ext uri="{FF2B5EF4-FFF2-40B4-BE49-F238E27FC236}">
                <a16:creationId xmlns:a16="http://schemas.microsoft.com/office/drawing/2014/main" xmlns="" id="{C79E9F57-49BC-DC4A-B843-36D48051C848}"/>
              </a:ext>
            </a:extLst>
          </p:cNvPr>
          <p:cNvCxnSpPr>
            <a:cxnSpLocks/>
          </p:cNvCxnSpPr>
          <p:nvPr userDrawn="1"/>
        </p:nvCxnSpPr>
        <p:spPr>
          <a:xfrm flipH="1">
            <a:off x="1027792" y="1349255"/>
            <a:ext cx="2009322" cy="0"/>
          </a:xfrm>
          <a:prstGeom prst="line">
            <a:avLst/>
          </a:prstGeom>
          <a:ln w="28575">
            <a:solidFill>
              <a:srgbClr val="C7000B"/>
            </a:solidFill>
          </a:ln>
          <a:effectLst/>
        </p:spPr>
        <p:style>
          <a:lnRef idx="2">
            <a:schemeClr val="accent1"/>
          </a:lnRef>
          <a:fillRef idx="0">
            <a:schemeClr val="accent1"/>
          </a:fillRef>
          <a:effectRef idx="1">
            <a:schemeClr val="accent1"/>
          </a:effectRef>
          <a:fontRef idx="minor">
            <a:schemeClr val="tx1"/>
          </a:fontRef>
        </p:style>
      </p:cxnSp>
      <p:sp>
        <p:nvSpPr>
          <p:cNvPr id="5" name="Text Placeholder 7">
            <a:extLst>
              <a:ext uri="{FF2B5EF4-FFF2-40B4-BE49-F238E27FC236}">
                <a16:creationId xmlns:a16="http://schemas.microsoft.com/office/drawing/2014/main" xmlns="" id="{C44EC82C-525F-C34C-AB0C-24955CEA027D}"/>
              </a:ext>
            </a:extLst>
          </p:cNvPr>
          <p:cNvSpPr>
            <a:spLocks noGrp="1"/>
          </p:cNvSpPr>
          <p:nvPr>
            <p:ph type="body" sz="quarter" idx="10" hasCustomPrompt="1"/>
          </p:nvPr>
        </p:nvSpPr>
        <p:spPr>
          <a:xfrm>
            <a:off x="1047908" y="1900238"/>
            <a:ext cx="10122060" cy="3013725"/>
          </a:xfrm>
          <a:prstGeom prst="rect">
            <a:avLst/>
          </a:prstGeom>
        </p:spPr>
        <p:txBody>
          <a:bodyPr lIns="0" tIns="0" rIns="0" bIns="0"/>
          <a:lstStyle>
            <a:lvl1pPr marL="412750" indent="-398463">
              <a:lnSpc>
                <a:spcPts val="2140"/>
              </a:lnSpc>
              <a:buFont typeface="+mj-lt"/>
              <a:buAutoNum type="arabicPeriod"/>
              <a:tabLst/>
              <a:defRPr sz="2200">
                <a:solidFill>
                  <a:schemeClr val="tx1"/>
                </a:solidFill>
                <a:latin typeface="+mj-lt"/>
                <a:ea typeface="Microsoft YaHei" panose="020B0503020204020204" pitchFamily="34" charset="-122"/>
              </a:defRPr>
            </a:lvl1pPr>
            <a:lvl2pPr marL="412750" indent="-398463">
              <a:buFont typeface="+mj-lt"/>
              <a:buAutoNum type="arabicPeriod"/>
              <a:tabLst/>
              <a:defRPr/>
            </a:lvl2pPr>
            <a:lvl3pPr marL="14287" indent="0">
              <a:buFont typeface="+mj-lt"/>
              <a:buNone/>
              <a:tabLst/>
              <a:defRPr sz="2200">
                <a:latin typeface="Microsoft YaHei" panose="020B0503020204020204" pitchFamily="34" charset="-122"/>
                <a:ea typeface="Microsoft YaHei" panose="020B0503020204020204" pitchFamily="34" charset="-122"/>
              </a:defRPr>
            </a:lvl3pPr>
            <a:lvl4pPr marL="14287" indent="0">
              <a:buFont typeface="+mj-lt"/>
              <a:buNone/>
              <a:tabLst/>
              <a:defRPr sz="2200">
                <a:latin typeface="Microsoft YaHei" panose="020B0503020204020204" pitchFamily="34" charset="-122"/>
                <a:ea typeface="Microsoft YaHei" panose="020B0503020204020204" pitchFamily="34" charset="-122"/>
              </a:defRPr>
            </a:lvl4pPr>
            <a:lvl5pPr marL="14287" indent="0">
              <a:buFont typeface="+mj-lt"/>
              <a:buNone/>
              <a:tabLst/>
              <a:defRPr sz="2200">
                <a:latin typeface="Microsoft YaHei" panose="020B0503020204020204" pitchFamily="34" charset="-122"/>
                <a:ea typeface="Microsoft YaHei" panose="020B0503020204020204" pitchFamily="34" charset="-122"/>
              </a:defRPr>
            </a:lvl5pPr>
          </a:lstStyle>
          <a:p>
            <a:pPr lvl="0"/>
            <a:r>
              <a:rPr lang="en-US" dirty="0"/>
              <a:t>Click to edit Master text style</a:t>
            </a:r>
            <a:endParaRPr lang="en-US" altLang="zh-CN" dirty="0"/>
          </a:p>
        </p:txBody>
      </p:sp>
    </p:spTree>
    <p:extLst>
      <p:ext uri="{BB962C8B-B14F-4D97-AF65-F5344CB8AC3E}">
        <p14:creationId xmlns:p14="http://schemas.microsoft.com/office/powerpoint/2010/main" val="1684229804"/>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xmlns=""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571641832"/>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xmlns=""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xmlns=""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2185791374"/>
      </p:ext>
    </p:extLst>
  </p:cSld>
  <p:clrMapOvr>
    <a:masterClrMapping/>
  </p:clrMapOvr>
  <p:timing>
    <p:tnLst>
      <p:par>
        <p:cTn id="1" dur="indefinite" restart="never" nodeType="tmRoot"/>
      </p:par>
    </p:tnLst>
  </p:timing>
  <p:extLst mod="1">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End page">
    <p:bg>
      <p:bgPr>
        <a:solidFill>
          <a:srgbClr val="FFFFFF"/>
        </a:solidFill>
        <a:effectLst/>
      </p:bgPr>
    </p:bg>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xmlns="" id="{80599EA8-6349-3349-B5F3-BFB77398A869}"/>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66478601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tiff"/><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6.xml"/><Relationship Id="rId1" Type="http://schemas.openxmlformats.org/officeDocument/2006/relationships/slideLayout" Target="../slideLayouts/slideLayout5.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6.tiff"/><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7.tiff"/><Relationship Id="rId2" Type="http://schemas.openxmlformats.org/officeDocument/2006/relationships/theme" Target="../theme/theme4.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xmlns="" id="{A4738613-2341-9046-8E35-A1048C744AF2}"/>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p>
        </p:txBody>
      </p:sp>
      <p:pic>
        <p:nvPicPr>
          <p:cNvPr id="7" name="Picture 6">
            <a:extLst>
              <a:ext uri="{FF2B5EF4-FFF2-40B4-BE49-F238E27FC236}">
                <a16:creationId xmlns:a16="http://schemas.microsoft.com/office/drawing/2014/main" xmlns="" id="{074948CB-D146-5247-A1C4-675148CE0776}"/>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9207076" y="5972665"/>
            <a:ext cx="2260800" cy="489278"/>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3820" r:id="rId2"/>
    <p:sldLayoutId id="2147483821" r:id="rId3"/>
    <p:sldLayoutId id="2147483824" r:id="rId4"/>
  </p:sldLayoutIdLst>
  <p:timing>
    <p:tnLst>
      <p:par>
        <p:cTn id="1" dur="indefinite" restart="never" nodeType="tmRoot"/>
      </p:par>
    </p:tnLst>
  </p:timing>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861239436"/>
      </p:ext>
    </p:extLst>
  </p:cSld>
  <p:clrMap bg1="lt1" tx1="dk1" bg2="lt2" tx2="dk2" accent1="accent1" accent2="accent2" accent3="accent3" accent4="accent4" accent5="accent5" accent6="accent6" hlink="hlink" folHlink="folHlink"/>
  <p:sldLayoutIdLst>
    <p:sldLayoutId id="2147483887" r:id="rId1"/>
    <p:sldLayoutId id="2147483892" r:id="rId2"/>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46" name="Picture 45">
            <a:extLst>
              <a:ext uri="{FF2B5EF4-FFF2-40B4-BE49-F238E27FC236}">
                <a16:creationId xmlns:a16="http://schemas.microsoft.com/office/drawing/2014/main" xmlns="" id="{E886C4A9-2C5E-EC44-8D62-420DF3BE0B90}"/>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197852" y="6325091"/>
            <a:ext cx="1270800" cy="275024"/>
          </a:xfrm>
          <a:prstGeom prst="rect">
            <a:avLst/>
          </a:prstGeom>
        </p:spPr>
      </p:pic>
      <p:grpSp>
        <p:nvGrpSpPr>
          <p:cNvPr id="47" name="Group 46">
            <a:extLst>
              <a:ext uri="{FF2B5EF4-FFF2-40B4-BE49-F238E27FC236}">
                <a16:creationId xmlns:a16="http://schemas.microsoft.com/office/drawing/2014/main" xmlns="" id="{E2171E79-11D3-8648-9BEA-3C7660378BC9}"/>
              </a:ext>
            </a:extLst>
          </p:cNvPr>
          <p:cNvGrpSpPr>
            <a:grpSpLocks noChangeAspect="1"/>
          </p:cNvGrpSpPr>
          <p:nvPr userDrawn="1"/>
        </p:nvGrpSpPr>
        <p:grpSpPr>
          <a:xfrm>
            <a:off x="12290469" y="2625389"/>
            <a:ext cx="1963324" cy="4233515"/>
            <a:chOff x="5343883" y="-48857"/>
            <a:chExt cx="3263588" cy="7037279"/>
          </a:xfrm>
        </p:grpSpPr>
        <p:sp>
          <p:nvSpPr>
            <p:cNvPr id="69" name="矩形 13">
              <a:extLst>
                <a:ext uri="{FF2B5EF4-FFF2-40B4-BE49-F238E27FC236}">
                  <a16:creationId xmlns:a16="http://schemas.microsoft.com/office/drawing/2014/main" xmlns="" id="{2056A118-9F13-2644-8C4D-19B83F915923}"/>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70" name="文本框 15">
              <a:extLst>
                <a:ext uri="{FF2B5EF4-FFF2-40B4-BE49-F238E27FC236}">
                  <a16:creationId xmlns:a16="http://schemas.microsoft.com/office/drawing/2014/main" xmlns="" id="{B22FD20B-FED1-F14A-B606-EFB600078EA5}"/>
                </a:ext>
              </a:extLst>
            </p:cNvPr>
            <p:cNvSpPr txBox="1"/>
            <p:nvPr userDrawn="1"/>
          </p:nvSpPr>
          <p:spPr>
            <a:xfrm>
              <a:off x="5352721" y="1694497"/>
              <a:ext cx="1636699"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Secondary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1" name="矩形 13">
              <a:extLst>
                <a:ext uri="{FF2B5EF4-FFF2-40B4-BE49-F238E27FC236}">
                  <a16:creationId xmlns:a16="http://schemas.microsoft.com/office/drawing/2014/main" xmlns="" id="{1BDF5E4A-1867-8E41-834A-BEF7F7DBCA4B}"/>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72" name="矩形 13">
              <a:extLst>
                <a:ext uri="{FF2B5EF4-FFF2-40B4-BE49-F238E27FC236}">
                  <a16:creationId xmlns:a16="http://schemas.microsoft.com/office/drawing/2014/main" xmlns="" id="{C1206869-819B-184C-810B-151F92C62236}"/>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73" name="矩形 13">
              <a:extLst>
                <a:ext uri="{FF2B5EF4-FFF2-40B4-BE49-F238E27FC236}">
                  <a16:creationId xmlns:a16="http://schemas.microsoft.com/office/drawing/2014/main" xmlns="" id="{7532BB58-5C8F-B442-A115-B92066928429}"/>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74" name="矩形 13">
              <a:extLst>
                <a:ext uri="{FF2B5EF4-FFF2-40B4-BE49-F238E27FC236}">
                  <a16:creationId xmlns:a16="http://schemas.microsoft.com/office/drawing/2014/main" xmlns="" id="{19E144E8-C437-8E49-8068-D750BCB2B2F7}"/>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75" name="矩形 13">
              <a:extLst>
                <a:ext uri="{FF2B5EF4-FFF2-40B4-BE49-F238E27FC236}">
                  <a16:creationId xmlns:a16="http://schemas.microsoft.com/office/drawing/2014/main" xmlns="" id="{F707D190-CC54-CA46-946B-8609C53E3CB9}"/>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76" name="矩形 13">
              <a:extLst>
                <a:ext uri="{FF2B5EF4-FFF2-40B4-BE49-F238E27FC236}">
                  <a16:creationId xmlns:a16="http://schemas.microsoft.com/office/drawing/2014/main" xmlns="" id="{CA69D07A-4CB1-1C44-95EB-D5DD16C88C16}"/>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77" name="文本框 15">
              <a:extLst>
                <a:ext uri="{FF2B5EF4-FFF2-40B4-BE49-F238E27FC236}">
                  <a16:creationId xmlns:a16="http://schemas.microsoft.com/office/drawing/2014/main" xmlns="" id="{14051C33-7D8E-ED4E-A31B-8FAA52C8EDA5}"/>
                </a:ext>
              </a:extLst>
            </p:cNvPr>
            <p:cNvSpPr txBox="1"/>
            <p:nvPr userDrawn="1"/>
          </p:nvSpPr>
          <p:spPr>
            <a:xfrm>
              <a:off x="5343883" y="-48857"/>
              <a:ext cx="1358295" cy="204645"/>
            </a:xfrm>
            <a:prstGeom prst="rect">
              <a:avLst/>
            </a:prstGeom>
            <a:noFill/>
          </p:spPr>
          <p:txBody>
            <a:bodyPr wrap="square" lIns="0" tIns="0" rIns="0" bIns="0" rtlCol="0" anchor="b" anchorCtr="0">
              <a:spAutoFit/>
            </a:bodyPr>
            <a:lstStyle/>
            <a:p>
              <a:pPr algn="l">
                <a:lnSpc>
                  <a:spcPct val="100000"/>
                </a:lnSpc>
              </a:pPr>
              <a:r>
                <a:rPr kumimoji="1" lang="en-US" altLang="zh-CN" sz="800" dirty="0">
                  <a:solidFill>
                    <a:schemeClr val="tx1"/>
                  </a:solidFill>
                  <a:latin typeface="Arial" panose="020B0604020202020204" pitchFamily="34" charset="0"/>
                  <a:ea typeface="Microsoft YaHei" panose="020B0503020204020204" pitchFamily="34" charset="-122"/>
                  <a:cs typeface="Arial" panose="020B0604020202020204" pitchFamily="34" charset="0"/>
                </a:rPr>
                <a:t>Corporate Colors</a:t>
              </a:r>
              <a:endParaRPr kumimoji="1" lang="zh-CN" altLang="en-US" sz="800" dirty="0">
                <a:solidFill>
                  <a:schemeClr val="tx1"/>
                </a:solidFill>
                <a:latin typeface="Arial" panose="020B0604020202020204" pitchFamily="34" charset="0"/>
                <a:ea typeface="Microsoft YaHei" panose="020B0503020204020204" pitchFamily="34" charset="-122"/>
                <a:cs typeface="Arial" panose="020B0604020202020204" pitchFamily="34" charset="0"/>
              </a:endParaRPr>
            </a:p>
          </p:txBody>
        </p:sp>
        <p:sp>
          <p:nvSpPr>
            <p:cNvPr id="78" name="矩形 13">
              <a:extLst>
                <a:ext uri="{FF2B5EF4-FFF2-40B4-BE49-F238E27FC236}">
                  <a16:creationId xmlns:a16="http://schemas.microsoft.com/office/drawing/2014/main" xmlns="" id="{697139C8-6378-7346-AA26-3DE355486404}"/>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79" name="矩形 13">
              <a:extLst>
                <a:ext uri="{FF2B5EF4-FFF2-40B4-BE49-F238E27FC236}">
                  <a16:creationId xmlns:a16="http://schemas.microsoft.com/office/drawing/2014/main" xmlns="" id="{F79CD551-CACB-A749-9460-B80C1456F4E8}"/>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80" name="矩形 13">
              <a:extLst>
                <a:ext uri="{FF2B5EF4-FFF2-40B4-BE49-F238E27FC236}">
                  <a16:creationId xmlns:a16="http://schemas.microsoft.com/office/drawing/2014/main" xmlns="" id="{659202D4-1C13-564B-AD21-AF809769236B}"/>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81" name="矩形 13">
              <a:extLst>
                <a:ext uri="{FF2B5EF4-FFF2-40B4-BE49-F238E27FC236}">
                  <a16:creationId xmlns:a16="http://schemas.microsoft.com/office/drawing/2014/main" xmlns="" id="{1D14C75E-3EEE-FA4D-8DA3-70B2C56F286F}"/>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82" name="矩形 13">
              <a:extLst>
                <a:ext uri="{FF2B5EF4-FFF2-40B4-BE49-F238E27FC236}">
                  <a16:creationId xmlns:a16="http://schemas.microsoft.com/office/drawing/2014/main" xmlns="" id="{9844BDEE-1453-9A40-B91C-2C526D59737B}"/>
                </a:ext>
              </a:extLst>
            </p:cNvPr>
            <p:cNvSpPr/>
            <p:nvPr userDrawn="1"/>
          </p:nvSpPr>
          <p:spPr>
            <a:xfrm>
              <a:off x="6194511" y="4866463"/>
              <a:ext cx="791510" cy="664397"/>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83" name="矩形 13">
              <a:extLst>
                <a:ext uri="{FF2B5EF4-FFF2-40B4-BE49-F238E27FC236}">
                  <a16:creationId xmlns:a16="http://schemas.microsoft.com/office/drawing/2014/main" xmlns="" id="{533D13E9-5244-8E4F-9513-C00748CDDDF9}"/>
                </a:ext>
              </a:extLst>
            </p:cNvPr>
            <p:cNvSpPr/>
            <p:nvPr userDrawn="1"/>
          </p:nvSpPr>
          <p:spPr>
            <a:xfrm>
              <a:off x="6192274" y="4134866"/>
              <a:ext cx="791510" cy="664397"/>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84" name="矩形 13">
              <a:extLst>
                <a:ext uri="{FF2B5EF4-FFF2-40B4-BE49-F238E27FC236}">
                  <a16:creationId xmlns:a16="http://schemas.microsoft.com/office/drawing/2014/main" xmlns="" id="{4EBE9DBF-E87C-4F4D-BBB1-81632C549613}"/>
                </a:ext>
              </a:extLst>
            </p:cNvPr>
            <p:cNvSpPr/>
            <p:nvPr userDrawn="1"/>
          </p:nvSpPr>
          <p:spPr>
            <a:xfrm>
              <a:off x="6192274" y="5596166"/>
              <a:ext cx="791510" cy="664397"/>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85" name="矩形 13">
              <a:extLst>
                <a:ext uri="{FF2B5EF4-FFF2-40B4-BE49-F238E27FC236}">
                  <a16:creationId xmlns:a16="http://schemas.microsoft.com/office/drawing/2014/main" xmlns="" id="{422FC2B2-7928-F442-949E-D722F3DC9D01}"/>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86" name="矩形 13">
              <a:extLst>
                <a:ext uri="{FF2B5EF4-FFF2-40B4-BE49-F238E27FC236}">
                  <a16:creationId xmlns:a16="http://schemas.microsoft.com/office/drawing/2014/main" xmlns="" id="{5F38502B-99C0-4640-9E8D-7247A3238E22}"/>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87" name="矩形 13">
              <a:extLst>
                <a:ext uri="{FF2B5EF4-FFF2-40B4-BE49-F238E27FC236}">
                  <a16:creationId xmlns:a16="http://schemas.microsoft.com/office/drawing/2014/main" xmlns="" id="{1399EB62-5216-324F-B66C-AD6ED0004D51}"/>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88" name="矩形 13">
              <a:extLst>
                <a:ext uri="{FF2B5EF4-FFF2-40B4-BE49-F238E27FC236}">
                  <a16:creationId xmlns:a16="http://schemas.microsoft.com/office/drawing/2014/main" xmlns="" id="{DEDE780A-8050-FD48-B661-39532349131D}"/>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89" name="矩形 13">
              <a:extLst>
                <a:ext uri="{FF2B5EF4-FFF2-40B4-BE49-F238E27FC236}">
                  <a16:creationId xmlns:a16="http://schemas.microsoft.com/office/drawing/2014/main" xmlns="" id="{9BDB304C-5E40-9647-A3EF-75D9BFFB7E5B}"/>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90" name="矩形 13">
              <a:extLst>
                <a:ext uri="{FF2B5EF4-FFF2-40B4-BE49-F238E27FC236}">
                  <a16:creationId xmlns:a16="http://schemas.microsoft.com/office/drawing/2014/main" xmlns="" id="{EC3A6DD7-CCD1-0C4F-B8D4-3D01C9FFC289}"/>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91" name="矩形 13">
              <a:extLst>
                <a:ext uri="{FF2B5EF4-FFF2-40B4-BE49-F238E27FC236}">
                  <a16:creationId xmlns:a16="http://schemas.microsoft.com/office/drawing/2014/main" xmlns="" id="{FC3F3193-22C2-A847-A957-DFCCDA9D1D88}"/>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92" name="矩形 13">
              <a:extLst>
                <a:ext uri="{FF2B5EF4-FFF2-40B4-BE49-F238E27FC236}">
                  <a16:creationId xmlns:a16="http://schemas.microsoft.com/office/drawing/2014/main" xmlns="" id="{851DFAF5-0D1C-C64A-87B5-B0C9497BA3EB}"/>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93" name="矩形 13">
              <a:extLst>
                <a:ext uri="{FF2B5EF4-FFF2-40B4-BE49-F238E27FC236}">
                  <a16:creationId xmlns:a16="http://schemas.microsoft.com/office/drawing/2014/main" xmlns="" id="{57EB9D15-6C1C-8340-A5D0-43B865B5951C}"/>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94" name="矩形 13">
              <a:extLst>
                <a:ext uri="{FF2B5EF4-FFF2-40B4-BE49-F238E27FC236}">
                  <a16:creationId xmlns:a16="http://schemas.microsoft.com/office/drawing/2014/main" xmlns="" id="{2B29D96D-3B3D-B944-92CB-FE0973E33810}"/>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95" name="矩形 13">
              <a:extLst>
                <a:ext uri="{FF2B5EF4-FFF2-40B4-BE49-F238E27FC236}">
                  <a16:creationId xmlns:a16="http://schemas.microsoft.com/office/drawing/2014/main" xmlns="" id="{35D234AC-C1A2-7248-94C0-BB95C4DFE743}"/>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96" name="矩形 13">
              <a:extLst>
                <a:ext uri="{FF2B5EF4-FFF2-40B4-BE49-F238E27FC236}">
                  <a16:creationId xmlns:a16="http://schemas.microsoft.com/office/drawing/2014/main" xmlns="" id="{2C241EB7-09A9-7E40-9241-F2D47E53E1FF}"/>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97" name="矩形 13">
              <a:extLst>
                <a:ext uri="{FF2B5EF4-FFF2-40B4-BE49-F238E27FC236}">
                  <a16:creationId xmlns:a16="http://schemas.microsoft.com/office/drawing/2014/main" xmlns="" id="{63833C81-CC87-004C-AE5E-CB387B992636}"/>
                </a:ext>
              </a:extLst>
            </p:cNvPr>
            <p:cNvSpPr/>
            <p:nvPr/>
          </p:nvSpPr>
          <p:spPr>
            <a:xfrm>
              <a:off x="7806130" y="3415851"/>
              <a:ext cx="791510" cy="664397"/>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98" name="矩形 13">
              <a:extLst>
                <a:ext uri="{FF2B5EF4-FFF2-40B4-BE49-F238E27FC236}">
                  <a16:creationId xmlns:a16="http://schemas.microsoft.com/office/drawing/2014/main" xmlns="" id="{77A96C4C-F3F3-484A-95BE-7E52C33A2FE2}"/>
                </a:ext>
              </a:extLst>
            </p:cNvPr>
            <p:cNvSpPr/>
            <p:nvPr/>
          </p:nvSpPr>
          <p:spPr>
            <a:xfrm>
              <a:off x="7815961" y="4866463"/>
              <a:ext cx="791510" cy="664397"/>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99" name="矩形 13">
              <a:extLst>
                <a:ext uri="{FF2B5EF4-FFF2-40B4-BE49-F238E27FC236}">
                  <a16:creationId xmlns:a16="http://schemas.microsoft.com/office/drawing/2014/main" xmlns="" id="{66F0E6F8-F4D3-1B44-BB6D-F328A6CEA0C9}"/>
                </a:ext>
              </a:extLst>
            </p:cNvPr>
            <p:cNvSpPr/>
            <p:nvPr/>
          </p:nvSpPr>
          <p:spPr>
            <a:xfrm>
              <a:off x="7813724" y="4134866"/>
              <a:ext cx="791510" cy="664397"/>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00" name="矩形 13">
              <a:extLst>
                <a:ext uri="{FF2B5EF4-FFF2-40B4-BE49-F238E27FC236}">
                  <a16:creationId xmlns:a16="http://schemas.microsoft.com/office/drawing/2014/main" xmlns="" id="{EEFEFB0D-48AF-8147-BDEB-B01E99ED82A7}"/>
                </a:ext>
              </a:extLst>
            </p:cNvPr>
            <p:cNvSpPr/>
            <p:nvPr/>
          </p:nvSpPr>
          <p:spPr>
            <a:xfrm>
              <a:off x="7813724" y="5596166"/>
              <a:ext cx="791510" cy="664397"/>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smtClean="0">
                  <a:solidFill>
                    <a:srgbClr val="595757"/>
                  </a:solidFill>
                  <a:latin typeface="Arial" charset="0"/>
                  <a:ea typeface="Arial" charset="0"/>
                  <a:cs typeface="Arial" charset="0"/>
                </a:rPr>
                <a:t>190/233/238</a:t>
              </a:r>
              <a:endParaRPr kumimoji="1" lang="en-US" altLang="zh-CN" sz="500" b="1" dirty="0">
                <a:solidFill>
                  <a:srgbClr val="595757"/>
                </a:solidFill>
                <a:latin typeface="Arial" charset="0"/>
                <a:ea typeface="Arial" charset="0"/>
                <a:cs typeface="Arial" charset="0"/>
              </a:endParaRPr>
            </a:p>
          </p:txBody>
        </p:sp>
        <p:sp>
          <p:nvSpPr>
            <p:cNvPr id="101" name="矩形 13">
              <a:extLst>
                <a:ext uri="{FF2B5EF4-FFF2-40B4-BE49-F238E27FC236}">
                  <a16:creationId xmlns:a16="http://schemas.microsoft.com/office/drawing/2014/main" xmlns="" id="{3F7C47B0-D4EF-7047-9B96-1169C593055C}"/>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02" name="矩形 13">
              <a:extLst>
                <a:ext uri="{FF2B5EF4-FFF2-40B4-BE49-F238E27FC236}">
                  <a16:creationId xmlns:a16="http://schemas.microsoft.com/office/drawing/2014/main" xmlns="" id="{26A0A468-A37D-824A-8DA2-0B437212E07E}"/>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03" name="矩形 13">
              <a:extLst>
                <a:ext uri="{FF2B5EF4-FFF2-40B4-BE49-F238E27FC236}">
                  <a16:creationId xmlns:a16="http://schemas.microsoft.com/office/drawing/2014/main" xmlns="" id="{B0E79B3A-2E5F-ED4F-AA3D-00B685B18CA9}"/>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smtClean="0">
                  <a:solidFill>
                    <a:srgbClr val="FFFFFF"/>
                  </a:solidFill>
                  <a:latin typeface="Arial" charset="0"/>
                  <a:ea typeface="Arial" charset="0"/>
                  <a:cs typeface="Arial" charset="0"/>
                </a:rPr>
                <a:t>0/0/0</a:t>
              </a:r>
              <a:endParaRPr kumimoji="1" lang="en-US" altLang="zh-CN" sz="500" b="1" dirty="0">
                <a:solidFill>
                  <a:srgbClr val="FFFFFF"/>
                </a:solidFill>
                <a:latin typeface="Arial" charset="0"/>
                <a:ea typeface="Arial" charset="0"/>
                <a:cs typeface="Arial" charset="0"/>
              </a:endParaRPr>
            </a:p>
          </p:txBody>
        </p:sp>
        <p:sp>
          <p:nvSpPr>
            <p:cNvPr id="104" name="矩形 13">
              <a:extLst>
                <a:ext uri="{FF2B5EF4-FFF2-40B4-BE49-F238E27FC236}">
                  <a16:creationId xmlns:a16="http://schemas.microsoft.com/office/drawing/2014/main" xmlns="" id="{32D85E93-C860-B646-A67C-3D2FDCC07E8E}"/>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05" name="矩形 13">
              <a:extLst>
                <a:ext uri="{FF2B5EF4-FFF2-40B4-BE49-F238E27FC236}">
                  <a16:creationId xmlns:a16="http://schemas.microsoft.com/office/drawing/2014/main" xmlns="" id="{D9E271D3-C782-EA4B-B477-613B5CE7B0DA}"/>
                </a:ext>
              </a:extLst>
            </p:cNvPr>
            <p:cNvSpPr/>
            <p:nvPr userDrawn="1"/>
          </p:nvSpPr>
          <p:spPr>
            <a:xfrm>
              <a:off x="6450318" y="6324025"/>
              <a:ext cx="513579" cy="664397"/>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06" name="矩形 13">
              <a:extLst>
                <a:ext uri="{FF2B5EF4-FFF2-40B4-BE49-F238E27FC236}">
                  <a16:creationId xmlns:a16="http://schemas.microsoft.com/office/drawing/2014/main" xmlns="" id="{3F3501FC-1CA1-714F-BF48-934C859FA443}"/>
                </a:ext>
              </a:extLst>
            </p:cNvPr>
            <p:cNvSpPr/>
            <p:nvPr userDrawn="1"/>
          </p:nvSpPr>
          <p:spPr>
            <a:xfrm>
              <a:off x="6998296" y="6324025"/>
              <a:ext cx="513579" cy="664397"/>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07" name="矩形 13">
              <a:extLst>
                <a:ext uri="{FF2B5EF4-FFF2-40B4-BE49-F238E27FC236}">
                  <a16:creationId xmlns:a16="http://schemas.microsoft.com/office/drawing/2014/main" xmlns="" id="{55D4E001-16C8-3749-9816-95BDA789806E}"/>
                </a:ext>
              </a:extLst>
            </p:cNvPr>
            <p:cNvSpPr/>
            <p:nvPr userDrawn="1"/>
          </p:nvSpPr>
          <p:spPr>
            <a:xfrm>
              <a:off x="7541580" y="6324025"/>
              <a:ext cx="513579" cy="664397"/>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08" name="矩形 13">
              <a:extLst>
                <a:ext uri="{FF2B5EF4-FFF2-40B4-BE49-F238E27FC236}">
                  <a16:creationId xmlns:a16="http://schemas.microsoft.com/office/drawing/2014/main" xmlns="" id="{77AD797E-A6D4-8148-B9A9-59A0D242F0FA}"/>
                </a:ext>
              </a:extLst>
            </p:cNvPr>
            <p:cNvSpPr/>
            <p:nvPr userDrawn="1"/>
          </p:nvSpPr>
          <p:spPr>
            <a:xfrm>
              <a:off x="8083608" y="6324025"/>
              <a:ext cx="513579" cy="664397"/>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sp>
        <p:nvSpPr>
          <p:cNvPr id="3" name="TextBox 2">
            <a:extLst>
              <a:ext uri="{FF2B5EF4-FFF2-40B4-BE49-F238E27FC236}">
                <a16:creationId xmlns:a16="http://schemas.microsoft.com/office/drawing/2014/main" xmlns="" id="{6785A3D6-1271-D247-9E96-1B376F4BE7BE}"/>
              </a:ext>
            </a:extLst>
          </p:cNvPr>
          <p:cNvSpPr txBox="1"/>
          <p:nvPr userDrawn="1"/>
        </p:nvSpPr>
        <p:spPr>
          <a:xfrm>
            <a:off x="1095467" y="6356939"/>
            <a:ext cx="2388397" cy="230832"/>
          </a:xfrm>
          <a:prstGeom prst="rect">
            <a:avLst/>
          </a:prstGeom>
          <a:noFill/>
        </p:spPr>
        <p:txBody>
          <a:bodyPr wrap="square" rtlCol="0">
            <a:spAutoFit/>
          </a:bodyPr>
          <a:lstStyle/>
          <a:p>
            <a:r>
              <a:rPr lang="en-US" altLang="zh-CN" sz="900" b="0" kern="1200" baseline="0" dirty="0" smtClean="0">
                <a:solidFill>
                  <a:srgbClr val="1D1D1B"/>
                </a:solidFill>
                <a:latin typeface="Arial" panose="020B0604020202020204" pitchFamily="34" charset="0"/>
                <a:ea typeface="+mn-ea"/>
                <a:cs typeface="Arial" panose="020B0604020202020204" pitchFamily="34" charset="0"/>
              </a:rPr>
              <a:t>Huawei Proprietary - Restricted Distribution</a:t>
            </a:r>
            <a:endParaRPr lang="en-US" altLang="zh-CN"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xmlns=""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99056531"/>
      </p:ext>
    </p:extLst>
  </p:cSld>
  <p:clrMap bg1="lt1" tx1="dk1" bg2="lt2" tx2="dk2" accent1="accent1" accent2="accent2" accent3="accent3" accent4="accent4" accent5="accent5" accent6="accent6" hlink="hlink" folHlink="folHlink"/>
  <p:sldLayoutIdLst>
    <p:sldLayoutId id="2147483891"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xmlns="" id="{0ACD1975-F435-0C43-9931-DC58CEAFFC6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5350" y="5239240"/>
            <a:ext cx="1875600" cy="405914"/>
          </a:xfrm>
          <a:prstGeom prst="rect">
            <a:avLst/>
          </a:prstGeom>
        </p:spPr>
      </p:pic>
      <p:sp>
        <p:nvSpPr>
          <p:cNvPr id="2" name="Title Placeholder 1">
            <a:extLst>
              <a:ext uri="{FF2B5EF4-FFF2-40B4-BE49-F238E27FC236}">
                <a16:creationId xmlns:a16="http://schemas.microsoft.com/office/drawing/2014/main" xmlns="" id="{145F1158-B1AA-8F41-AF0A-FEA0EC1874AC}"/>
              </a:ext>
            </a:extLst>
          </p:cNvPr>
          <p:cNvSpPr>
            <a:spLocks noGrp="1"/>
          </p:cNvSpPr>
          <p:nvPr>
            <p:ph type="title"/>
          </p:nvPr>
        </p:nvSpPr>
        <p:spPr>
          <a:xfrm>
            <a:off x="617144" y="1474840"/>
            <a:ext cx="3984232" cy="2816080"/>
          </a:xfrm>
          <a:prstGeom prst="rect">
            <a:avLst/>
          </a:prstGeom>
          <a:noFill/>
        </p:spPr>
        <p:txBody>
          <a:bodyPr vert="horz" lIns="91440" tIns="45720" rIns="91440" bIns="45720" rtlCol="0" anchor="t">
            <a:normAutofit/>
          </a:bodyPr>
          <a:lstStyle/>
          <a:p>
            <a:r>
              <a:rPr lang="en-US" dirty="0"/>
              <a:t>Click to edit Master title style</a:t>
            </a:r>
          </a:p>
        </p:txBody>
      </p:sp>
      <p:sp>
        <p:nvSpPr>
          <p:cNvPr id="6" name="Text Placeholder 1">
            <a:extLst>
              <a:ext uri="{FF2B5EF4-FFF2-40B4-BE49-F238E27FC236}">
                <a16:creationId xmlns:a16="http://schemas.microsoft.com/office/drawing/2014/main" xmlns="" id="{A24FF637-3127-064E-84EE-A0C7EB5BEE96}"/>
              </a:ext>
            </a:extLst>
          </p:cNvPr>
          <p:cNvSpPr txBox="1">
            <a:spLocks/>
          </p:cNvSpPr>
          <p:nvPr userDrawn="1"/>
        </p:nvSpPr>
        <p:spPr>
          <a:xfrm>
            <a:off x="7979357" y="2343267"/>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779" dirty="0">
                <a:solidFill>
                  <a:srgbClr val="1D1D1B"/>
                </a:solidFill>
                <a:latin typeface="+mn-lt"/>
              </a:rPr>
              <a:t/>
            </a: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9" name="Subtitle 6">
            <a:extLst>
              <a:ext uri="{FF2B5EF4-FFF2-40B4-BE49-F238E27FC236}">
                <a16:creationId xmlns:a16="http://schemas.microsoft.com/office/drawing/2014/main" xmlns="" id="{FBF16AD5-9EBA-8547-984B-E4E106BBD6C0}"/>
              </a:ext>
            </a:extLst>
          </p:cNvPr>
          <p:cNvSpPr txBox="1">
            <a:spLocks/>
          </p:cNvSpPr>
          <p:nvPr userDrawn="1"/>
        </p:nvSpPr>
        <p:spPr>
          <a:xfrm>
            <a:off x="7977672" y="1654431"/>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spTree>
    <p:extLst>
      <p:ext uri="{BB962C8B-B14F-4D97-AF65-F5344CB8AC3E}">
        <p14:creationId xmlns:p14="http://schemas.microsoft.com/office/powerpoint/2010/main" val="2848406896"/>
      </p:ext>
    </p:extLst>
  </p:cSld>
  <p:clrMap bg1="lt1" tx1="dk1" bg2="lt2" tx2="dk2" accent1="accent1" accent2="accent2" accent3="accent3" accent4="accent4" accent5="accent5" accent6="accent6" hlink="hlink" folHlink="folHlink"/>
  <p:sldLayoutIdLst>
    <p:sldLayoutId id="2147483686" r:id="rId1"/>
  </p:sldLayoutIdLst>
  <p:timing>
    <p:tnLst>
      <p:par>
        <p:cTn id="1" dur="indefinite" restart="never" nodeType="tmRoot"/>
      </p:par>
    </p:tnLst>
  </p:timing>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6">
            <a:extLst>
              <a:ext uri="{FF2B5EF4-FFF2-40B4-BE49-F238E27FC236}">
                <a16:creationId xmlns:a16="http://schemas.microsoft.com/office/drawing/2014/main" xmlns="" id="{E938131F-E767-8C4B-9C7A-D10F13F75A5D}"/>
              </a:ext>
            </a:extLst>
          </p:cNvPr>
          <p:cNvSpPr>
            <a:spLocks noGrp="1"/>
          </p:cNvSpPr>
          <p:nvPr>
            <p:ph type="body" sz="quarter" idx="11"/>
          </p:nvPr>
        </p:nvSpPr>
        <p:spPr/>
        <p:txBody>
          <a:bodyPr/>
          <a:lstStyle/>
          <a:p>
            <a:r>
              <a:rPr kumimoji="1" lang="en-US" altLang="zh-CN" dirty="0"/>
              <a:t>Security Level:</a:t>
            </a:r>
            <a:endParaRPr lang="en-US" dirty="0"/>
          </a:p>
          <a:p>
            <a:endParaRPr lang="en-US" dirty="0"/>
          </a:p>
        </p:txBody>
      </p:sp>
      <p:sp>
        <p:nvSpPr>
          <p:cNvPr id="6" name="Text Placeholder 5">
            <a:extLst>
              <a:ext uri="{FF2B5EF4-FFF2-40B4-BE49-F238E27FC236}">
                <a16:creationId xmlns:a16="http://schemas.microsoft.com/office/drawing/2014/main" xmlns="" id="{3E9716F5-BA15-8E49-87BC-A78702BC98E8}"/>
              </a:ext>
            </a:extLst>
          </p:cNvPr>
          <p:cNvSpPr>
            <a:spLocks noGrp="1"/>
          </p:cNvSpPr>
          <p:nvPr>
            <p:ph type="body" sz="quarter" idx="10"/>
          </p:nvPr>
        </p:nvSpPr>
        <p:spPr>
          <a:xfrm>
            <a:off x="912855" y="2297101"/>
            <a:ext cx="6522800" cy="386312"/>
          </a:xfrm>
        </p:spPr>
        <p:txBody>
          <a:bodyPr/>
          <a:lstStyle/>
          <a:p>
            <a:r>
              <a:rPr kumimoji="1" lang="en-US" altLang="zh-CN" sz="1800" dirty="0" smtClean="0"/>
              <a:t>Source: Huawei, HiSilicon</a:t>
            </a:r>
            <a:endParaRPr kumimoji="1" lang="zh-CN" altLang="en-US" sz="1800" dirty="0"/>
          </a:p>
        </p:txBody>
      </p:sp>
      <p:sp>
        <p:nvSpPr>
          <p:cNvPr id="8" name="副标题 7"/>
          <p:cNvSpPr>
            <a:spLocks noGrp="1"/>
          </p:cNvSpPr>
          <p:nvPr>
            <p:ph type="subTitle" idx="1"/>
          </p:nvPr>
        </p:nvSpPr>
        <p:spPr>
          <a:xfrm>
            <a:off x="605037" y="1722677"/>
            <a:ext cx="9720385" cy="460686"/>
          </a:xfrm>
        </p:spPr>
        <p:txBody>
          <a:bodyPr>
            <a:noAutofit/>
          </a:bodyPr>
          <a:lstStyle/>
          <a:p>
            <a:r>
              <a:rPr lang="en-US" altLang="zh-CN" sz="2800" dirty="0" smtClean="0"/>
              <a:t>Motivation for new WI on further enhancements for FR1 HST</a:t>
            </a:r>
            <a:endParaRPr lang="zh-CN" altLang="en-US" sz="2800" dirty="0"/>
          </a:p>
        </p:txBody>
      </p:sp>
      <p:sp>
        <p:nvSpPr>
          <p:cNvPr id="5" name="Text Placeholder 5">
            <a:extLst>
              <a:ext uri="{FF2B5EF4-FFF2-40B4-BE49-F238E27FC236}">
                <a16:creationId xmlns:a16="http://schemas.microsoft.com/office/drawing/2014/main" xmlns="" id="{3E9716F5-BA15-8E49-87BC-A78702BC98E8}"/>
              </a:ext>
            </a:extLst>
          </p:cNvPr>
          <p:cNvSpPr txBox="1">
            <a:spLocks/>
          </p:cNvSpPr>
          <p:nvPr/>
        </p:nvSpPr>
        <p:spPr>
          <a:xfrm>
            <a:off x="605037" y="271830"/>
            <a:ext cx="4648098" cy="1118431"/>
          </a:xfrm>
          <a:prstGeom prst="rect">
            <a:avLst/>
          </a:prstGeom>
        </p:spPr>
        <p:txBody>
          <a:bodyPr lIns="0" tIns="0" rIns="0" bIns="0"/>
          <a:lstStyle>
            <a:lvl1pPr marL="0" indent="0" algn="l" defTabSz="914400" rtl="0" eaLnBrk="1" latinLnBrk="0" hangingPunct="1">
              <a:lnSpc>
                <a:spcPct val="100000"/>
              </a:lnSpc>
              <a:spcBef>
                <a:spcPts val="0"/>
              </a:spcBef>
              <a:buFontTx/>
              <a:buNone/>
              <a:defRPr sz="140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1800" dirty="0" smtClean="0"/>
              <a:t>3GPP TSG-RAN Meeting #94-e</a:t>
            </a:r>
          </a:p>
          <a:p>
            <a:r>
              <a:rPr kumimoji="1" lang="en-US" altLang="zh-CN" sz="1800" dirty="0" smtClean="0"/>
              <a:t>Electronic Meeting, December </a:t>
            </a:r>
            <a:r>
              <a:rPr kumimoji="1" lang="en-US" altLang="zh-CN" sz="1800" dirty="0" smtClean="0"/>
              <a:t>6</a:t>
            </a:r>
            <a:r>
              <a:rPr kumimoji="1" lang="en-US" altLang="zh-CN" sz="1800" baseline="30000" dirty="0" smtClean="0"/>
              <a:t>th</a:t>
            </a:r>
            <a:r>
              <a:rPr kumimoji="1" lang="en-US" altLang="zh-CN" sz="1800" dirty="0" smtClean="0"/>
              <a:t> -17</a:t>
            </a:r>
            <a:r>
              <a:rPr kumimoji="1" lang="en-US" altLang="zh-CN" sz="1800" baseline="30000" dirty="0" smtClean="0"/>
              <a:t>th</a:t>
            </a:r>
            <a:r>
              <a:rPr kumimoji="1" lang="en-US" altLang="zh-CN" sz="1800" dirty="0" smtClean="0"/>
              <a:t> , 2021</a:t>
            </a:r>
          </a:p>
          <a:p>
            <a:r>
              <a:rPr kumimoji="1" lang="en-US" altLang="zh-CN" sz="1800" dirty="0" smtClean="0"/>
              <a:t>Agenda Item: 8A.4</a:t>
            </a:r>
          </a:p>
          <a:p>
            <a:r>
              <a:rPr kumimoji="1" lang="en-US" altLang="zh-CN" sz="1800" dirty="0" smtClean="0"/>
              <a:t>Document for: Information</a:t>
            </a:r>
            <a:endParaRPr kumimoji="1" lang="zh-CN" altLang="en-US" sz="1800" dirty="0"/>
          </a:p>
        </p:txBody>
      </p:sp>
      <p:sp>
        <p:nvSpPr>
          <p:cNvPr id="9" name="Text Placeholder 5">
            <a:extLst>
              <a:ext uri="{FF2B5EF4-FFF2-40B4-BE49-F238E27FC236}">
                <a16:creationId xmlns:a16="http://schemas.microsoft.com/office/drawing/2014/main" xmlns="" id="{3E9716F5-BA15-8E49-87BC-A78702BC98E8}"/>
              </a:ext>
            </a:extLst>
          </p:cNvPr>
          <p:cNvSpPr txBox="1">
            <a:spLocks/>
          </p:cNvSpPr>
          <p:nvPr/>
        </p:nvSpPr>
        <p:spPr>
          <a:xfrm>
            <a:off x="10325423" y="271829"/>
            <a:ext cx="1650784" cy="561089"/>
          </a:xfrm>
          <a:prstGeom prst="rect">
            <a:avLst/>
          </a:prstGeom>
        </p:spPr>
        <p:txBody>
          <a:bodyPr lIns="0" tIns="0" rIns="0" bIns="0"/>
          <a:lstStyle>
            <a:lvl1pPr marL="0" indent="0" algn="l" defTabSz="914400" rtl="0" eaLnBrk="1" latinLnBrk="0" hangingPunct="1">
              <a:lnSpc>
                <a:spcPct val="100000"/>
              </a:lnSpc>
              <a:spcBef>
                <a:spcPts val="0"/>
              </a:spcBef>
              <a:buFontTx/>
              <a:buNone/>
              <a:defRPr sz="140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140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kumimoji="1" lang="en-US" altLang="zh-CN" sz="1800" dirty="0" smtClean="0"/>
              <a:t>RP-213442</a:t>
            </a:r>
            <a:endParaRPr kumimoji="1" lang="zh-CN" altLang="en-US" sz="1800" dirty="0"/>
          </a:p>
        </p:txBody>
      </p:sp>
    </p:spTree>
    <p:extLst>
      <p:ext uri="{BB962C8B-B14F-4D97-AF65-F5344CB8AC3E}">
        <p14:creationId xmlns:p14="http://schemas.microsoft.com/office/powerpoint/2010/main" val="7399043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xmlns="" id="{655250E6-9A98-A349-9E55-0FC2F62C7A00}"/>
              </a:ext>
            </a:extLst>
          </p:cNvPr>
          <p:cNvSpPr>
            <a:spLocks noGrp="1"/>
          </p:cNvSpPr>
          <p:nvPr>
            <p:ph type="body" sz="quarter" idx="10"/>
          </p:nvPr>
        </p:nvSpPr>
        <p:spPr>
          <a:xfrm>
            <a:off x="1013888" y="1772127"/>
            <a:ext cx="10122060" cy="4517037"/>
          </a:xfrm>
        </p:spPr>
        <p:txBody>
          <a:bodyPr/>
          <a:lstStyle/>
          <a:p>
            <a:pPr>
              <a:lnSpc>
                <a:spcPct val="150000"/>
              </a:lnSpc>
              <a:buFont typeface="Wingdings" panose="05000000000000000000" pitchFamily="2" charset="2"/>
              <a:buChar char="n"/>
            </a:pPr>
            <a:r>
              <a:rPr lang="en-US" altLang="zh-CN" sz="2000" dirty="0" smtClean="0"/>
              <a:t>Support 500km/h velocity for all NR bands</a:t>
            </a:r>
          </a:p>
          <a:p>
            <a:pPr>
              <a:lnSpc>
                <a:spcPct val="150000"/>
              </a:lnSpc>
              <a:buFont typeface="Wingdings" panose="05000000000000000000" pitchFamily="2" charset="2"/>
              <a:buChar char="n"/>
            </a:pPr>
            <a:r>
              <a:rPr lang="en-US" altLang="zh-CN" sz="2000" dirty="0" smtClean="0"/>
              <a:t>Enhancements </a:t>
            </a:r>
            <a:r>
              <a:rPr lang="en-US" altLang="zh-CN" sz="2000" dirty="0"/>
              <a:t>for </a:t>
            </a:r>
            <a:r>
              <a:rPr lang="en-US" altLang="zh-CN" sz="2000" dirty="0" smtClean="0"/>
              <a:t>TCI switching</a:t>
            </a:r>
          </a:p>
          <a:p>
            <a:pPr>
              <a:lnSpc>
                <a:spcPct val="150000"/>
              </a:lnSpc>
              <a:buFont typeface="Wingdings" panose="05000000000000000000" pitchFamily="2" charset="2"/>
              <a:buChar char="n"/>
            </a:pPr>
            <a:r>
              <a:rPr lang="en-US" altLang="zh-CN" sz="2000" dirty="0" smtClean="0"/>
              <a:t>Enhancements for HST-DPS</a:t>
            </a:r>
          </a:p>
          <a:p>
            <a:pPr marL="720000">
              <a:lnSpc>
                <a:spcPct val="150000"/>
              </a:lnSpc>
              <a:buFont typeface="Wingdings" panose="05000000000000000000" pitchFamily="2" charset="2"/>
              <a:buChar char="l"/>
            </a:pPr>
            <a:r>
              <a:rPr lang="en-US" altLang="zh-CN" sz="1800" dirty="0" smtClean="0"/>
              <a:t>Enhancements for </a:t>
            </a:r>
            <a:r>
              <a:rPr lang="en-US" altLang="zh-CN" sz="1800" dirty="0"/>
              <a:t>CSI </a:t>
            </a:r>
            <a:r>
              <a:rPr lang="en-US" altLang="zh-CN" sz="1800" dirty="0" smtClean="0"/>
              <a:t>reporting </a:t>
            </a:r>
            <a:r>
              <a:rPr lang="en-US" altLang="zh-CN" sz="1800" dirty="0" smtClean="0"/>
              <a:t>performance</a:t>
            </a:r>
          </a:p>
          <a:p>
            <a:pPr marL="720000">
              <a:lnSpc>
                <a:spcPct val="150000"/>
              </a:lnSpc>
              <a:buFont typeface="Wingdings" panose="05000000000000000000" pitchFamily="2" charset="2"/>
              <a:buChar char="l"/>
            </a:pPr>
            <a:r>
              <a:rPr lang="en-US" altLang="zh-CN" sz="1800" dirty="0" smtClean="0"/>
              <a:t>Enhancements for </a:t>
            </a:r>
            <a:r>
              <a:rPr lang="en-US" altLang="zh-CN" sz="1800" dirty="0" smtClean="0"/>
              <a:t>RAR and Msg4 </a:t>
            </a:r>
            <a:r>
              <a:rPr lang="en-US" altLang="zh-CN" sz="1800" dirty="0" smtClean="0"/>
              <a:t>reception</a:t>
            </a:r>
          </a:p>
          <a:p>
            <a:pPr>
              <a:lnSpc>
                <a:spcPct val="150000"/>
              </a:lnSpc>
              <a:buFont typeface="Wingdings" panose="05000000000000000000" pitchFamily="2" charset="2"/>
              <a:buChar char="n"/>
            </a:pPr>
            <a:r>
              <a:rPr lang="en-US" altLang="zh-CN" sz="2000" dirty="0" smtClean="0"/>
              <a:t>Demodulation performance </a:t>
            </a:r>
            <a:r>
              <a:rPr lang="en-US" altLang="zh-CN" sz="2000" dirty="0"/>
              <a:t>enhancements for FR1 HST</a:t>
            </a:r>
          </a:p>
        </p:txBody>
      </p:sp>
    </p:spTree>
    <p:extLst>
      <p:ext uri="{BB962C8B-B14F-4D97-AF65-F5344CB8AC3E}">
        <p14:creationId xmlns:p14="http://schemas.microsoft.com/office/powerpoint/2010/main" val="85755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8653A0C7-E727-E943-B886-A847BF608D8A}"/>
              </a:ext>
            </a:extLst>
          </p:cNvPr>
          <p:cNvSpPr>
            <a:spLocks noGrp="1"/>
          </p:cNvSpPr>
          <p:nvPr>
            <p:ph idx="11"/>
          </p:nvPr>
        </p:nvSpPr>
        <p:spPr>
          <a:xfrm>
            <a:off x="424927" y="947241"/>
            <a:ext cx="11327802" cy="4955618"/>
          </a:xfrm>
        </p:spPr>
        <p:txBody>
          <a:bodyPr/>
          <a:lstStyle/>
          <a:p>
            <a:pPr marL="300037" lvl="3" indent="-285750">
              <a:lnSpc>
                <a:spcPct val="150000"/>
              </a:lnSpc>
              <a:spcBef>
                <a:spcPts val="0"/>
              </a:spcBef>
              <a:buFont typeface="Wingdings" panose="05000000000000000000" pitchFamily="2" charset="2"/>
              <a:buChar char="n"/>
            </a:pPr>
            <a:r>
              <a:rPr lang="en-US" altLang="zh-CN" sz="1600" dirty="0" smtClean="0"/>
              <a:t>Higher Doppler shift</a:t>
            </a:r>
          </a:p>
          <a:p>
            <a:pPr marL="300037" lvl="3" indent="-285750">
              <a:lnSpc>
                <a:spcPct val="150000"/>
              </a:lnSpc>
              <a:spcBef>
                <a:spcPts val="0"/>
              </a:spcBef>
            </a:pPr>
            <a:r>
              <a:rPr lang="en-US" altLang="zh-CN" sz="1600" dirty="0" smtClean="0"/>
              <a:t>Interval </a:t>
            </a:r>
            <a:r>
              <a:rPr lang="en-US" altLang="zh-CN" sz="1600" dirty="0"/>
              <a:t>between two adjacent TRS symbols is 4-symbol such that 500km/h velocity cannot be supported for some </a:t>
            </a:r>
            <a:r>
              <a:rPr lang="en-US" altLang="zh-CN" sz="1600" dirty="0" smtClean="0"/>
              <a:t>bands</a:t>
            </a:r>
          </a:p>
          <a:p>
            <a:pPr marL="568151" lvl="5" indent="-358775">
              <a:lnSpc>
                <a:spcPct val="150000"/>
              </a:lnSpc>
              <a:spcBef>
                <a:spcPts val="0"/>
              </a:spcBef>
              <a:buFont typeface="Wingdings" panose="05000000000000000000" pitchFamily="2" charset="2"/>
              <a:buChar char="u"/>
            </a:pPr>
            <a:r>
              <a:rPr lang="en-US" altLang="zh-CN" sz="1200" dirty="0" smtClean="0"/>
              <a:t>For FR1 downlink </a:t>
            </a:r>
          </a:p>
          <a:p>
            <a:pPr marL="720000" lvl="6" indent="-358775">
              <a:lnSpc>
                <a:spcPct val="150000"/>
              </a:lnSpc>
              <a:spcBef>
                <a:spcPts val="0"/>
              </a:spcBef>
              <a:buFont typeface="Wingdings" panose="05000000000000000000" pitchFamily="2" charset="2"/>
              <a:buChar char="p"/>
            </a:pPr>
            <a:r>
              <a:rPr lang="en-US" altLang="zh-CN" sz="1200" dirty="0" smtClean="0"/>
              <a:t>15KHz </a:t>
            </a:r>
            <a:r>
              <a:rPr lang="en-US" altLang="zh-CN" sz="1200" dirty="0"/>
              <a:t>SCS.</a:t>
            </a:r>
          </a:p>
          <a:p>
            <a:pPr marL="1080000" lvl="7" indent="-358775">
              <a:lnSpc>
                <a:spcPct val="150000"/>
              </a:lnSpc>
              <a:spcBef>
                <a:spcPts val="0"/>
              </a:spcBef>
              <a:buFont typeface="Arial" panose="020B0604020202020204" pitchFamily="34" charset="0"/>
              <a:buChar char="–"/>
            </a:pPr>
            <a:r>
              <a:rPr lang="en-US" altLang="zh-CN" sz="1200" dirty="0" smtClean="0"/>
              <a:t>With NR </a:t>
            </a:r>
            <a:r>
              <a:rPr lang="en-US" altLang="zh-CN" sz="1200" dirty="0"/>
              <a:t>TRS 4-symbol interval, the supported max Doppler shift is </a:t>
            </a:r>
            <a:r>
              <a:rPr lang="en-US" altLang="zh-CN" sz="1200" dirty="0" smtClean="0"/>
              <a:t>875Hz without </a:t>
            </a:r>
            <a:r>
              <a:rPr lang="en-US" altLang="zh-CN" sz="1200" dirty="0"/>
              <a:t>any margin considering the Doppler shift </a:t>
            </a:r>
            <a:r>
              <a:rPr lang="en-US" altLang="zh-CN" sz="1200" dirty="0" smtClean="0"/>
              <a:t>positive </a:t>
            </a:r>
            <a:r>
              <a:rPr lang="en-US" altLang="zh-CN" sz="1200" dirty="0"/>
              <a:t>to minus sign dramatic </a:t>
            </a:r>
            <a:r>
              <a:rPr lang="en-US" altLang="zh-CN" sz="1200" dirty="0" smtClean="0"/>
              <a:t>change, which corresponds to supporting </a:t>
            </a:r>
            <a:r>
              <a:rPr lang="en-US" altLang="zh-CN" sz="1200" dirty="0"/>
              <a:t>500km/h </a:t>
            </a:r>
            <a:r>
              <a:rPr lang="en-US" altLang="zh-CN" sz="1200" dirty="0" smtClean="0"/>
              <a:t>on 1.88GHz@15kHz SCS. </a:t>
            </a:r>
            <a:r>
              <a:rPr lang="en-US" altLang="zh-CN" sz="1200" dirty="0"/>
              <a:t>But higher </a:t>
            </a:r>
            <a:r>
              <a:rPr lang="en-US" altLang="zh-CN" sz="1200" dirty="0" smtClean="0"/>
              <a:t>NR bands </a:t>
            </a:r>
            <a:r>
              <a:rPr lang="en-US" altLang="zh-CN" sz="1200" dirty="0"/>
              <a:t>such as </a:t>
            </a:r>
            <a:r>
              <a:rPr lang="en-US" altLang="zh-CN" sz="1200" dirty="0" smtClean="0"/>
              <a:t>2.1GHz@15kHz SCS, which are </a:t>
            </a:r>
            <a:r>
              <a:rPr lang="en-US" altLang="zh-CN" sz="1200" dirty="0"/>
              <a:t>widely used in real network</a:t>
            </a:r>
            <a:r>
              <a:rPr lang="en-US" altLang="zh-CN" sz="1200" dirty="0" smtClean="0"/>
              <a:t>, cannot be supported that requires Doppler shift 972Hz for 500km/h velocity. </a:t>
            </a:r>
          </a:p>
          <a:p>
            <a:pPr marL="1080000" lvl="7" indent="-358775">
              <a:lnSpc>
                <a:spcPct val="150000"/>
              </a:lnSpc>
              <a:spcBef>
                <a:spcPts val="0"/>
              </a:spcBef>
              <a:buFont typeface="Arial" panose="020B0604020202020204" pitchFamily="34" charset="0"/>
              <a:buChar char="–"/>
            </a:pPr>
            <a:r>
              <a:rPr lang="en-US" altLang="zh-CN" sz="1200" dirty="0" smtClean="0"/>
              <a:t>There would be gap between NR and LTE. LTE </a:t>
            </a:r>
            <a:r>
              <a:rPr lang="en-US" altLang="zh-CN" sz="1200" dirty="0"/>
              <a:t>CRS with 3-symbol interval </a:t>
            </a:r>
            <a:r>
              <a:rPr lang="en-US" altLang="zh-CN" sz="1200" dirty="0" smtClean="0"/>
              <a:t>which </a:t>
            </a:r>
            <a:r>
              <a:rPr lang="en-US" altLang="zh-CN" sz="1200" dirty="0"/>
              <a:t>can support max Doppler shift 972Hz for 500km/h@2.1GHz/15kHz </a:t>
            </a:r>
            <a:r>
              <a:rPr lang="en-US" altLang="zh-CN" sz="1200" dirty="0" smtClean="0"/>
              <a:t>SCS</a:t>
            </a:r>
          </a:p>
          <a:p>
            <a:pPr marL="720000" lvl="6" indent="-358775">
              <a:lnSpc>
                <a:spcPct val="150000"/>
              </a:lnSpc>
              <a:spcBef>
                <a:spcPts val="0"/>
              </a:spcBef>
              <a:buFont typeface="Wingdings" panose="05000000000000000000" pitchFamily="2" charset="2"/>
              <a:buChar char="p"/>
            </a:pPr>
            <a:r>
              <a:rPr lang="en-US" altLang="zh-CN" sz="1200" dirty="0" smtClean="0"/>
              <a:t>30kHz SCS</a:t>
            </a:r>
            <a:r>
              <a:rPr lang="en-US" altLang="zh-CN" sz="1200" dirty="0"/>
              <a:t>:</a:t>
            </a:r>
            <a:r>
              <a:rPr lang="en-US" altLang="zh-CN" sz="1200" dirty="0" smtClean="0"/>
              <a:t> for carrier frequency higher than 3.8GHz, such as n77 and n79, the max Doppler shift by using 4-symbol interval TRS still cannot support 500km/h velocity.</a:t>
            </a:r>
          </a:p>
          <a:p>
            <a:pPr marL="568151" lvl="5" indent="-358775">
              <a:lnSpc>
                <a:spcPct val="150000"/>
              </a:lnSpc>
              <a:spcBef>
                <a:spcPts val="0"/>
              </a:spcBef>
              <a:buFont typeface="Wingdings" panose="05000000000000000000" pitchFamily="2" charset="2"/>
              <a:buChar char="u"/>
            </a:pPr>
            <a:r>
              <a:rPr lang="en-US" altLang="zh-CN" sz="1200" dirty="0" smtClean="0"/>
              <a:t>For FR1 uplink</a:t>
            </a:r>
          </a:p>
          <a:p>
            <a:pPr marL="720000" lvl="6" indent="-358775">
              <a:lnSpc>
                <a:spcPct val="150000"/>
              </a:lnSpc>
              <a:spcBef>
                <a:spcPts val="0"/>
              </a:spcBef>
              <a:buFont typeface="Wingdings" panose="05000000000000000000" pitchFamily="2" charset="2"/>
              <a:buChar char="p"/>
            </a:pPr>
            <a:r>
              <a:rPr lang="en-US" altLang="zh-CN" sz="1200" dirty="0" smtClean="0"/>
              <a:t>15kHz SCS</a:t>
            </a:r>
          </a:p>
          <a:p>
            <a:pPr marL="1080000" lvl="7" indent="-358775">
              <a:lnSpc>
                <a:spcPct val="150000"/>
              </a:lnSpc>
              <a:spcBef>
                <a:spcPts val="0"/>
              </a:spcBef>
              <a:buFont typeface="Arial" panose="020B0604020202020204" pitchFamily="34" charset="0"/>
              <a:buChar char="–"/>
            </a:pPr>
            <a:r>
              <a:rPr lang="en-US" altLang="zh-CN" sz="1200" dirty="0" smtClean="0"/>
              <a:t>To </a:t>
            </a:r>
            <a:r>
              <a:rPr lang="en-US" altLang="zh-CN" sz="1200" dirty="0"/>
              <a:t>support 500km/h on higher bands, e.g., 2.1GHz, </a:t>
            </a:r>
            <a:r>
              <a:rPr lang="en-US" altLang="zh-CN" sz="1200" dirty="0" smtClean="0"/>
              <a:t>the required max Doppler </a:t>
            </a:r>
            <a:r>
              <a:rPr lang="en-US" altLang="zh-CN" sz="1200" dirty="0"/>
              <a:t>shift </a:t>
            </a:r>
            <a:r>
              <a:rPr lang="en-US" altLang="zh-CN" sz="1200" dirty="0" smtClean="0"/>
              <a:t>1944Hz is </a:t>
            </a:r>
            <a:r>
              <a:rPr lang="en-US" altLang="zh-CN" sz="1200" dirty="0"/>
              <a:t>higher than the existing RAN4 requirements, which is 1750Hz with DM-RS configuration </a:t>
            </a:r>
            <a:r>
              <a:rPr lang="en-US" altLang="zh-CN" sz="1200" dirty="0" smtClean="0"/>
              <a:t>1+1+1, </a:t>
            </a:r>
            <a:r>
              <a:rPr lang="en-US" altLang="zh-CN" sz="1200" dirty="0"/>
              <a:t>i.e. 4-symbol interval</a:t>
            </a:r>
          </a:p>
          <a:p>
            <a:pPr marL="1080000" lvl="7" indent="-358775">
              <a:lnSpc>
                <a:spcPct val="150000"/>
              </a:lnSpc>
              <a:spcBef>
                <a:spcPts val="0"/>
              </a:spcBef>
              <a:buFont typeface="Arial" panose="020B0604020202020204" pitchFamily="34" charset="0"/>
              <a:buChar char="–"/>
            </a:pPr>
            <a:r>
              <a:rPr lang="en-US" altLang="zh-CN" sz="1200" dirty="0"/>
              <a:t>The </a:t>
            </a:r>
            <a:r>
              <a:rPr lang="en-US" altLang="zh-CN" sz="1200" dirty="0" smtClean="0"/>
              <a:t>max </a:t>
            </a:r>
            <a:r>
              <a:rPr lang="en-US" altLang="zh-CN" sz="1200" dirty="0"/>
              <a:t>supported Doppler shift </a:t>
            </a:r>
            <a:r>
              <a:rPr lang="en-US" altLang="zh-CN" sz="1200" dirty="0" smtClean="0"/>
              <a:t>is </a:t>
            </a:r>
            <a:r>
              <a:rPr lang="en-US" altLang="zh-CN" sz="1200" dirty="0" err="1"/>
              <a:t>fd</a:t>
            </a:r>
            <a:r>
              <a:rPr lang="en-US" altLang="zh-CN" sz="1200" dirty="0"/>
              <a:t> = 2333Hz for 15kHz SCS with DM-RS </a:t>
            </a:r>
            <a:r>
              <a:rPr lang="en-US" altLang="zh-CN" sz="1200" dirty="0" smtClean="0"/>
              <a:t>1+1+1+1, i.e</a:t>
            </a:r>
            <a:r>
              <a:rPr lang="en-US" altLang="zh-CN" sz="1200" dirty="0"/>
              <a:t>. 3-symbol </a:t>
            </a:r>
            <a:r>
              <a:rPr lang="en-US" altLang="zh-CN" sz="1200" dirty="0" smtClean="0"/>
              <a:t>interval, but with very higher overhead</a:t>
            </a:r>
            <a:endParaRPr lang="en-US" altLang="zh-CN" sz="1200" dirty="0"/>
          </a:p>
          <a:p>
            <a:pPr marL="720000" lvl="6" indent="-358775">
              <a:lnSpc>
                <a:spcPct val="150000"/>
              </a:lnSpc>
              <a:spcBef>
                <a:spcPts val="0"/>
              </a:spcBef>
              <a:buFont typeface="Wingdings" panose="05000000000000000000" pitchFamily="2" charset="2"/>
              <a:buChar char="p"/>
            </a:pPr>
            <a:r>
              <a:rPr lang="en-US" altLang="zh-CN" sz="1200" dirty="0" smtClean="0"/>
              <a:t>30kHz SCS: for carrier frequency higher than 3.8GHz, 4-symbol interval also cannot support 500km/h velocity </a:t>
            </a:r>
          </a:p>
          <a:p>
            <a:pPr marL="0" lvl="4" indent="0">
              <a:lnSpc>
                <a:spcPct val="150000"/>
              </a:lnSpc>
              <a:spcBef>
                <a:spcPts val="0"/>
              </a:spcBef>
              <a:buNone/>
            </a:pPr>
            <a:endParaRPr lang="en-US" altLang="zh-CN" sz="300" dirty="0" smtClean="0"/>
          </a:p>
        </p:txBody>
      </p:sp>
      <p:sp>
        <p:nvSpPr>
          <p:cNvPr id="3" name="Subtitle 2">
            <a:extLst>
              <a:ext uri="{FF2B5EF4-FFF2-40B4-BE49-F238E27FC236}">
                <a16:creationId xmlns:a16="http://schemas.microsoft.com/office/drawing/2014/main" xmlns="" id="{CB0D1B7A-1BF1-9243-B4C2-FD446E0C2017}"/>
              </a:ext>
            </a:extLst>
          </p:cNvPr>
          <p:cNvSpPr>
            <a:spLocks noGrp="1"/>
          </p:cNvSpPr>
          <p:nvPr>
            <p:ph type="subTitle" idx="1"/>
          </p:nvPr>
        </p:nvSpPr>
        <p:spPr>
          <a:xfrm>
            <a:off x="768436" y="172302"/>
            <a:ext cx="10740640" cy="623023"/>
          </a:xfrm>
        </p:spPr>
        <p:txBody>
          <a:bodyPr>
            <a:normAutofit/>
          </a:bodyPr>
          <a:lstStyle/>
          <a:p>
            <a:r>
              <a:rPr lang="en-US" altLang="zh-CN" dirty="0"/>
              <a:t>Support 500km/h velocity for all NR </a:t>
            </a:r>
            <a:r>
              <a:rPr lang="en-US" altLang="zh-CN" dirty="0" smtClean="0"/>
              <a:t>bands</a:t>
            </a:r>
            <a:endParaRPr lang="en-US" altLang="zh-CN" dirty="0"/>
          </a:p>
        </p:txBody>
      </p:sp>
      <p:sp>
        <p:nvSpPr>
          <p:cNvPr id="5" name="文本框 4"/>
          <p:cNvSpPr txBox="1"/>
          <p:nvPr/>
        </p:nvSpPr>
        <p:spPr>
          <a:xfrm>
            <a:off x="768436" y="5927537"/>
            <a:ext cx="10545907" cy="436017"/>
          </a:xfrm>
          <a:prstGeom prst="rect">
            <a:avLst/>
          </a:prstGeom>
          <a:noFill/>
        </p:spPr>
        <p:txBody>
          <a:bodyPr wrap="square" lIns="0" tIns="0" rIns="0" bIns="0" rtlCol="0">
            <a:spAutoFit/>
          </a:bodyPr>
          <a:lstStyle/>
          <a:p>
            <a:pPr algn="l">
              <a:lnSpc>
                <a:spcPts val="3440"/>
              </a:lnSpc>
            </a:pPr>
            <a:r>
              <a:rPr kumimoji="1" lang="en-US" altLang="zh-CN" sz="2200" dirty="0" smtClean="0">
                <a:solidFill>
                  <a:srgbClr val="000000"/>
                </a:solidFill>
                <a:ea typeface="Microsoft YaHei" panose="020B0503020204020204" pitchFamily="34" charset="-122"/>
                <a:cs typeface="Arial" panose="020B0604020202020204" pitchFamily="34" charset="0"/>
              </a:rPr>
              <a:t>Proposal 1: Enhancements are needed for support higher Doppler shift</a:t>
            </a:r>
            <a:endParaRPr kumimoji="1" lang="zh-CN" altLang="en-US" sz="2200" dirty="0" err="1" smtClean="0">
              <a:solidFill>
                <a:srgbClr val="000000"/>
              </a:solidFill>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25060877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8653A0C7-E727-E943-B886-A847BF608D8A}"/>
              </a:ext>
            </a:extLst>
          </p:cNvPr>
          <p:cNvSpPr>
            <a:spLocks noGrp="1"/>
          </p:cNvSpPr>
          <p:nvPr>
            <p:ph idx="11"/>
          </p:nvPr>
        </p:nvSpPr>
        <p:spPr>
          <a:xfrm>
            <a:off x="810604" y="856131"/>
            <a:ext cx="10733557" cy="4415769"/>
          </a:xfrm>
        </p:spPr>
        <p:txBody>
          <a:bodyPr/>
          <a:lstStyle/>
          <a:p>
            <a:pPr marL="300037" lvl="3" indent="-285750">
              <a:lnSpc>
                <a:spcPct val="150000"/>
              </a:lnSpc>
              <a:spcBef>
                <a:spcPts val="0"/>
              </a:spcBef>
              <a:buFont typeface="Wingdings" panose="05000000000000000000" pitchFamily="2" charset="2"/>
              <a:buChar char="n"/>
            </a:pPr>
            <a:r>
              <a:rPr lang="en-US" altLang="zh-CN" sz="1400" dirty="0" smtClean="0"/>
              <a:t>RRM performance enhancement </a:t>
            </a:r>
            <a:r>
              <a:rPr lang="en-US" altLang="zh-CN" sz="1400" dirty="0"/>
              <a:t>for </a:t>
            </a:r>
            <a:r>
              <a:rPr lang="en-US" altLang="zh-CN" sz="1400" dirty="0" smtClean="0"/>
              <a:t>TCI switching</a:t>
            </a:r>
          </a:p>
          <a:p>
            <a:pPr marL="717550" lvl="5" indent="-273050">
              <a:lnSpc>
                <a:spcPct val="150000"/>
              </a:lnSpc>
              <a:spcBef>
                <a:spcPts val="0"/>
              </a:spcBef>
              <a:buFont typeface="Wingdings" panose="05000000000000000000" pitchFamily="2" charset="2"/>
              <a:buChar char="l"/>
            </a:pPr>
            <a:r>
              <a:rPr lang="en-US" altLang="zh-CN" sz="1200" dirty="0" smtClean="0"/>
              <a:t>TCI switching for UE supporting only one active TCI state</a:t>
            </a:r>
          </a:p>
          <a:p>
            <a:pPr marL="1162050" lvl="6" indent="-358775">
              <a:lnSpc>
                <a:spcPct val="150000"/>
              </a:lnSpc>
              <a:spcBef>
                <a:spcPts val="0"/>
              </a:spcBef>
              <a:buFont typeface="Wingdings" panose="05000000000000000000" pitchFamily="2" charset="2"/>
              <a:buChar char="u"/>
            </a:pPr>
            <a:r>
              <a:rPr lang="en-US" altLang="zh-CN" sz="1100" dirty="0"/>
              <a:t>For MAC-CE based TCI state switch, as per RRM requirements </a:t>
            </a:r>
            <a:r>
              <a:rPr lang="en-US" altLang="zh-CN" sz="1100" dirty="0" smtClean="0"/>
              <a:t>in </a:t>
            </a:r>
            <a:r>
              <a:rPr lang="en-US" altLang="zh-CN" sz="1100" dirty="0"/>
              <a:t>section 8.10.3 </a:t>
            </a:r>
            <a:r>
              <a:rPr lang="en-US" altLang="zh-CN" sz="1100" dirty="0" smtClean="0"/>
              <a:t>of </a:t>
            </a:r>
            <a:r>
              <a:rPr lang="en-US" altLang="zh-CN" sz="1100" dirty="0"/>
              <a:t>TS 38.133, BS can only schedule the PDSCH by using target TCI after </a:t>
            </a:r>
            <a:r>
              <a:rPr lang="en-US" altLang="zh-CN" sz="1100" dirty="0" smtClean="0"/>
              <a:t>receiving the first SSB:</a:t>
            </a:r>
          </a:p>
          <a:p>
            <a:pPr marL="1162050" lvl="6" indent="-358775">
              <a:lnSpc>
                <a:spcPct val="150000"/>
              </a:lnSpc>
              <a:spcBef>
                <a:spcPts val="0"/>
              </a:spcBef>
              <a:buFont typeface="Wingdings" panose="05000000000000000000" pitchFamily="2" charset="2"/>
              <a:buChar char="n"/>
            </a:pPr>
            <a:endParaRPr lang="en-US" altLang="zh-CN" sz="1100" dirty="0"/>
          </a:p>
          <a:p>
            <a:pPr marL="1162050" lvl="6" indent="-358775">
              <a:lnSpc>
                <a:spcPct val="150000"/>
              </a:lnSpc>
              <a:spcBef>
                <a:spcPts val="0"/>
              </a:spcBef>
              <a:buFont typeface="Wingdings" panose="05000000000000000000" pitchFamily="2" charset="2"/>
              <a:buChar char="n"/>
            </a:pPr>
            <a:endParaRPr lang="en-US" altLang="zh-CN" sz="1100" dirty="0" smtClean="0"/>
          </a:p>
          <a:p>
            <a:pPr marL="1162050" lvl="6" indent="-358775">
              <a:lnSpc>
                <a:spcPct val="150000"/>
              </a:lnSpc>
              <a:spcBef>
                <a:spcPts val="0"/>
              </a:spcBef>
              <a:buFont typeface="Wingdings" panose="05000000000000000000" pitchFamily="2" charset="2"/>
              <a:buChar char="u"/>
            </a:pPr>
            <a:r>
              <a:rPr lang="en-US" altLang="zh-CN" sz="1100" dirty="0" smtClean="0"/>
              <a:t>For </a:t>
            </a:r>
            <a:r>
              <a:rPr lang="en-US" altLang="zh-CN" sz="1100" dirty="0"/>
              <a:t>UE supporting one active TCI state, i.e. </a:t>
            </a:r>
            <a:r>
              <a:rPr lang="en-US" altLang="zh-CN" sz="1100" dirty="0" err="1"/>
              <a:t>TO</a:t>
            </a:r>
            <a:r>
              <a:rPr lang="en-US" altLang="zh-CN" sz="1100" baseline="-25000" dirty="0" err="1"/>
              <a:t>k</a:t>
            </a:r>
            <a:r>
              <a:rPr lang="en-US" altLang="zh-CN" sz="1100" dirty="0"/>
              <a:t> = 1, </a:t>
            </a:r>
            <a:r>
              <a:rPr lang="en-US" altLang="zh-CN" sz="1100" dirty="0" err="1"/>
              <a:t>T</a:t>
            </a:r>
            <a:r>
              <a:rPr lang="en-US" altLang="zh-CN" sz="1100" baseline="-25000" dirty="0" err="1"/>
              <a:t>first</a:t>
            </a:r>
            <a:r>
              <a:rPr lang="en-US" altLang="zh-CN" sz="1100" baseline="-25000" dirty="0"/>
              <a:t>-SSB</a:t>
            </a:r>
            <a:r>
              <a:rPr lang="en-US" altLang="zh-CN" sz="1100" dirty="0"/>
              <a:t> = 20ms if the previous SSB is just transmitted before the MAC-CE activation command transmission. In real HST-DPS deployed network, SSB can be transmitted by SFN or DPS </a:t>
            </a:r>
            <a:r>
              <a:rPr lang="en-US" altLang="zh-CN" sz="1100" dirty="0" smtClean="0"/>
              <a:t>mode:</a:t>
            </a:r>
          </a:p>
          <a:p>
            <a:pPr marL="1755949" lvl="7" indent="-358775">
              <a:lnSpc>
                <a:spcPct val="150000"/>
              </a:lnSpc>
              <a:spcBef>
                <a:spcPts val="0"/>
              </a:spcBef>
            </a:pPr>
            <a:r>
              <a:rPr lang="en-US" altLang="zh-CN" sz="1100" u="sng" dirty="0" smtClean="0"/>
              <a:t>If </a:t>
            </a:r>
            <a:r>
              <a:rPr lang="en-US" altLang="zh-CN" sz="1100" u="sng" dirty="0"/>
              <a:t>SSB is transmitted in SFN</a:t>
            </a:r>
            <a:r>
              <a:rPr lang="en-US" altLang="zh-CN" sz="1100" dirty="0"/>
              <a:t>, </a:t>
            </a:r>
            <a:endParaRPr lang="en-US" altLang="zh-CN" sz="1100" dirty="0" smtClean="0"/>
          </a:p>
          <a:p>
            <a:pPr marL="2349848" lvl="8" indent="-358775">
              <a:lnSpc>
                <a:spcPct val="150000"/>
              </a:lnSpc>
              <a:spcBef>
                <a:spcPts val="0"/>
              </a:spcBef>
            </a:pPr>
            <a:r>
              <a:rPr lang="en-US" altLang="zh-CN" sz="1100" u="sng" dirty="0" smtClean="0"/>
              <a:t>Case 1.1: If </a:t>
            </a:r>
            <a:r>
              <a:rPr lang="en-US" altLang="zh-CN" sz="1100" u="sng" dirty="0"/>
              <a:t>max Doppler shift is within FO estimation range by </a:t>
            </a:r>
            <a:r>
              <a:rPr lang="en-US" altLang="zh-CN" sz="1100" u="sng" dirty="0" smtClean="0"/>
              <a:t>TRS</a:t>
            </a:r>
            <a:r>
              <a:rPr lang="en-US" altLang="zh-CN" sz="1100" dirty="0" smtClean="0"/>
              <a:t>, it </a:t>
            </a:r>
            <a:r>
              <a:rPr lang="en-US" altLang="zh-CN" sz="1100" dirty="0"/>
              <a:t>is no much meaningful for UE to wait </a:t>
            </a:r>
            <a:r>
              <a:rPr lang="en-US" altLang="zh-CN" sz="1100" dirty="0" smtClean="0"/>
              <a:t>for the </a:t>
            </a:r>
            <a:r>
              <a:rPr lang="en-US" altLang="zh-CN" sz="1100" dirty="0"/>
              <a:t>next SSB for new time and frequency synchronization </a:t>
            </a:r>
            <a:r>
              <a:rPr lang="en-US" altLang="zh-CN" sz="1100" dirty="0" smtClean="0"/>
              <a:t>after </a:t>
            </a:r>
            <a:r>
              <a:rPr lang="en-US" altLang="zh-CN" sz="1100" dirty="0"/>
              <a:t>TCI switching for next TRP, UE just needs to wait </a:t>
            </a:r>
            <a:r>
              <a:rPr lang="en-US" altLang="zh-CN" sz="1100" dirty="0" smtClean="0"/>
              <a:t>for the </a:t>
            </a:r>
            <a:r>
              <a:rPr lang="en-US" altLang="zh-CN" sz="1100" dirty="0"/>
              <a:t>first TRS for synchronization after TCI state </a:t>
            </a:r>
            <a:r>
              <a:rPr lang="en-US" altLang="zh-CN" sz="1100" dirty="0" smtClean="0"/>
              <a:t>switch</a:t>
            </a:r>
          </a:p>
          <a:p>
            <a:pPr marL="2349848" lvl="8" indent="-358775">
              <a:lnSpc>
                <a:spcPct val="150000"/>
              </a:lnSpc>
              <a:spcBef>
                <a:spcPts val="0"/>
              </a:spcBef>
            </a:pPr>
            <a:r>
              <a:rPr lang="en-US" altLang="zh-CN" sz="1100" dirty="0" smtClean="0"/>
              <a:t>Case 1.2: Otherwise, TRS needs to be enhanced, because SFN SSB is not accurate for FO estimation</a:t>
            </a:r>
          </a:p>
          <a:p>
            <a:pPr marL="1755949" lvl="7" indent="-358775">
              <a:lnSpc>
                <a:spcPct val="150000"/>
              </a:lnSpc>
              <a:spcBef>
                <a:spcPts val="0"/>
              </a:spcBef>
            </a:pPr>
            <a:r>
              <a:rPr lang="en-US" altLang="zh-CN" sz="1100" u="sng" dirty="0" smtClean="0"/>
              <a:t>If </a:t>
            </a:r>
            <a:r>
              <a:rPr lang="en-US" altLang="zh-CN" sz="1100" u="sng" dirty="0"/>
              <a:t>SSB is transmitted in </a:t>
            </a:r>
            <a:r>
              <a:rPr lang="en-US" altLang="zh-CN" sz="1100" u="sng" dirty="0" smtClean="0"/>
              <a:t>DPS</a:t>
            </a:r>
            <a:r>
              <a:rPr lang="en-US" altLang="zh-CN" sz="1100" dirty="0" smtClean="0"/>
              <a:t>:</a:t>
            </a:r>
          </a:p>
          <a:p>
            <a:pPr marL="2349848" lvl="8" indent="-358775">
              <a:lnSpc>
                <a:spcPct val="150000"/>
              </a:lnSpc>
              <a:spcBef>
                <a:spcPts val="0"/>
              </a:spcBef>
            </a:pPr>
            <a:r>
              <a:rPr lang="en-US" altLang="zh-CN" sz="1100" u="sng" dirty="0" smtClean="0"/>
              <a:t>Case 2.1: If max Doppler shift is within FO estimation range by TRS,</a:t>
            </a:r>
            <a:r>
              <a:rPr lang="en-US" altLang="zh-CN" sz="1100" dirty="0" smtClean="0"/>
              <a:t> it </a:t>
            </a:r>
            <a:r>
              <a:rPr lang="en-US" altLang="zh-CN" sz="1100" dirty="0"/>
              <a:t>is more meaningful for UE to receive either </a:t>
            </a:r>
            <a:r>
              <a:rPr lang="en-US" altLang="zh-CN" sz="1100" dirty="0" smtClean="0"/>
              <a:t>the first </a:t>
            </a:r>
            <a:r>
              <a:rPr lang="en-US" altLang="zh-CN" sz="1100" dirty="0"/>
              <a:t>SSB or first TRS depending on which one is received firstly</a:t>
            </a:r>
            <a:r>
              <a:rPr lang="en-US" altLang="zh-CN" sz="1100" dirty="0" smtClean="0"/>
              <a:t>.</a:t>
            </a:r>
          </a:p>
          <a:p>
            <a:pPr marL="2349848" lvl="8" indent="-358775">
              <a:lnSpc>
                <a:spcPct val="150000"/>
              </a:lnSpc>
              <a:spcBef>
                <a:spcPts val="0"/>
              </a:spcBef>
            </a:pPr>
            <a:r>
              <a:rPr lang="en-US" altLang="zh-CN" sz="1100" dirty="0" smtClean="0"/>
              <a:t>Case 2.2: Otherwise, UE needs to wait for at least one SSB or SSB+TRS</a:t>
            </a:r>
            <a:endParaRPr lang="en-US" altLang="zh-CN" sz="1100" dirty="0"/>
          </a:p>
          <a:p>
            <a:pPr marL="0" lvl="4" indent="0">
              <a:lnSpc>
                <a:spcPct val="150000"/>
              </a:lnSpc>
              <a:spcBef>
                <a:spcPts val="0"/>
              </a:spcBef>
              <a:buNone/>
            </a:pPr>
            <a:endParaRPr lang="en-US" altLang="zh-CN" sz="161" dirty="0"/>
          </a:p>
        </p:txBody>
      </p:sp>
      <p:sp>
        <p:nvSpPr>
          <p:cNvPr id="3" name="Subtitle 2">
            <a:extLst>
              <a:ext uri="{FF2B5EF4-FFF2-40B4-BE49-F238E27FC236}">
                <a16:creationId xmlns:a16="http://schemas.microsoft.com/office/drawing/2014/main" xmlns="" id="{CB0D1B7A-1BF1-9243-B4C2-FD446E0C2017}"/>
              </a:ext>
            </a:extLst>
          </p:cNvPr>
          <p:cNvSpPr>
            <a:spLocks noGrp="1"/>
          </p:cNvSpPr>
          <p:nvPr>
            <p:ph type="subTitle" idx="1"/>
          </p:nvPr>
        </p:nvSpPr>
        <p:spPr>
          <a:xfrm>
            <a:off x="768436" y="172302"/>
            <a:ext cx="10740640" cy="623023"/>
          </a:xfrm>
        </p:spPr>
        <p:txBody>
          <a:bodyPr>
            <a:normAutofit/>
          </a:bodyPr>
          <a:lstStyle/>
          <a:p>
            <a:r>
              <a:rPr lang="en-US" altLang="zh-CN" dirty="0" smtClean="0"/>
              <a:t>Enhancements for TCI switching</a:t>
            </a:r>
            <a:endParaRPr lang="en-US" altLang="zh-CN" dirty="0"/>
          </a:p>
        </p:txBody>
      </p:sp>
      <p:pic>
        <p:nvPicPr>
          <p:cNvPr id="5" name="图片 4"/>
          <p:cNvPicPr>
            <a:picLocks noChangeAspect="1"/>
          </p:cNvPicPr>
          <p:nvPr/>
        </p:nvPicPr>
        <p:blipFill>
          <a:blip r:embed="rId3"/>
          <a:stretch>
            <a:fillRect/>
          </a:stretch>
        </p:blipFill>
        <p:spPr>
          <a:xfrm>
            <a:off x="2902570" y="2030102"/>
            <a:ext cx="4224790" cy="236967"/>
          </a:xfrm>
          <a:prstGeom prst="rect">
            <a:avLst/>
          </a:prstGeom>
        </p:spPr>
      </p:pic>
      <p:sp>
        <p:nvSpPr>
          <p:cNvPr id="4" name="文本框 3"/>
          <p:cNvSpPr txBox="1"/>
          <p:nvPr/>
        </p:nvSpPr>
        <p:spPr>
          <a:xfrm>
            <a:off x="768436" y="5444033"/>
            <a:ext cx="11161258" cy="872034"/>
          </a:xfrm>
          <a:prstGeom prst="rect">
            <a:avLst/>
          </a:prstGeom>
          <a:noFill/>
        </p:spPr>
        <p:txBody>
          <a:bodyPr wrap="square" lIns="0" tIns="0" rIns="0" bIns="0" rtlCol="0">
            <a:spAutoFit/>
          </a:bodyPr>
          <a:lstStyle/>
          <a:p>
            <a:pPr algn="l">
              <a:lnSpc>
                <a:spcPts val="3440"/>
              </a:lnSpc>
            </a:pPr>
            <a:r>
              <a:rPr kumimoji="1" lang="en-US" altLang="zh-CN" sz="2200" dirty="0" smtClean="0">
                <a:solidFill>
                  <a:srgbClr val="000000"/>
                </a:solidFill>
                <a:ea typeface="Microsoft YaHei" panose="020B0503020204020204" pitchFamily="34" charset="-122"/>
                <a:cs typeface="Arial" panose="020B0604020202020204" pitchFamily="34" charset="0"/>
              </a:rPr>
              <a:t>Proposal 2: Enhancements may be needed to improve the performance during TCI state switching</a:t>
            </a:r>
            <a:endParaRPr kumimoji="1" lang="zh-CN" altLang="en-US" sz="2200" dirty="0" err="1" smtClean="0">
              <a:solidFill>
                <a:srgbClr val="000000"/>
              </a:solidFill>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24187703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8653A0C7-E727-E943-B886-A847BF608D8A}"/>
              </a:ext>
            </a:extLst>
          </p:cNvPr>
          <p:cNvSpPr>
            <a:spLocks noGrp="1"/>
          </p:cNvSpPr>
          <p:nvPr>
            <p:ph idx="11"/>
          </p:nvPr>
        </p:nvSpPr>
        <p:spPr>
          <a:xfrm>
            <a:off x="479834" y="893259"/>
            <a:ext cx="11298723" cy="4762859"/>
          </a:xfrm>
        </p:spPr>
        <p:txBody>
          <a:bodyPr/>
          <a:lstStyle/>
          <a:p>
            <a:pPr marL="300037" lvl="3" indent="-285750">
              <a:lnSpc>
                <a:spcPct val="150000"/>
              </a:lnSpc>
              <a:spcBef>
                <a:spcPts val="0"/>
              </a:spcBef>
              <a:buFont typeface="Wingdings" panose="05000000000000000000" pitchFamily="2" charset="2"/>
              <a:buChar char="n"/>
            </a:pPr>
            <a:r>
              <a:rPr lang="en-US" altLang="zh-CN" sz="1400" dirty="0" smtClean="0"/>
              <a:t>Enhancements for CSI reporting performance</a:t>
            </a:r>
          </a:p>
          <a:p>
            <a:pPr marL="717550" lvl="5" indent="-273050">
              <a:lnSpc>
                <a:spcPct val="150000"/>
              </a:lnSpc>
              <a:spcBef>
                <a:spcPts val="0"/>
              </a:spcBef>
              <a:buFont typeface="Wingdings" panose="05000000000000000000" pitchFamily="2" charset="2"/>
              <a:buChar char="l"/>
            </a:pPr>
            <a:r>
              <a:rPr lang="en-US" altLang="zh-CN" sz="1200" dirty="0" smtClean="0"/>
              <a:t>The supported max number </a:t>
            </a:r>
            <a:r>
              <a:rPr lang="en-US" altLang="zh-CN" sz="1200" dirty="0"/>
              <a:t>of </a:t>
            </a:r>
            <a:r>
              <a:rPr lang="en-US" altLang="zh-CN" sz="1200" dirty="0" smtClean="0"/>
              <a:t>configured NZP </a:t>
            </a:r>
            <a:r>
              <a:rPr lang="en-US" altLang="zh-CN" sz="1200" dirty="0"/>
              <a:t>CSI-RS resource per CC and periodic CSI report per BWP is dependent on UE capability, the min number is 1.</a:t>
            </a:r>
          </a:p>
          <a:p>
            <a:pPr marL="717550" lvl="5" indent="-273050">
              <a:lnSpc>
                <a:spcPct val="150000"/>
              </a:lnSpc>
              <a:spcBef>
                <a:spcPts val="0"/>
              </a:spcBef>
              <a:buFont typeface="Wingdings" panose="05000000000000000000" pitchFamily="2" charset="2"/>
              <a:buChar char="l"/>
            </a:pPr>
            <a:r>
              <a:rPr lang="en-US" altLang="zh-CN" sz="1200" dirty="0" smtClean="0"/>
              <a:t>If </a:t>
            </a:r>
            <a:r>
              <a:rPr lang="en-US" altLang="zh-CN" sz="1200" dirty="0"/>
              <a:t>UE only supports to measure 1 periodic NZP CSI-RS and reports 1 CSI report that </a:t>
            </a:r>
            <a:r>
              <a:rPr lang="en-US" altLang="zh-CN" sz="1200" dirty="0" smtClean="0"/>
              <a:t>may </a:t>
            </a:r>
            <a:r>
              <a:rPr lang="en-US" altLang="zh-CN" sz="1200" dirty="0"/>
              <a:t>not really reflect the current latest channel state </a:t>
            </a:r>
            <a:r>
              <a:rPr lang="en-US" altLang="zh-CN" sz="1200" dirty="0" smtClean="0"/>
              <a:t> (Case 1) </a:t>
            </a:r>
          </a:p>
          <a:p>
            <a:pPr marL="717550" lvl="5" indent="-273050">
              <a:lnSpc>
                <a:spcPct val="150000"/>
              </a:lnSpc>
              <a:spcBef>
                <a:spcPts val="0"/>
              </a:spcBef>
              <a:buFont typeface="Wingdings" panose="05000000000000000000" pitchFamily="2" charset="2"/>
              <a:buChar char="l"/>
            </a:pPr>
            <a:r>
              <a:rPr lang="en-US" altLang="zh-CN" sz="1200" dirty="0" smtClean="0"/>
              <a:t>If </a:t>
            </a:r>
            <a:r>
              <a:rPr lang="en-US" altLang="zh-CN" sz="1200" dirty="0"/>
              <a:t>UE supports to measure 2 </a:t>
            </a:r>
            <a:r>
              <a:rPr lang="en-US" altLang="zh-CN" sz="1200" dirty="0" smtClean="0"/>
              <a:t>and more NZP </a:t>
            </a:r>
            <a:r>
              <a:rPr lang="en-US" altLang="zh-CN" sz="1200" dirty="0"/>
              <a:t>CSI-RS resources and only reports the best CSI-RS </a:t>
            </a:r>
            <a:r>
              <a:rPr lang="en-US" altLang="zh-CN" sz="1200" dirty="0" smtClean="0"/>
              <a:t>result, but considering the complex deployment environment and limitation on the deployment schedule, there is track curvature, even zigzag track in certain region, the reported CSI report may also include the neighboring NZP CSI-RS measurement result that cannot accurate reflect the current channel state (Case 2)</a:t>
            </a:r>
          </a:p>
          <a:p>
            <a:pPr marL="717550" lvl="5" indent="-273050">
              <a:lnSpc>
                <a:spcPct val="150000"/>
              </a:lnSpc>
              <a:spcBef>
                <a:spcPts val="0"/>
              </a:spcBef>
              <a:buFont typeface="Wingdings" panose="05000000000000000000" pitchFamily="2" charset="2"/>
              <a:buChar char="l"/>
            </a:pPr>
            <a:r>
              <a:rPr lang="en-US" altLang="zh-CN" sz="1200" dirty="0" smtClean="0"/>
              <a:t>Currently, RAN2 specification TS 38.331 only</a:t>
            </a:r>
            <a:r>
              <a:rPr lang="en-US" altLang="zh-CN" sz="1200" dirty="0"/>
              <a:t> </a:t>
            </a:r>
            <a:r>
              <a:rPr lang="en-US" altLang="zh-CN" sz="1200" dirty="0" smtClean="0"/>
              <a:t>support RRC based semi-static reconfiguration, there is large delay and singling storm issues.</a:t>
            </a:r>
          </a:p>
          <a:p>
            <a:pPr marL="717550" lvl="5" indent="-273050">
              <a:lnSpc>
                <a:spcPct val="150000"/>
              </a:lnSpc>
              <a:spcBef>
                <a:spcPts val="0"/>
              </a:spcBef>
              <a:buFont typeface="Wingdings" panose="05000000000000000000" pitchFamily="2" charset="2"/>
              <a:buChar char="l"/>
            </a:pPr>
            <a:r>
              <a:rPr lang="en-US" altLang="zh-CN" sz="1200" dirty="0" smtClean="0"/>
              <a:t>Considering the rapidly changing channel, certain reporting latency and L1 filtering, to acquire the accurate CSI measurement report, dynamic NZP CSI-RS resource configuration can be considered during TRP switch.</a:t>
            </a:r>
          </a:p>
          <a:p>
            <a:pPr marL="717550" lvl="5" indent="-273050">
              <a:lnSpc>
                <a:spcPct val="150000"/>
              </a:lnSpc>
              <a:spcBef>
                <a:spcPts val="0"/>
              </a:spcBef>
              <a:buFont typeface="Wingdings" panose="05000000000000000000" pitchFamily="2" charset="2"/>
              <a:buChar char="l"/>
            </a:pPr>
            <a:endParaRPr lang="en-US" altLang="zh-CN" sz="1200" dirty="0"/>
          </a:p>
        </p:txBody>
      </p:sp>
      <p:sp>
        <p:nvSpPr>
          <p:cNvPr id="3" name="Subtitle 2">
            <a:extLst>
              <a:ext uri="{FF2B5EF4-FFF2-40B4-BE49-F238E27FC236}">
                <a16:creationId xmlns:a16="http://schemas.microsoft.com/office/drawing/2014/main" xmlns="" id="{CB0D1B7A-1BF1-9243-B4C2-FD446E0C2017}"/>
              </a:ext>
            </a:extLst>
          </p:cNvPr>
          <p:cNvSpPr>
            <a:spLocks noGrp="1"/>
          </p:cNvSpPr>
          <p:nvPr>
            <p:ph type="subTitle" idx="1"/>
          </p:nvPr>
        </p:nvSpPr>
        <p:spPr>
          <a:xfrm>
            <a:off x="768436" y="172302"/>
            <a:ext cx="10740640" cy="623023"/>
          </a:xfrm>
        </p:spPr>
        <p:txBody>
          <a:bodyPr>
            <a:normAutofit/>
          </a:bodyPr>
          <a:lstStyle/>
          <a:p>
            <a:r>
              <a:rPr lang="en-US" altLang="zh-CN" dirty="0" smtClean="0"/>
              <a:t>HST-DPS: Enhancements for CSI reporting performance</a:t>
            </a:r>
            <a:endParaRPr lang="en-US" altLang="zh-CN" dirty="0"/>
          </a:p>
        </p:txBody>
      </p:sp>
      <p:pic>
        <p:nvPicPr>
          <p:cNvPr id="7" name="图片 6"/>
          <p:cNvPicPr>
            <a:picLocks noChangeAspect="1"/>
          </p:cNvPicPr>
          <p:nvPr/>
        </p:nvPicPr>
        <p:blipFill>
          <a:blip r:embed="rId3"/>
          <a:stretch>
            <a:fillRect/>
          </a:stretch>
        </p:blipFill>
        <p:spPr>
          <a:xfrm>
            <a:off x="1046413" y="3420181"/>
            <a:ext cx="4149651" cy="2333871"/>
          </a:xfrm>
          <a:prstGeom prst="rect">
            <a:avLst/>
          </a:prstGeom>
        </p:spPr>
      </p:pic>
      <p:sp>
        <p:nvSpPr>
          <p:cNvPr id="8" name="文本框 7"/>
          <p:cNvSpPr txBox="1"/>
          <p:nvPr/>
        </p:nvSpPr>
        <p:spPr>
          <a:xfrm>
            <a:off x="970384" y="5872435"/>
            <a:ext cx="10419785" cy="872034"/>
          </a:xfrm>
          <a:prstGeom prst="rect">
            <a:avLst/>
          </a:prstGeom>
          <a:noFill/>
        </p:spPr>
        <p:txBody>
          <a:bodyPr wrap="square" lIns="0" tIns="0" rIns="0" bIns="0" rtlCol="0">
            <a:spAutoFit/>
          </a:bodyPr>
          <a:lstStyle/>
          <a:p>
            <a:pPr algn="l">
              <a:lnSpc>
                <a:spcPts val="3440"/>
              </a:lnSpc>
            </a:pPr>
            <a:r>
              <a:rPr kumimoji="1" lang="en-US" altLang="zh-CN" sz="2200" dirty="0" smtClean="0">
                <a:solidFill>
                  <a:srgbClr val="000000"/>
                </a:solidFill>
                <a:ea typeface="Microsoft YaHei" panose="020B0503020204020204" pitchFamily="34" charset="-122"/>
                <a:cs typeface="Arial" panose="020B0604020202020204" pitchFamily="34" charset="0"/>
              </a:rPr>
              <a:t>Proposal 3: Dynamic NZP CSI-RS resource configuration can be considered to ensure accurate CSI measurement and reporting</a:t>
            </a:r>
            <a:endParaRPr kumimoji="1" lang="zh-CN" altLang="en-US" sz="2200" dirty="0" err="1" smtClean="0">
              <a:solidFill>
                <a:srgbClr val="000000"/>
              </a:solidFill>
              <a:ea typeface="Microsoft YaHei" panose="020B0503020204020204" pitchFamily="34" charset="-122"/>
              <a:cs typeface="Arial" panose="020B0604020202020204" pitchFamily="34" charset="0"/>
            </a:endParaRPr>
          </a:p>
        </p:txBody>
      </p:sp>
      <p:pic>
        <p:nvPicPr>
          <p:cNvPr id="9" name="图片 8"/>
          <p:cNvPicPr>
            <a:picLocks noChangeAspect="1"/>
          </p:cNvPicPr>
          <p:nvPr/>
        </p:nvPicPr>
        <p:blipFill>
          <a:blip r:embed="rId4"/>
          <a:stretch>
            <a:fillRect/>
          </a:stretch>
        </p:blipFill>
        <p:spPr>
          <a:xfrm>
            <a:off x="6202130" y="3632170"/>
            <a:ext cx="5476418" cy="831861"/>
          </a:xfrm>
          <a:prstGeom prst="rect">
            <a:avLst/>
          </a:prstGeom>
        </p:spPr>
      </p:pic>
      <p:pic>
        <p:nvPicPr>
          <p:cNvPr id="10" name="图片 9"/>
          <p:cNvPicPr>
            <a:picLocks noChangeAspect="1"/>
          </p:cNvPicPr>
          <p:nvPr/>
        </p:nvPicPr>
        <p:blipFill>
          <a:blip r:embed="rId5"/>
          <a:stretch>
            <a:fillRect/>
          </a:stretch>
        </p:blipFill>
        <p:spPr>
          <a:xfrm>
            <a:off x="6202130" y="4582414"/>
            <a:ext cx="4972986" cy="1024737"/>
          </a:xfrm>
          <a:prstGeom prst="rect">
            <a:avLst/>
          </a:prstGeom>
        </p:spPr>
      </p:pic>
    </p:spTree>
    <p:extLst>
      <p:ext uri="{BB962C8B-B14F-4D97-AF65-F5344CB8AC3E}">
        <p14:creationId xmlns:p14="http://schemas.microsoft.com/office/powerpoint/2010/main" val="1481822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xmlns="" id="{8653A0C7-E727-E943-B886-A847BF608D8A}"/>
              </a:ext>
            </a:extLst>
          </p:cNvPr>
          <p:cNvSpPr>
            <a:spLocks noGrp="1"/>
          </p:cNvSpPr>
          <p:nvPr>
            <p:ph idx="11"/>
          </p:nvPr>
        </p:nvSpPr>
        <p:spPr>
          <a:xfrm>
            <a:off x="775519" y="969796"/>
            <a:ext cx="10733557" cy="1728138"/>
          </a:xfrm>
        </p:spPr>
        <p:txBody>
          <a:bodyPr/>
          <a:lstStyle/>
          <a:p>
            <a:pPr marL="300037" lvl="3" indent="-285750">
              <a:lnSpc>
                <a:spcPct val="150000"/>
              </a:lnSpc>
              <a:spcBef>
                <a:spcPts val="0"/>
              </a:spcBef>
              <a:buFont typeface="Wingdings" panose="05000000000000000000" pitchFamily="2" charset="2"/>
              <a:buChar char="n"/>
            </a:pPr>
            <a:r>
              <a:rPr lang="en-US" altLang="zh-CN" sz="1400" dirty="0" smtClean="0"/>
              <a:t>Enhancements for Msg4 reception performance during random access procedure </a:t>
            </a:r>
          </a:p>
          <a:p>
            <a:pPr marL="717550" lvl="5" indent="-273050">
              <a:lnSpc>
                <a:spcPct val="150000"/>
              </a:lnSpc>
              <a:spcBef>
                <a:spcPts val="0"/>
              </a:spcBef>
              <a:buFont typeface="Wingdings" panose="05000000000000000000" pitchFamily="2" charset="2"/>
              <a:buChar char="l"/>
            </a:pPr>
            <a:r>
              <a:rPr lang="en-US" altLang="zh-CN" sz="1200" dirty="0" smtClean="0"/>
              <a:t>For HST in FR1, SSB may be transmitted in SFN mode considering the network access capability and no beamforming.</a:t>
            </a:r>
          </a:p>
          <a:p>
            <a:pPr marL="717550" lvl="5" indent="-273050">
              <a:lnSpc>
                <a:spcPct val="150000"/>
              </a:lnSpc>
              <a:spcBef>
                <a:spcPts val="0"/>
              </a:spcBef>
              <a:buFont typeface="Wingdings" panose="05000000000000000000" pitchFamily="2" charset="2"/>
              <a:buChar char="l"/>
            </a:pPr>
            <a:r>
              <a:rPr lang="en-US" altLang="zh-CN" sz="1200" dirty="0" smtClean="0"/>
              <a:t>For contention based 4-step random access, </a:t>
            </a:r>
            <a:r>
              <a:rPr lang="en-US" altLang="zh-CN" sz="1200" dirty="0"/>
              <a:t>UE has to receive RAR and Msg4 as per the </a:t>
            </a:r>
            <a:r>
              <a:rPr lang="en-US" altLang="zh-CN" sz="1200" dirty="0" smtClean="0"/>
              <a:t>QCL information from SSB. But the </a:t>
            </a:r>
            <a:r>
              <a:rPr lang="en-US" altLang="zh-CN" sz="1200" dirty="0"/>
              <a:t>QCL </a:t>
            </a:r>
            <a:r>
              <a:rPr lang="en-US" altLang="zh-CN" sz="1200" dirty="0" smtClean="0"/>
              <a:t>information </a:t>
            </a:r>
            <a:r>
              <a:rPr lang="en-US" altLang="zh-CN" sz="1200" dirty="0"/>
              <a:t>will be inaccurate for RAR and Msg4 </a:t>
            </a:r>
            <a:r>
              <a:rPr lang="en-US" altLang="zh-CN" sz="1200" dirty="0" smtClean="0"/>
              <a:t>reception if SSB is transmitted in SFN mode.</a:t>
            </a:r>
          </a:p>
        </p:txBody>
      </p:sp>
      <p:sp>
        <p:nvSpPr>
          <p:cNvPr id="3" name="Subtitle 2">
            <a:extLst>
              <a:ext uri="{FF2B5EF4-FFF2-40B4-BE49-F238E27FC236}">
                <a16:creationId xmlns:a16="http://schemas.microsoft.com/office/drawing/2014/main" xmlns="" id="{CB0D1B7A-1BF1-9243-B4C2-FD446E0C2017}"/>
              </a:ext>
            </a:extLst>
          </p:cNvPr>
          <p:cNvSpPr>
            <a:spLocks noGrp="1"/>
          </p:cNvSpPr>
          <p:nvPr>
            <p:ph type="subTitle" idx="1"/>
          </p:nvPr>
        </p:nvSpPr>
        <p:spPr>
          <a:xfrm>
            <a:off x="768436" y="172302"/>
            <a:ext cx="10740640" cy="623023"/>
          </a:xfrm>
        </p:spPr>
        <p:txBody>
          <a:bodyPr>
            <a:normAutofit/>
          </a:bodyPr>
          <a:lstStyle/>
          <a:p>
            <a:r>
              <a:rPr lang="en-US" altLang="zh-CN" dirty="0" smtClean="0"/>
              <a:t>HST-DPS: Enhancements for </a:t>
            </a:r>
            <a:r>
              <a:rPr lang="en-US" altLang="zh-CN" dirty="0" smtClean="0"/>
              <a:t>RAR and Msg4 </a:t>
            </a:r>
            <a:r>
              <a:rPr lang="en-US" altLang="zh-CN" dirty="0" smtClean="0"/>
              <a:t>reception</a:t>
            </a:r>
            <a:endParaRPr lang="en-US" altLang="zh-CN" dirty="0"/>
          </a:p>
        </p:txBody>
      </p:sp>
      <p:sp>
        <p:nvSpPr>
          <p:cNvPr id="4" name="文本框 3"/>
          <p:cNvSpPr txBox="1"/>
          <p:nvPr/>
        </p:nvSpPr>
        <p:spPr>
          <a:xfrm>
            <a:off x="869008" y="2458798"/>
            <a:ext cx="9849032" cy="827214"/>
          </a:xfrm>
          <a:prstGeom prst="rect">
            <a:avLst/>
          </a:prstGeom>
          <a:noFill/>
        </p:spPr>
        <p:txBody>
          <a:bodyPr wrap="square" lIns="0" tIns="0" rIns="0" bIns="0" rtlCol="0">
            <a:spAutoFit/>
          </a:bodyPr>
          <a:lstStyle/>
          <a:p>
            <a:pPr algn="l">
              <a:lnSpc>
                <a:spcPts val="3440"/>
              </a:lnSpc>
            </a:pPr>
            <a:r>
              <a:rPr kumimoji="1" lang="en-US" altLang="zh-CN" sz="2200" dirty="0" smtClean="0">
                <a:solidFill>
                  <a:srgbClr val="000000"/>
                </a:solidFill>
                <a:ea typeface="Microsoft YaHei" panose="020B0503020204020204" pitchFamily="34" charset="-122"/>
                <a:cs typeface="Arial" panose="020B0604020202020204" pitchFamily="34" charset="0"/>
              </a:rPr>
              <a:t>Proposal 4: QCL information can be enhanced for reliable RAR and Msg4 reception under SFN SSB transmission</a:t>
            </a:r>
            <a:endParaRPr kumimoji="1" lang="zh-CN" altLang="en-US" sz="2200" dirty="0" err="1" smtClean="0">
              <a:solidFill>
                <a:srgbClr val="000000"/>
              </a:solidFill>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41662034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1"/>
          </p:nvPr>
        </p:nvSpPr>
        <p:spPr>
          <a:xfrm>
            <a:off x="726021" y="1512876"/>
            <a:ext cx="10733557" cy="2633612"/>
          </a:xfrm>
        </p:spPr>
        <p:txBody>
          <a:bodyPr/>
          <a:lstStyle/>
          <a:p>
            <a:r>
              <a:rPr lang="en-US" altLang="zh-CN" sz="1600" dirty="0"/>
              <a:t>Reliable PDCCH </a:t>
            </a:r>
            <a:r>
              <a:rPr lang="en-US" altLang="zh-CN" sz="1600" dirty="0" smtClean="0"/>
              <a:t>reception</a:t>
            </a:r>
          </a:p>
          <a:p>
            <a:pPr lvl="1"/>
            <a:r>
              <a:rPr lang="en-US" altLang="zh-CN" sz="1400" dirty="0" smtClean="0"/>
              <a:t>Rel-17 </a:t>
            </a:r>
            <a:r>
              <a:rPr lang="en-US" altLang="zh-CN" sz="1400" dirty="0" err="1" smtClean="0"/>
              <a:t>FeMIMO</a:t>
            </a:r>
            <a:r>
              <a:rPr lang="en-US" altLang="zh-CN" sz="1400" dirty="0" smtClean="0"/>
              <a:t> WI introduced enhanced non-SFN PDCCH mechanism: Two </a:t>
            </a:r>
            <a:r>
              <a:rPr lang="en-US" altLang="zh-CN" sz="1400" dirty="0"/>
              <a:t>SS sets associated with corresponding </a:t>
            </a:r>
            <a:r>
              <a:rPr lang="en-US" altLang="zh-CN" sz="1400" dirty="0" smtClean="0"/>
              <a:t>CORESETs are transmitted by FDM or TDM mode. This can be considered for reliable PDCCH reception, especially for DCI based TCI state switching and PDCCH scheduling TCI activation MAC CE</a:t>
            </a:r>
          </a:p>
          <a:p>
            <a:endParaRPr lang="en-US" altLang="zh-CN" sz="1600" dirty="0" smtClean="0"/>
          </a:p>
          <a:p>
            <a:r>
              <a:rPr lang="en-US" altLang="zh-CN" sz="1600" dirty="0" smtClean="0"/>
              <a:t>Reliable PUCCH/PUSCH reception</a:t>
            </a:r>
          </a:p>
          <a:p>
            <a:pPr lvl="1"/>
            <a:r>
              <a:rPr lang="en-US" altLang="zh-CN" sz="1400" dirty="0" smtClean="0"/>
              <a:t>Rel-17 </a:t>
            </a:r>
            <a:r>
              <a:rPr lang="en-US" altLang="zh-CN" sz="1400" dirty="0" err="1" smtClean="0"/>
              <a:t>FeMIMO</a:t>
            </a:r>
            <a:r>
              <a:rPr lang="en-US" altLang="zh-CN" sz="1400" dirty="0" smtClean="0"/>
              <a:t> WI also introduced enhanced PUCCH/PUSCH mechanism: PUCCH/PUSCH repetition by TDM or FDM mode which can be used for reliable PUCCH/PUSCH reception, especially for HST with higher velocity and rapidly changing channel.</a:t>
            </a:r>
          </a:p>
        </p:txBody>
      </p:sp>
      <p:sp>
        <p:nvSpPr>
          <p:cNvPr id="3" name="副标题 2"/>
          <p:cNvSpPr>
            <a:spLocks noGrp="1"/>
          </p:cNvSpPr>
          <p:nvPr>
            <p:ph type="subTitle" idx="1"/>
          </p:nvPr>
        </p:nvSpPr>
        <p:spPr/>
        <p:txBody>
          <a:bodyPr/>
          <a:lstStyle/>
          <a:p>
            <a:r>
              <a:rPr lang="en-US" altLang="zh-CN" dirty="0" smtClean="0"/>
              <a:t>Demodulation performance enhancements for HST</a:t>
            </a:r>
            <a:endParaRPr lang="zh-CN" altLang="en-US" dirty="0"/>
          </a:p>
        </p:txBody>
      </p:sp>
      <p:sp>
        <p:nvSpPr>
          <p:cNvPr id="4" name="文本框 3"/>
          <p:cNvSpPr txBox="1"/>
          <p:nvPr/>
        </p:nvSpPr>
        <p:spPr>
          <a:xfrm>
            <a:off x="831381" y="4209830"/>
            <a:ext cx="10337361" cy="872034"/>
          </a:xfrm>
          <a:prstGeom prst="rect">
            <a:avLst/>
          </a:prstGeom>
          <a:noFill/>
        </p:spPr>
        <p:txBody>
          <a:bodyPr wrap="square" lIns="0" tIns="0" rIns="0" bIns="0" rtlCol="0">
            <a:spAutoFit/>
          </a:bodyPr>
          <a:lstStyle/>
          <a:p>
            <a:pPr algn="l">
              <a:lnSpc>
                <a:spcPts val="3440"/>
              </a:lnSpc>
            </a:pPr>
            <a:r>
              <a:rPr kumimoji="1" lang="en-US" altLang="zh-CN" sz="2200" dirty="0" smtClean="0">
                <a:solidFill>
                  <a:srgbClr val="000000"/>
                </a:solidFill>
                <a:ea typeface="Microsoft YaHei" panose="020B0503020204020204" pitchFamily="34" charset="-122"/>
                <a:cs typeface="Arial" panose="020B0604020202020204" pitchFamily="34" charset="0"/>
              </a:rPr>
              <a:t>Proposal </a:t>
            </a:r>
            <a:r>
              <a:rPr kumimoji="1" lang="en-US" altLang="zh-CN" sz="2200" dirty="0">
                <a:solidFill>
                  <a:srgbClr val="000000"/>
                </a:solidFill>
                <a:ea typeface="Microsoft YaHei" panose="020B0503020204020204" pitchFamily="34" charset="-122"/>
                <a:cs typeface="Arial" panose="020B0604020202020204" pitchFamily="34" charset="0"/>
              </a:rPr>
              <a:t>5</a:t>
            </a:r>
            <a:r>
              <a:rPr kumimoji="1" lang="en-US" altLang="zh-CN" sz="2200" dirty="0" smtClean="0">
                <a:solidFill>
                  <a:srgbClr val="000000"/>
                </a:solidFill>
                <a:ea typeface="Microsoft YaHei" panose="020B0503020204020204" pitchFamily="34" charset="-122"/>
                <a:cs typeface="Arial" panose="020B0604020202020204" pitchFamily="34" charset="0"/>
              </a:rPr>
              <a:t>: </a:t>
            </a:r>
            <a:r>
              <a:rPr kumimoji="1" lang="en-US" altLang="zh-CN" sz="2200" dirty="0" smtClean="0">
                <a:solidFill>
                  <a:srgbClr val="000000"/>
                </a:solidFill>
                <a:ea typeface="Microsoft YaHei" panose="020B0503020204020204" pitchFamily="34" charset="-122"/>
                <a:cs typeface="Arial" panose="020B0604020202020204" pitchFamily="34" charset="0"/>
              </a:rPr>
              <a:t>Investigation can be </a:t>
            </a:r>
            <a:r>
              <a:rPr kumimoji="1" lang="en-US" altLang="zh-CN" sz="2200" dirty="0" smtClean="0">
                <a:solidFill>
                  <a:srgbClr val="000000"/>
                </a:solidFill>
                <a:ea typeface="Microsoft YaHei" panose="020B0503020204020204" pitchFamily="34" charset="-122"/>
                <a:cs typeface="Arial" panose="020B0604020202020204" pitchFamily="34" charset="0"/>
              </a:rPr>
              <a:t>performed for e</a:t>
            </a:r>
            <a:r>
              <a:rPr kumimoji="1" lang="en-US" altLang="zh-CN" sz="2200" dirty="0" smtClean="0">
                <a:solidFill>
                  <a:srgbClr val="000000"/>
                </a:solidFill>
                <a:ea typeface="Microsoft YaHei" panose="020B0503020204020204" pitchFamily="34" charset="-122"/>
                <a:cs typeface="Arial" panose="020B0604020202020204" pitchFamily="34" charset="0"/>
              </a:rPr>
              <a:t>nhanced </a:t>
            </a:r>
            <a:r>
              <a:rPr kumimoji="1" lang="en-US" altLang="zh-CN" sz="2200" dirty="0" smtClean="0">
                <a:solidFill>
                  <a:srgbClr val="000000"/>
                </a:solidFill>
                <a:ea typeface="Microsoft YaHei" panose="020B0503020204020204" pitchFamily="34" charset="-122"/>
                <a:cs typeface="Arial" panose="020B0604020202020204" pitchFamily="34" charset="0"/>
              </a:rPr>
              <a:t>demodulation performance requirements </a:t>
            </a:r>
            <a:r>
              <a:rPr kumimoji="1" lang="en-US" altLang="zh-CN" sz="2200" dirty="0" smtClean="0">
                <a:solidFill>
                  <a:srgbClr val="000000"/>
                </a:solidFill>
                <a:ea typeface="Microsoft YaHei" panose="020B0503020204020204" pitchFamily="34" charset="-122"/>
                <a:cs typeface="Arial" panose="020B0604020202020204" pitchFamily="34" charset="0"/>
              </a:rPr>
              <a:t>for FR1 HST </a:t>
            </a:r>
            <a:r>
              <a:rPr kumimoji="1" lang="en-US" altLang="zh-CN" sz="2200" dirty="0" smtClean="0">
                <a:solidFill>
                  <a:srgbClr val="000000"/>
                </a:solidFill>
                <a:ea typeface="Microsoft YaHei" panose="020B0503020204020204" pitchFamily="34" charset="-122"/>
                <a:cs typeface="Arial" panose="020B0604020202020204" pitchFamily="34" charset="0"/>
              </a:rPr>
              <a:t>with </a:t>
            </a:r>
            <a:r>
              <a:rPr kumimoji="1" lang="en-US" altLang="zh-CN" sz="2200" dirty="0" smtClean="0">
                <a:solidFill>
                  <a:srgbClr val="000000"/>
                </a:solidFill>
                <a:ea typeface="Microsoft YaHei" panose="020B0503020204020204" pitchFamily="34" charset="-122"/>
                <a:cs typeface="Arial" panose="020B0604020202020204" pitchFamily="34" charset="0"/>
              </a:rPr>
              <a:t>consideration of Rel-17 </a:t>
            </a:r>
            <a:r>
              <a:rPr kumimoji="1" lang="en-US" altLang="zh-CN" sz="2200" dirty="0" smtClean="0">
                <a:solidFill>
                  <a:srgbClr val="000000"/>
                </a:solidFill>
                <a:ea typeface="Microsoft YaHei" panose="020B0503020204020204" pitchFamily="34" charset="-122"/>
                <a:cs typeface="Arial" panose="020B0604020202020204" pitchFamily="34" charset="0"/>
              </a:rPr>
              <a:t>new features.</a:t>
            </a:r>
            <a:endParaRPr kumimoji="1" lang="zh-CN" altLang="en-US" sz="2200" dirty="0" err="1" smtClean="0">
              <a:solidFill>
                <a:srgbClr val="000000"/>
              </a:solidFill>
              <a:ea typeface="Microsoft YaHei" panose="020B0503020204020204" pitchFamily="34" charset="-122"/>
              <a:cs typeface="Arial" panose="020B0604020202020204" pitchFamily="34" charset="0"/>
            </a:endParaRPr>
          </a:p>
        </p:txBody>
      </p:sp>
    </p:spTree>
    <p:extLst>
      <p:ext uri="{BB962C8B-B14F-4D97-AF65-F5344CB8AC3E}">
        <p14:creationId xmlns:p14="http://schemas.microsoft.com/office/powerpoint/2010/main" val="23136854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p:cNvSpPr>
            <a:spLocks noGrp="1"/>
          </p:cNvSpPr>
          <p:nvPr>
            <p:ph idx="11"/>
          </p:nvPr>
        </p:nvSpPr>
        <p:spPr>
          <a:xfrm>
            <a:off x="726021" y="608000"/>
            <a:ext cx="10733557" cy="5564200"/>
          </a:xfrm>
        </p:spPr>
        <p:txBody>
          <a:bodyPr/>
          <a:lstStyle/>
          <a:p>
            <a:pPr marL="11113" indent="0">
              <a:buNone/>
            </a:pPr>
            <a:r>
              <a:rPr lang="en-US" altLang="zh-CN" dirty="0" smtClean="0"/>
              <a:t>Reference</a:t>
            </a:r>
          </a:p>
          <a:p>
            <a:pPr marL="354013" indent="-342900">
              <a:buFont typeface="+mj-lt"/>
              <a:buAutoNum type="arabicPeriod"/>
            </a:pPr>
            <a:r>
              <a:rPr lang="en-US" altLang="zh-CN" dirty="0" smtClean="0"/>
              <a:t>RWS-210268, Views on Rel-18 MIMO, NTT DOCOMO, INC</a:t>
            </a:r>
            <a:r>
              <a:rPr lang="en-US" altLang="zh-CN" dirty="0" smtClean="0"/>
              <a:t>.</a:t>
            </a:r>
          </a:p>
          <a:p>
            <a:pPr marL="354013" indent="-342900">
              <a:buFont typeface="+mj-lt"/>
              <a:buAutoNum type="arabicPeriod"/>
            </a:pPr>
            <a:r>
              <a:rPr lang="en-US" altLang="zh-CN" dirty="0" smtClean="0"/>
              <a:t>RP-212682, Moderator’s summary for discussion [RAN94e-R18Prep-22], RAN4 Chair (Huawei)</a:t>
            </a:r>
            <a:endParaRPr lang="zh-CN" altLang="en-US" dirty="0"/>
          </a:p>
        </p:txBody>
      </p:sp>
    </p:spTree>
    <p:extLst>
      <p:ext uri="{BB962C8B-B14F-4D97-AF65-F5344CB8AC3E}">
        <p14:creationId xmlns:p14="http://schemas.microsoft.com/office/powerpoint/2010/main" val="394909005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2520223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Cover page_Image version">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32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2CAB3CEB-A314-40CA-9193-70DA3C6C90B9}"/>
    </a:ext>
  </a:extLst>
</a:theme>
</file>

<file path=ppt/theme/theme2.xml><?xml version="1.0" encoding="utf-8"?>
<a:theme xmlns:a="http://schemas.openxmlformats.org/drawingml/2006/main" name="Contents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sz="2200"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BD6C002A-145D-48C4-BC37-8F185842FDD8}"/>
    </a:ext>
  </a:extLst>
</a:theme>
</file>

<file path=ppt/theme/theme3.xml><?xml version="1.0" encoding="utf-8"?>
<a:theme xmlns:a="http://schemas.openxmlformats.org/drawingml/2006/main" name="Chapter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lnSpc>
            <a:spcPts val="3440"/>
          </a:lnSpc>
          <a:defRPr kumimoji="1" dirty="0" err="1" smtClean="0">
            <a:solidFill>
              <a:srgbClr val="000000"/>
            </a:solidFill>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9EF9C519-0329-4EF9-B266-404C2A0B68C0}"/>
    </a:ext>
  </a:extLst>
</a:theme>
</file>

<file path=ppt/theme/theme4.xml><?xml version="1.0" encoding="utf-8"?>
<a:theme xmlns:a="http://schemas.openxmlformats.org/drawingml/2006/main" name="End page">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4800" dirty="0" err="1" smtClean="0">
            <a:solidFill>
              <a:srgbClr val="000000"/>
            </a:solidFill>
            <a:latin typeface="Arial" panose="020B0604020202020204" pitchFamily="34" charset="0"/>
            <a:ea typeface="Microsoft YaHei" panose="020B0503020204020204" pitchFamily="34" charset="-122"/>
            <a:cs typeface="Arial" panose="020B0604020202020204" pitchFamily="34" charset="0"/>
          </a:defRPr>
        </a:defPPr>
      </a:lstStyle>
    </a:txDef>
  </a:objectDefaults>
  <a:extraClrSchemeLst/>
  <a:extLst>
    <a:ext uri="{05A4C25C-085E-4340-85A3-A5531E510DB2}">
      <thm15:themeFamily xmlns:thm15="http://schemas.microsoft.com/office/thememl/2012/main" name="演示文稿8" id="{10D78E51-8D5A-4682-A2B0-43C2A5B5BB4F}" vid="{19CE10E0-DEB1-4025-A926-EA35B177B1A8}"/>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blank</Template>
  <TotalTime>25602</TotalTime>
  <Words>1041</Words>
  <Application>Microsoft Office PowerPoint</Application>
  <PresentationFormat>自定义</PresentationFormat>
  <Paragraphs>71</Paragraphs>
  <Slides>9</Slides>
  <Notes>6</Notes>
  <HiddenSlides>0</HiddenSlides>
  <MMClips>0</MMClips>
  <ScaleCrop>false</ScaleCrop>
  <HeadingPairs>
    <vt:vector size="6" baseType="variant">
      <vt:variant>
        <vt:lpstr>已用的字体</vt:lpstr>
      </vt:variant>
      <vt:variant>
        <vt:i4>7</vt:i4>
      </vt:variant>
      <vt:variant>
        <vt:lpstr>主题</vt:lpstr>
      </vt:variant>
      <vt:variant>
        <vt:i4>4</vt:i4>
      </vt:variant>
      <vt:variant>
        <vt:lpstr>幻灯片标题</vt:lpstr>
      </vt:variant>
      <vt:variant>
        <vt:i4>9</vt:i4>
      </vt:variant>
    </vt:vector>
  </HeadingPairs>
  <TitlesOfParts>
    <vt:vector size="20" baseType="lpstr">
      <vt:lpstr>.AppleSystemUIFont</vt:lpstr>
      <vt:lpstr>等线</vt:lpstr>
      <vt:lpstr>黑体</vt:lpstr>
      <vt:lpstr>微软雅黑</vt:lpstr>
      <vt:lpstr>Arial</vt:lpstr>
      <vt:lpstr>Calibri</vt:lpstr>
      <vt:lpstr>Wingdings</vt:lpstr>
      <vt:lpstr>Cover page_Image version</vt:lpstr>
      <vt:lpstr>Contents page</vt:lpstr>
      <vt:lpstr>Chapter page</vt:lpstr>
      <vt:lpstr>End page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Huawei</dc:creator>
  <cp:lastModifiedBy>Huawei</cp:lastModifiedBy>
  <cp:revision>392</cp:revision>
  <dcterms:created xsi:type="dcterms:W3CDTF">2021-09-27T08:13:10Z</dcterms:created>
  <dcterms:modified xsi:type="dcterms:W3CDTF">2021-11-29T16:08:09Z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(3)9TJSSc8XFwJFtkSEHQDYSSRLSg+bu/ncurN1O9NdRSwv+z70mpx65vPb6owaLpQKMwZ9KRp7
HglStULH+romTMsIHB4fB+Ay7kW+RVfz23MKpAKrnS1yK1T5hJb8jH9vde+N9q7rsSadB+pV
rVpF8WCoMFE47KXsmj4dV2kSekNdKsKnVznvMuVBbg86gQjqwTH6sRmATgVOSCL5hsO+/Fy7
kVJQu48h30ibWlocos</vt:lpwstr>
  </property>
  <property fmtid="{D5CDD505-2E9C-101B-9397-08002B2CF9AE}" pid="3" name="_2015_ms_pID_7253431">
    <vt:lpwstr>zEL8mfEyiE7wbmMDtxI9ZhX7ZS7TFCPyElRu1mxWFn1Rk2MFOpqK5F
CvEh+EqdwIF8dB+qR9dpQv+j72fbEmSQYcCBqtQ+X+kGNOfbnMeJZn9QEAM1ZZmTVUXvU9iJ
G9a1YA5r0DjIJh9Yzz63Hu/7Bq07jhD9nyLbmQd94MegsgYOF4R9GH2WueqnWjSNLmlfIRm1
bYbhMmF8XSAe6lqs4hdKszIEjQNZy/J2/QlR</vt:lpwstr>
  </property>
  <property fmtid="{D5CDD505-2E9C-101B-9397-08002B2CF9AE}" pid="4" name="_2015_ms_pID_7253432">
    <vt:lpwstr>1Q==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1636333033</vt:lpwstr>
  </property>
</Properties>
</file>