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theme/theme4.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5.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6.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7.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8.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 id="2147483652" r:id="rId3"/>
    <p:sldMasterId id="2147483659" r:id="rId4"/>
    <p:sldMasterId id="2147483661" r:id="rId5"/>
    <p:sldMasterId id="2147483666" r:id="rId6"/>
    <p:sldMasterId id="2147483672" r:id="rId7"/>
    <p:sldMasterId id="2147483685" r:id="rId8"/>
    <p:sldMasterId id="2147483704" r:id="rId9"/>
  </p:sldMasterIdLst>
  <p:notesMasterIdLst>
    <p:notesMasterId r:id="rId13"/>
  </p:notesMasterIdLst>
  <p:sldIdLst>
    <p:sldId id="403" r:id="rId10"/>
    <p:sldId id="425" r:id="rId11"/>
    <p:sldId id="402" r:id="rId12"/>
  </p:sldIdLst>
  <p:sldSz cx="9144000" cy="5143500" type="screen16x9"/>
  <p:notesSz cx="6858000" cy="9144000"/>
  <p:custShowLst>
    <p:custShow name="自定义放映 1" id="0">
      <p:sldLst/>
    </p:custShow>
  </p:custShowLst>
  <p:defaultTextStyle>
    <a:defPPr>
      <a:defRPr lang="zh-CN"/>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1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008FD4"/>
    <a:srgbClr val="FF9966"/>
    <a:srgbClr val="99FF99"/>
    <a:srgbClr val="66FF66"/>
    <a:srgbClr val="66FF99"/>
    <a:srgbClr val="FFFF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31" autoAdjust="0"/>
    <p:restoredTop sz="90353" autoAdjust="0"/>
  </p:normalViewPr>
  <p:slideViewPr>
    <p:cSldViewPr snapToGrid="0" snapToObjects="1">
      <p:cViewPr>
        <p:scale>
          <a:sx n="100" d="100"/>
          <a:sy n="100" d="100"/>
        </p:scale>
        <p:origin x="536" y="-116"/>
      </p:cViewPr>
      <p:guideLst>
        <p:guide orient="horz" pos="1620"/>
        <p:guide pos="2817"/>
      </p:guideLst>
    </p:cSldViewPr>
  </p:slideViewPr>
  <p:outlineViewPr>
    <p:cViewPr>
      <p:scale>
        <a:sx n="33" d="100"/>
        <a:sy n="33" d="100"/>
      </p:scale>
      <p:origin x="0" y="274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notesMaster" Target="notesMasters/notesMaster1.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viewProps" Target="viewProps.xml"/><Relationship Id="rId10" Type="http://schemas.openxmlformats.org/officeDocument/2006/relationships/slide" Target="slides/slid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buFont typeface="Arial" panose="020B0604020202020204" pitchFamily="34" charset="0"/>
              <a:buNone/>
              <a:defRPr sz="1200">
                <a:cs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buFont typeface="Arial" panose="020B0604020202020204" pitchFamily="34" charset="0"/>
              <a:buNone/>
              <a:defRPr sz="1200">
                <a:cs typeface="Arial" panose="020B0604020202020204" pitchFamily="34" charset="0"/>
              </a:defRPr>
            </a:lvl1pPr>
          </a:lstStyle>
          <a:p>
            <a:pPr>
              <a:defRPr/>
            </a:pPr>
            <a:fld id="{FC695FA6-4210-4153-9696-9433D918CE56}" type="datetimeFigureOut">
              <a:rPr lang="zh-CN" altLang="en-US"/>
              <a:t>2021/11/27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buFont typeface="Arial" panose="020B0604020202020204" pitchFamily="34" charset="0"/>
              <a:buNone/>
              <a:defRPr sz="1200">
                <a:cs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a:cs typeface="Arial" panose="020B0604020202020204" pitchFamily="34" charset="0"/>
              </a:defRPr>
            </a:lvl1pPr>
          </a:lstStyle>
          <a:p>
            <a:pPr>
              <a:defRPr/>
            </a:pPr>
            <a:fld id="{1A9F4C83-2CAC-433A-9444-069D612E3622}" type="slidenum">
              <a:rPr lang="zh-CN" altLang="en-US"/>
              <a:t>‹#›</a:t>
            </a:fld>
            <a:endParaRPr lang="zh-CN" altLang="en-US"/>
          </a:p>
        </p:txBody>
      </p:sp>
    </p:spTree>
    <p:extLst>
      <p:ext uri="{BB962C8B-B14F-4D97-AF65-F5344CB8AC3E}">
        <p14:creationId xmlns:p14="http://schemas.microsoft.com/office/powerpoint/2010/main" val="35166755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D444E398-6076-4EBD-A234-C4154D93710F}" type="slidenum">
              <a:rPr kumimoji="1" lang="zh-CN" altLang="en-US" smtClean="0">
                <a:solidFill>
                  <a:srgbClr val="000000"/>
                </a:solidFill>
              </a:rPr>
              <a:t>1</a:t>
            </a:fld>
            <a:endParaRPr kumimoji="1" lang="zh-CN" altLang="en-US" smtClean="0">
              <a:solidFill>
                <a:srgbClr val="000000"/>
              </a:solidFill>
            </a:endParaRPr>
          </a:p>
        </p:txBody>
      </p:sp>
    </p:spTree>
    <p:extLst>
      <p:ext uri="{BB962C8B-B14F-4D97-AF65-F5344CB8AC3E}">
        <p14:creationId xmlns:p14="http://schemas.microsoft.com/office/powerpoint/2010/main" val="3806463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A713D6-778B-4A09-AED1-4EC310EC4B1B}" type="slidenum">
              <a:rPr lang="zh-CN" altLang="en-US" smtClean="0"/>
              <a:t>2</a:t>
            </a:fld>
            <a:endParaRPr lang="zh-CN" altLang="en-US"/>
          </a:p>
        </p:txBody>
      </p:sp>
    </p:spTree>
    <p:extLst>
      <p:ext uri="{BB962C8B-B14F-4D97-AF65-F5344CB8AC3E}">
        <p14:creationId xmlns:p14="http://schemas.microsoft.com/office/powerpoint/2010/main" val="23740721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88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788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9C18F6C-21BC-4D3B-8982-EDF1076D3346}" type="slidenum">
              <a:rPr kumimoji="1" lang="zh-CN" altLang="en-US" smtClean="0">
                <a:solidFill>
                  <a:srgbClr val="000000"/>
                </a:solidFill>
              </a:rPr>
              <a:t>3</a:t>
            </a:fld>
            <a:endParaRPr kumimoji="1" lang="zh-CN" altLang="en-US" smtClean="0">
              <a:solidFill>
                <a:srgbClr val="000000"/>
              </a:solidFill>
            </a:endParaRPr>
          </a:p>
        </p:txBody>
      </p:sp>
    </p:spTree>
    <p:extLst>
      <p:ext uri="{BB962C8B-B14F-4D97-AF65-F5344CB8AC3E}">
        <p14:creationId xmlns:p14="http://schemas.microsoft.com/office/powerpoint/2010/main" val="784595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jpeg"/><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Master" Target="../slideMasters/slideMaster7.xml"/><Relationship Id="rId4" Type="http://schemas.openxmlformats.org/officeDocument/2006/relationships/image" Target="../media/image16.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3" Type="http://schemas.openxmlformats.org/officeDocument/2006/relationships/hyperlink" Target="http://en.wikipedia.org/wiki/File:Softbank_mobile_logo.svg" TargetMode="External"/><Relationship Id="rId2" Type="http://schemas.openxmlformats.org/officeDocument/2006/relationships/image" Target="../media/image10.jpeg"/><Relationship Id="rId1" Type="http://schemas.openxmlformats.org/officeDocument/2006/relationships/slideMaster" Target="../slideMasters/slideMaster7.xml"/><Relationship Id="rId4" Type="http://schemas.openxmlformats.org/officeDocument/2006/relationships/image" Target="../media/image18.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23.pn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p:ph type="body" sz="quarter" idx="4294967295"/>
          </p:nvPr>
        </p:nvSpPr>
        <p:spPr>
          <a:xfrm>
            <a:off x="430213" y="2390775"/>
            <a:ext cx="4478337" cy="1008063"/>
          </a:xfrm>
        </p:spPr>
        <p:txBody>
          <a:bodyPr/>
          <a:lstStyle/>
          <a:p>
            <a:pPr lvl="0"/>
            <a:r>
              <a:rPr lang="zh-CN" altLang="en-US"/>
              <a:t>单击此处编辑母版文本样式</a:t>
            </a:r>
          </a:p>
        </p:txBody>
      </p:sp>
      <p:sp>
        <p:nvSpPr>
          <p:cNvPr id="5" name="Subtitle 6"/>
          <p:cNvSpPr>
            <a:spLocks noGrp="1"/>
          </p:cNvSpPr>
          <p:nvPr>
            <p:ph type="subTitle" idx="9"/>
          </p:nvPr>
        </p:nvSpPr>
        <p:spPr>
          <a:xfrm>
            <a:off x="430213" y="1314450"/>
            <a:ext cx="6400800" cy="561975"/>
          </a:xfrm>
        </p:spPr>
        <p:txBody>
          <a:bodyPr/>
          <a:lstStyle/>
          <a:p>
            <a:r>
              <a:rPr lang="zh-CN" altLang="en-US"/>
              <a:t>单击此处编辑母版副标题样式</a:t>
            </a:r>
            <a:endParaRPr lang="en-US"/>
          </a:p>
        </p:txBody>
      </p:sp>
      <p:sp>
        <p:nvSpPr>
          <p:cNvPr id="7" name="Title 7"/>
          <p:cNvSpPr>
            <a:spLocks noGrp="1"/>
          </p:cNvSpPr>
          <p:nvPr>
            <p:ph type="ctrTitle" idx="19"/>
          </p:nvPr>
        </p:nvSpPr>
        <p:spPr>
          <a:xfrm>
            <a:off x="430213" y="860425"/>
            <a:ext cx="6400800" cy="444500"/>
          </a:xfrm>
        </p:spPr>
        <p:txBody>
          <a:bodyPr/>
          <a:lstStyle/>
          <a:p>
            <a:r>
              <a:rPr lang="zh-CN" altLang="en-US"/>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矩形 16"/>
          <p:cNvSpPr>
            <a:spLocks noChangeArrowheads="1"/>
          </p:cNvSpPr>
          <p:nvPr userDrawn="1"/>
        </p:nvSpPr>
        <p:spPr bwMode="auto">
          <a:xfrm>
            <a:off x="6451600" y="542925"/>
            <a:ext cx="2692400" cy="1420813"/>
          </a:xfrm>
          <a:prstGeom prst="rect">
            <a:avLst/>
          </a:prstGeom>
          <a:solidFill>
            <a:schemeClr val="bg1"/>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smtClean="0">
              <a:solidFill>
                <a:srgbClr val="000000"/>
              </a:solidFill>
            </a:endParaRPr>
          </a:p>
        </p:txBody>
      </p:sp>
      <p:sp>
        <p:nvSpPr>
          <p:cNvPr id="3" name="直角三角形 17"/>
          <p:cNvSpPr>
            <a:spLocks noChangeArrowheads="1"/>
          </p:cNvSpPr>
          <p:nvPr userDrawn="1"/>
        </p:nvSpPr>
        <p:spPr bwMode="auto">
          <a:xfrm>
            <a:off x="-1588" y="0"/>
            <a:ext cx="914401" cy="666750"/>
          </a:xfrm>
          <a:prstGeom prst="rtTriangle">
            <a:avLst/>
          </a:prstGeom>
          <a:solidFill>
            <a:schemeClr val="bg1"/>
          </a:solidFill>
          <a:ln w="9525" algn="ctr">
            <a:solidFill>
              <a:schemeClr val="bg1"/>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smtClean="0">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Size：32-</a:t>
            </a:r>
            <a:r>
              <a:rPr lang="en-US" altLang="ja-JP" sz="800" noProof="1" smtClean="0">
                <a:solidFill>
                  <a:srgbClr val="FFFFFF"/>
                </a:solidFill>
                <a:latin typeface="Arial" panose="020B0604020202020204" pitchFamily="34" charset="0"/>
                <a:ea typeface="Heiti SC Light"/>
                <a:cs typeface="Heiti SC Light"/>
              </a:rPr>
              <a:t>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20pt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pic>
        <p:nvPicPr>
          <p:cNvPr id="22" name="Picture 20" descr="ZTE_ppt_design_0202-09.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67613" y="454025"/>
            <a:ext cx="1208087"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en-US" altLang="zh-CN"/>
              <a:t>Click to edit Master text styles</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Size：16-</a:t>
            </a:r>
            <a:r>
              <a:rPr lang="en-US" altLang="ja-JP" sz="800" noProof="1" smtClean="0">
                <a:solidFill>
                  <a:srgbClr val="FFFFFF"/>
                </a:solidFill>
                <a:latin typeface="Arial" panose="020B0604020202020204" pitchFamily="34" charset="0"/>
                <a:ea typeface="Heiti SC Light"/>
                <a:cs typeface="Heiti SC Light"/>
              </a:rPr>
              <a:t>20pt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pic>
        <p:nvPicPr>
          <p:cNvPr id="14"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C39A6248-81AA-4046-9DAF-FB8FC50471A1}"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C2FF46DD-FCDF-4C7A-9121-73C8BF03B88F}"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11974C5C-EF19-4488-8596-D064604002FD}"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TextBox 5"/>
          <p:cNvSpPr txBox="1">
            <a:spLocks noChangeArrowheads="1"/>
          </p:cNvSpPr>
          <p:nvPr/>
        </p:nvSpPr>
        <p:spPr bwMode="auto">
          <a:xfrm>
            <a:off x="5848350" y="4454525"/>
            <a:ext cx="184150" cy="369888"/>
          </a:xfrm>
          <a:prstGeom prst="rect">
            <a:avLst/>
          </a:prstGeom>
          <a:noFill/>
          <a:ln>
            <a:noFill/>
          </a:ln>
        </p:spPr>
        <p:txBody>
          <a:bodyPr wrap="none" lIns="91426" tIns="45712" rIns="91426" bIns="45712">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5" name="TextBox 6"/>
          <p:cNvSpPr txBox="1">
            <a:spLocks noChangeArrowheads="1"/>
          </p:cNvSpPr>
          <p:nvPr/>
        </p:nvSpPr>
        <p:spPr bwMode="auto">
          <a:xfrm>
            <a:off x="4814888" y="4170363"/>
            <a:ext cx="184150" cy="369887"/>
          </a:xfrm>
          <a:prstGeom prst="rect">
            <a:avLst/>
          </a:prstGeom>
          <a:noFill/>
          <a:ln>
            <a:noFill/>
          </a:ln>
        </p:spPr>
        <p:txBody>
          <a:bodyPr wrap="none" lIns="91426" tIns="45712" rIns="91426" bIns="45712">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6" name="TextBox 9"/>
          <p:cNvSpPr txBox="1">
            <a:spLocks noChangeArrowheads="1"/>
          </p:cNvSpPr>
          <p:nvPr/>
        </p:nvSpPr>
        <p:spPr bwMode="auto">
          <a:xfrm>
            <a:off x="4037013" y="3638550"/>
            <a:ext cx="184150" cy="369888"/>
          </a:xfrm>
          <a:prstGeom prst="rect">
            <a:avLst/>
          </a:prstGeom>
          <a:noFill/>
          <a:ln>
            <a:noFill/>
          </a:ln>
        </p:spPr>
        <p:txBody>
          <a:bodyPr wrap="none" lIns="91426" tIns="45712" rIns="91426" bIns="45712">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7" name="TextBox 18"/>
          <p:cNvSpPr txBox="1">
            <a:spLocks noChangeArrowheads="1"/>
          </p:cNvSpPr>
          <p:nvPr/>
        </p:nvSpPr>
        <p:spPr bwMode="auto">
          <a:xfrm>
            <a:off x="8153400" y="10160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sp>
        <p:nvSpPr>
          <p:cNvPr id="10" name="TextBox 19"/>
          <p:cNvSpPr txBox="1">
            <a:spLocks noChangeArrowheads="1"/>
          </p:cNvSpPr>
          <p:nvPr/>
        </p:nvSpPr>
        <p:spPr bwMode="auto">
          <a:xfrm>
            <a:off x="4864100" y="33782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pic>
        <p:nvPicPr>
          <p:cNvPr id="11" name="Picture 20" descr="ZTE_ppt_design_0202-09.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67613" y="454025"/>
            <a:ext cx="1208087"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8"/>
          <p:cNvSpPr>
            <a:spLocks noChangeArrowheads="1"/>
          </p:cNvSpPr>
          <p:nvPr userDrawn="1"/>
        </p:nvSpPr>
        <p:spPr bwMode="auto">
          <a:xfrm>
            <a:off x="9207500" y="698500"/>
            <a:ext cx="1360488" cy="1293813"/>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b="1" i="1" noProof="1" smtClean="0">
                <a:solidFill>
                  <a:srgbClr val="FFFFFF"/>
                </a:solidFill>
                <a:ea typeface="黑体" panose="02010609060101010101" pitchFamily="49" charset="-122"/>
              </a:rPr>
              <a:t>Title:</a:t>
            </a:r>
            <a:endParaRPr lang="en-US" altLang="ja-JP" sz="900" b="1" i="1" noProof="1" smtClean="0">
              <a:solidFill>
                <a:srgbClr val="FFFFFF"/>
              </a:solidFill>
              <a:ea typeface="黑体" panose="02010609060101010101" pitchFamily="49" charset="-122"/>
            </a:endParaRPr>
          </a:p>
          <a:p>
            <a:pPr eaLnBrk="1" hangingPunct="1">
              <a:defRPr/>
            </a:pPr>
            <a:r>
              <a:rPr lang="en-US" altLang="zh-CN" sz="900" i="1" noProof="1" smtClean="0">
                <a:solidFill>
                  <a:srgbClr val="FFFFFF"/>
                </a:solidFill>
              </a:rPr>
              <a:t>Type</a:t>
            </a:r>
            <a:r>
              <a:rPr lang="en-US" altLang="ja-JP" sz="900" i="1" noProof="1" smtClean="0">
                <a:solidFill>
                  <a:srgbClr val="FFFFFF"/>
                </a:solidFill>
              </a:rPr>
              <a:t>:    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40</a:t>
            </a:r>
            <a:r>
              <a:rPr lang="en-US" altLang="ja-JP" sz="900" i="1" noProof="1" smtClean="0">
                <a:solidFill>
                  <a:srgbClr val="FFFFFF"/>
                </a:solidFill>
              </a:rPr>
              <a:t>-54 pt</a:t>
            </a:r>
          </a:p>
          <a:p>
            <a:pPr eaLnBrk="1" hangingPunct="1">
              <a:defRPr/>
            </a:pPr>
            <a:r>
              <a:rPr lang="en-US" altLang="zh-CN" sz="900" i="1" noProof="1" smtClean="0">
                <a:solidFill>
                  <a:srgbClr val="FFFFFF"/>
                </a:solidFill>
              </a:rPr>
              <a:t>Color:  White</a:t>
            </a:r>
            <a:r>
              <a:rPr lang="en-US" altLang="ja-JP" sz="900" i="1" noProof="1" smtClean="0">
                <a:solidFill>
                  <a:srgbClr val="FFFFFF"/>
                </a:solidFill>
              </a:rPr>
              <a:t> </a:t>
            </a:r>
          </a:p>
          <a:p>
            <a:pPr eaLnBrk="1" hangingPunct="1">
              <a:defRPr/>
            </a:pPr>
            <a:endParaRPr lang="en-US" altLang="zh-CN" sz="900" b="1" i="1" noProof="1" smtClean="0">
              <a:solidFill>
                <a:srgbClr val="FFFFFF"/>
              </a:solidFill>
            </a:endParaRPr>
          </a:p>
          <a:p>
            <a:pPr eaLnBrk="1" hangingPunct="1">
              <a:defRPr/>
            </a:pPr>
            <a:r>
              <a:rPr lang="en-US" altLang="zh-CN" sz="900" b="1" i="1" noProof="1" smtClean="0">
                <a:solidFill>
                  <a:srgbClr val="FFFFFF"/>
                </a:solidFill>
              </a:rPr>
              <a:t>Subtitle:</a:t>
            </a:r>
            <a:endParaRPr lang="en-US" altLang="ja-JP" sz="900" b="1" i="1" noProof="1" smtClean="0">
              <a:solidFill>
                <a:srgbClr val="FFFFFF"/>
              </a:solidFill>
            </a:endParaRPr>
          </a:p>
          <a:p>
            <a:pPr eaLnBrk="1" hangingPunct="1">
              <a:defRPr/>
            </a:pPr>
            <a:r>
              <a:rPr lang="en-US" altLang="zh-CN" sz="900" i="1" noProof="1" smtClean="0">
                <a:solidFill>
                  <a:srgbClr val="FFFFFF"/>
                </a:solidFill>
              </a:rPr>
              <a:t>Type:   </a:t>
            </a:r>
            <a:r>
              <a:rPr lang="en-US" altLang="ja-JP" sz="900" i="1" noProof="1" smtClean="0">
                <a:solidFill>
                  <a:srgbClr val="FFFFFF"/>
                </a:solidFill>
              </a:rPr>
              <a:t>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a:t>
            </a:r>
            <a:r>
              <a:rPr lang="en-US" altLang="ja-JP" sz="900" i="1" noProof="1" smtClean="0">
                <a:solidFill>
                  <a:srgbClr val="FFFFFF"/>
                </a:solidFill>
              </a:rPr>
              <a:t>28-36 pt</a:t>
            </a:r>
          </a:p>
          <a:p>
            <a:pPr eaLnBrk="1" hangingPunct="1">
              <a:defRPr/>
            </a:pPr>
            <a:r>
              <a:rPr lang="en-US" altLang="zh-CN" sz="900" i="1" noProof="1" smtClean="0">
                <a:solidFill>
                  <a:srgbClr val="FFFFFF"/>
                </a:solidFill>
              </a:rPr>
              <a:t>Color:  ZTE Green</a:t>
            </a:r>
            <a:endParaRPr lang="en-US" altLang="ja-JP" sz="900" i="1" noProof="1" smtClean="0">
              <a:solidFill>
                <a:srgbClr val="FFFFFF"/>
              </a:solidFill>
            </a:endParaRPr>
          </a:p>
        </p:txBody>
      </p:sp>
      <p:sp>
        <p:nvSpPr>
          <p:cNvPr id="13" name="TextBox 23"/>
          <p:cNvSpPr txBox="1">
            <a:spLocks noChangeArrowheads="1"/>
          </p:cNvSpPr>
          <p:nvPr userDrawn="1"/>
        </p:nvSpPr>
        <p:spPr bwMode="auto">
          <a:xfrm>
            <a:off x="9204325" y="2443163"/>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Blue</a:t>
            </a:r>
          </a:p>
          <a:p>
            <a:pPr eaLnBrk="1" hangingPunct="1">
              <a:defRPr/>
            </a:pPr>
            <a:r>
              <a:rPr lang="en-US" altLang="zh-CN" sz="900" i="1" noProof="1" smtClean="0">
                <a:solidFill>
                  <a:srgbClr val="FFFFFF"/>
                </a:solidFill>
                <a:ea typeface="微软雅黑" panose="020B0503020204020204" charset="-122"/>
              </a:rPr>
              <a:t>[R0-G142-B211]</a:t>
            </a:r>
            <a:endParaRPr lang="en-US" altLang="en-US" sz="900" i="1" noProof="1" smtClean="0">
              <a:solidFill>
                <a:srgbClr val="FFFFFF"/>
              </a:solidFill>
              <a:ea typeface="微软雅黑" panose="020B0503020204020204" charset="-122"/>
            </a:endParaRPr>
          </a:p>
        </p:txBody>
      </p:sp>
      <p:sp>
        <p:nvSpPr>
          <p:cNvPr id="14" name="矩形 11"/>
          <p:cNvSpPr/>
          <p:nvPr userDrawn="1"/>
        </p:nvSpPr>
        <p:spPr>
          <a:xfrm>
            <a:off x="9302750" y="2765425"/>
            <a:ext cx="769938" cy="463550"/>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5" name="矩形 12"/>
          <p:cNvSpPr/>
          <p:nvPr userDrawn="1"/>
        </p:nvSpPr>
        <p:spPr>
          <a:xfrm>
            <a:off x="9302750" y="3629025"/>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6" name="TextBox 26"/>
          <p:cNvSpPr txBox="1">
            <a:spLocks noChangeArrowheads="1"/>
          </p:cNvSpPr>
          <p:nvPr userDrawn="1"/>
        </p:nvSpPr>
        <p:spPr bwMode="auto">
          <a:xfrm>
            <a:off x="9204325" y="330835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Gray</a:t>
            </a:r>
          </a:p>
          <a:p>
            <a:pPr eaLnBrk="1" hangingPunct="1">
              <a:defRPr/>
            </a:pPr>
            <a:r>
              <a:rPr lang="en-US" altLang="zh-CN" sz="900" i="1" noProof="1" smtClean="0">
                <a:solidFill>
                  <a:srgbClr val="FFFFFF"/>
                </a:solidFill>
                <a:ea typeface="微软雅黑" panose="020B0503020204020204" charset="-122"/>
              </a:rPr>
              <a:t>[R87-G87-B87]</a:t>
            </a:r>
            <a:endParaRPr lang="en-US" altLang="en-US" sz="900" i="1" noProof="1" smtClean="0">
              <a:solidFill>
                <a:srgbClr val="FFFFFF"/>
              </a:solidFill>
              <a:ea typeface="微软雅黑" panose="020B0503020204020204" charset="-122"/>
            </a:endParaRPr>
          </a:p>
        </p:txBody>
      </p:sp>
      <p:sp>
        <p:nvSpPr>
          <p:cNvPr id="17" name="矩形 14"/>
          <p:cNvSpPr/>
          <p:nvPr userDrawn="1"/>
        </p:nvSpPr>
        <p:spPr>
          <a:xfrm>
            <a:off x="9302750" y="4494213"/>
            <a:ext cx="769938" cy="463550"/>
          </a:xfrm>
          <a:prstGeom prst="rect">
            <a:avLst/>
          </a:prstGeom>
          <a:solidFill>
            <a:srgbClr val="B6E51F"/>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8" name="TextBox 28"/>
          <p:cNvSpPr txBox="1">
            <a:spLocks noChangeArrowheads="1"/>
          </p:cNvSpPr>
          <p:nvPr userDrawn="1"/>
        </p:nvSpPr>
        <p:spPr bwMode="auto">
          <a:xfrm>
            <a:off x="9204325" y="4173538"/>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Green</a:t>
            </a:r>
          </a:p>
          <a:p>
            <a:pPr eaLnBrk="1" hangingPunct="1">
              <a:defRPr/>
            </a:pPr>
            <a:r>
              <a:rPr lang="en-US" altLang="zh-CN" sz="900" i="1" noProof="1" smtClean="0">
                <a:solidFill>
                  <a:srgbClr val="FFFFFF"/>
                </a:solidFill>
                <a:ea typeface="微软雅黑" panose="020B0503020204020204" charset="-122"/>
              </a:rPr>
              <a:t>[R182-G229-B31]</a:t>
            </a:r>
            <a:endParaRPr lang="en-US" altLang="en-US" sz="900" i="1" noProof="1" smtClean="0">
              <a:solidFill>
                <a:srgbClr val="FFFFFF"/>
              </a:solidFill>
              <a:ea typeface="微软雅黑" panose="020B0503020204020204" charset="-122"/>
            </a:endParaRPr>
          </a:p>
        </p:txBody>
      </p:sp>
      <p:sp>
        <p:nvSpPr>
          <p:cNvPr id="9" name="副标题 2"/>
          <p:cNvSpPr>
            <a:spLocks noGrp="1"/>
          </p:cNvSpPr>
          <p:nvPr>
            <p:ph type="subTitle" idx="1"/>
          </p:nvPr>
        </p:nvSpPr>
        <p:spPr>
          <a:xfrm>
            <a:off x="524819" y="2342357"/>
            <a:ext cx="6480000" cy="756000"/>
          </a:xfrm>
        </p:spPr>
        <p:txBody>
          <a:bodyPr lIns="71989" tIns="35994" rIns="71989" bIns="35994" anchor="ctr">
            <a:normAutofit/>
          </a:bodyPr>
          <a:lstStyle>
            <a:lvl1pPr marL="0" indent="0" algn="l">
              <a:lnSpc>
                <a:spcPct val="100000"/>
              </a:lnSpc>
              <a:buNone/>
              <a:defRPr kumimoji="1" lang="zh-CN" altLang="en-US" sz="2100" b="0" i="0" kern="1200" dirty="0">
                <a:solidFill>
                  <a:srgbClr val="B6E51F"/>
                </a:solidFill>
                <a:latin typeface="+mj-lt"/>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8" name="标题 1"/>
          <p:cNvSpPr>
            <a:spLocks noGrp="1"/>
          </p:cNvSpPr>
          <p:nvPr>
            <p:ph type="ctrTitle"/>
          </p:nvPr>
        </p:nvSpPr>
        <p:spPr>
          <a:xfrm>
            <a:off x="524819" y="1345688"/>
            <a:ext cx="6480000" cy="936000"/>
          </a:xfrm>
        </p:spPr>
        <p:txBody>
          <a:bodyPr lIns="71989" tIns="35994" rIns="71989" bIns="35994">
            <a:noAutofit/>
          </a:bodyPr>
          <a:lstStyle>
            <a:lvl1pPr algn="l">
              <a:defRPr kumimoji="1" lang="zh-CN" altLang="en-US" sz="3300" b="1" i="0" kern="1200" dirty="0">
                <a:solidFill>
                  <a:schemeClr val="bg1"/>
                </a:solidFill>
                <a:latin typeface="+mj-lt"/>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2" descr="D:\A1-办公助手\A3-企业标识\公司新Logo\logo &amp;slogan PNG透底图\ZTE_logo&amp;slogan_EN.png"/>
          <p:cNvPicPr>
            <a:picLocks noChangeAspect="1" noChangeArrowheads="1"/>
          </p:cNvPicPr>
          <p:nvPr userDrawn="1"/>
        </p:nvPicPr>
        <p:blipFill>
          <a:blip r:embed="rId3">
            <a:extLst>
              <a:ext uri="{28A0092B-C50C-407E-A947-70E740481C1C}">
                <a14:useLocalDpi xmlns:a14="http://schemas.microsoft.com/office/drawing/2010/main" val="0"/>
              </a:ext>
            </a:extLst>
          </a:blip>
          <a:srcRect l="21782" t="12135" r="19563" b="36963"/>
          <a:stretch>
            <a:fillRect/>
          </a:stretch>
        </p:blipFill>
        <p:spPr bwMode="auto">
          <a:xfrm>
            <a:off x="8034338" y="200025"/>
            <a:ext cx="963612"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txBox="1">
            <a:spLocks noChangeArrowheads="1"/>
          </p:cNvSpPr>
          <p:nvPr userDrawn="1"/>
        </p:nvSpPr>
        <p:spPr bwMode="auto">
          <a:xfrm>
            <a:off x="1014413" y="346075"/>
            <a:ext cx="2251075" cy="996950"/>
          </a:xfrm>
          <a:prstGeom prst="rect">
            <a:avLst/>
          </a:prstGeom>
          <a:noFill/>
          <a:ln>
            <a:noFill/>
          </a:ln>
        </p:spPr>
        <p:txBody>
          <a:bodyPr lIns="53993" tIns="40807" rIns="53993" bIns="40807" anchor="ctr">
            <a:spAutoFit/>
          </a:bodyPr>
          <a:lstStyle>
            <a:lvl1pPr indent="-403225" defTabSz="342900">
              <a:defRPr>
                <a:solidFill>
                  <a:schemeClr val="tx1"/>
                </a:solidFill>
                <a:latin typeface="Calibri" panose="020F0502020204030204" pitchFamily="34" charset="0"/>
                <a:ea typeface="宋体" panose="02010600030101010101" pitchFamily="2" charset="-122"/>
              </a:defRPr>
            </a:lvl1pPr>
            <a:lvl2pPr marL="742950" indent="-285750" defTabSz="342900">
              <a:defRPr>
                <a:solidFill>
                  <a:schemeClr val="tx1"/>
                </a:solidFill>
                <a:latin typeface="Calibri" panose="020F0502020204030204" pitchFamily="34" charset="0"/>
                <a:ea typeface="宋体" panose="02010600030101010101" pitchFamily="2" charset="-122"/>
              </a:defRPr>
            </a:lvl2pPr>
            <a:lvl3pPr marL="1143000" indent="-228600" defTabSz="342900">
              <a:defRPr>
                <a:solidFill>
                  <a:schemeClr val="tx1"/>
                </a:solidFill>
                <a:latin typeface="Calibri" panose="020F0502020204030204" pitchFamily="34" charset="0"/>
                <a:ea typeface="宋体" panose="02010600030101010101" pitchFamily="2" charset="-122"/>
              </a:defRPr>
            </a:lvl3pPr>
            <a:lvl4pPr marL="1600200" indent="-228600" defTabSz="342900">
              <a:defRPr>
                <a:solidFill>
                  <a:schemeClr val="tx1"/>
                </a:solidFill>
                <a:latin typeface="Calibri" panose="020F0502020204030204" pitchFamily="34" charset="0"/>
                <a:ea typeface="宋体" panose="02010600030101010101" pitchFamily="2" charset="-122"/>
              </a:defRPr>
            </a:lvl4pPr>
            <a:lvl5pPr marL="2057400" indent="-228600" defTabSz="342900">
              <a:defRPr>
                <a:solidFill>
                  <a:schemeClr val="tx1"/>
                </a:solidFill>
                <a:latin typeface="Calibri" panose="020F0502020204030204" pitchFamily="34" charset="0"/>
                <a:ea typeface="宋体" panose="02010600030101010101" pitchFamily="2" charset="-122"/>
              </a:defRPr>
            </a:lvl5pPr>
            <a:lvl6pPr marL="2514600" indent="-228600" defTabSz="342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342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342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342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80000"/>
              </a:lnSpc>
              <a:buClr>
                <a:srgbClr val="0066FF"/>
              </a:buClr>
              <a:buSzPct val="100000"/>
              <a:buFont typeface="Wingdings" panose="05000000000000000000" pitchFamily="2" charset="2"/>
              <a:buNone/>
              <a:defRPr/>
            </a:pPr>
            <a:r>
              <a:rPr lang="en-US" altLang="zh-CN" sz="3300" i="1" smtClean="0">
                <a:solidFill>
                  <a:srgbClr val="4E4E4E"/>
                </a:solidFill>
                <a:ea typeface="微软雅黑" panose="020B0503020204020204" charset="-122"/>
              </a:rPr>
              <a:t>Agenda</a:t>
            </a:r>
            <a:endParaRPr lang="zh-CN" altLang="en-US" sz="3300" i="1" smtClean="0">
              <a:solidFill>
                <a:srgbClr val="4E4E4E"/>
              </a:solidFill>
              <a:ea typeface="微软雅黑" panose="020B0503020204020204" charset="-122"/>
            </a:endParaRPr>
          </a:p>
        </p:txBody>
      </p:sp>
      <p:cxnSp>
        <p:nvCxnSpPr>
          <p:cNvPr id="4" name="直接连接符 5"/>
          <p:cNvCxnSpPr/>
          <p:nvPr userDrawn="1"/>
        </p:nvCxnSpPr>
        <p:spPr>
          <a:xfrm>
            <a:off x="1227110" y="987425"/>
            <a:ext cx="2037775"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5" name="Rectangle 8"/>
          <p:cNvSpPr>
            <a:spLocks noChangeArrowheads="1"/>
          </p:cNvSpPr>
          <p:nvPr userDrawn="1"/>
        </p:nvSpPr>
        <p:spPr bwMode="auto">
          <a:xfrm>
            <a:off x="9178925" y="1735138"/>
            <a:ext cx="1360488" cy="4635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b="1" i="1" noProof="1" smtClean="0">
                <a:solidFill>
                  <a:srgbClr val="FFFFFF"/>
                </a:solidFill>
                <a:ea typeface="黑体" panose="02010609060101010101" pitchFamily="49" charset="-122"/>
              </a:rPr>
              <a:t>Chapter Title:</a:t>
            </a:r>
            <a:endParaRPr lang="en-US" altLang="ja-JP" sz="900" b="1" i="1" noProof="1" smtClean="0">
              <a:solidFill>
                <a:srgbClr val="FFFFFF"/>
              </a:solidFill>
              <a:ea typeface="黑体" panose="02010609060101010101" pitchFamily="49" charset="-122"/>
            </a:endParaRPr>
          </a:p>
          <a:p>
            <a:pPr eaLnBrk="1" hangingPunct="1">
              <a:defRPr/>
            </a:pPr>
            <a:r>
              <a:rPr lang="en-US" altLang="zh-CN" sz="900" i="1" noProof="1" smtClean="0">
                <a:solidFill>
                  <a:srgbClr val="FFFFFF"/>
                </a:solidFill>
              </a:rPr>
              <a:t>Type</a:t>
            </a:r>
            <a:r>
              <a:rPr lang="en-US" altLang="ja-JP" sz="900" i="1" noProof="1" smtClean="0">
                <a:solidFill>
                  <a:srgbClr val="FFFFFF"/>
                </a:solidFill>
              </a:rPr>
              <a:t>:    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a:t>
            </a:r>
            <a:r>
              <a:rPr lang="en-US" altLang="ja-JP" sz="900" i="1" noProof="1" smtClean="0">
                <a:solidFill>
                  <a:srgbClr val="FFFFFF"/>
                </a:solidFill>
              </a:rPr>
              <a:t>36-40 pt</a:t>
            </a:r>
          </a:p>
        </p:txBody>
      </p:sp>
      <p:sp>
        <p:nvSpPr>
          <p:cNvPr id="6" name="TextBox 20"/>
          <p:cNvSpPr txBox="1">
            <a:spLocks noChangeArrowheads="1"/>
          </p:cNvSpPr>
          <p:nvPr userDrawn="1"/>
        </p:nvSpPr>
        <p:spPr bwMode="auto">
          <a:xfrm>
            <a:off x="9204325" y="2690813"/>
            <a:ext cx="1638300" cy="325437"/>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Blue</a:t>
            </a:r>
          </a:p>
          <a:p>
            <a:pPr eaLnBrk="1" hangingPunct="1">
              <a:defRPr/>
            </a:pPr>
            <a:r>
              <a:rPr lang="en-US" altLang="zh-CN" sz="900" i="1" noProof="1" smtClean="0">
                <a:solidFill>
                  <a:srgbClr val="FFFFFF"/>
                </a:solidFill>
                <a:ea typeface="微软雅黑" panose="020B0503020204020204" charset="-122"/>
              </a:rPr>
              <a:t>[R0-G142-B211]</a:t>
            </a:r>
            <a:endParaRPr lang="en-US" altLang="en-US" sz="900" i="1" noProof="1" smtClean="0">
              <a:solidFill>
                <a:srgbClr val="FFFFFF"/>
              </a:solidFill>
              <a:ea typeface="微软雅黑" panose="020B0503020204020204" charset="-122"/>
            </a:endParaRPr>
          </a:p>
        </p:txBody>
      </p:sp>
      <p:sp>
        <p:nvSpPr>
          <p:cNvPr id="7" name="矩形 8"/>
          <p:cNvSpPr/>
          <p:nvPr userDrawn="1"/>
        </p:nvSpPr>
        <p:spPr>
          <a:xfrm>
            <a:off x="9302750" y="2989263"/>
            <a:ext cx="769938" cy="46513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8" name="矩形 9"/>
          <p:cNvSpPr/>
          <p:nvPr userDrawn="1"/>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TextBox 24"/>
          <p:cNvSpPr txBox="1">
            <a:spLocks noChangeArrowheads="1"/>
          </p:cNvSpPr>
          <p:nvPr userDrawn="1"/>
        </p:nvSpPr>
        <p:spPr bwMode="auto">
          <a:xfrm>
            <a:off x="9204325" y="35560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Green</a:t>
            </a:r>
          </a:p>
          <a:p>
            <a:pPr eaLnBrk="1" hangingPunct="1">
              <a:defRPr/>
            </a:pPr>
            <a:r>
              <a:rPr lang="en-US" altLang="zh-CN" sz="900" i="1" noProof="1" smtClean="0">
                <a:solidFill>
                  <a:srgbClr val="FFFFFF"/>
                </a:solidFill>
                <a:ea typeface="微软雅黑" panose="020B0503020204020204" charset="-122"/>
              </a:rPr>
              <a:t>[R140-G198-B62]</a:t>
            </a:r>
            <a:endParaRPr lang="en-US" altLang="en-US" sz="900" i="1" noProof="1" smtClean="0">
              <a:solidFill>
                <a:srgbClr val="FFFFFF"/>
              </a:solidFill>
              <a:ea typeface="微软雅黑" panose="020B0503020204020204" charset="-122"/>
            </a:endParaRPr>
          </a:p>
        </p:txBody>
      </p:sp>
      <p:sp>
        <p:nvSpPr>
          <p:cNvPr id="10" name="矩形 11"/>
          <p:cNvSpPr/>
          <p:nvPr userDrawn="1"/>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1" name="TextBox 26"/>
          <p:cNvSpPr txBox="1">
            <a:spLocks noChangeArrowheads="1"/>
          </p:cNvSpPr>
          <p:nvPr userDrawn="1"/>
        </p:nvSpPr>
        <p:spPr bwMode="auto">
          <a:xfrm>
            <a:off x="9204325" y="43815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Gray</a:t>
            </a:r>
          </a:p>
          <a:p>
            <a:pPr eaLnBrk="1" hangingPunct="1">
              <a:defRPr/>
            </a:pPr>
            <a:r>
              <a:rPr lang="en-US" altLang="zh-CN" sz="900" i="1" noProof="1" smtClean="0">
                <a:solidFill>
                  <a:srgbClr val="FFFFFF"/>
                </a:solidFill>
                <a:ea typeface="微软雅黑" panose="020B0503020204020204" charset="-122"/>
              </a:rPr>
              <a:t>[R87-G87-B87]</a:t>
            </a:r>
            <a:endParaRPr lang="en-US" altLang="en-US" sz="900" i="1" noProof="1" smtClean="0">
              <a:solidFill>
                <a:srgbClr val="FFFFFF"/>
              </a:solidFill>
              <a:ea typeface="微软雅黑" panose="020B0503020204020204"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pic>
        <p:nvPicPr>
          <p:cNvPr id="2"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4" name="Slide Number Placeholder 5"/>
          <p:cNvSpPr>
            <a:spLocks noGrp="1"/>
          </p:cNvSpPr>
          <p:nvPr/>
        </p:nvSpPr>
        <p:spPr bwMode="auto">
          <a:xfrm>
            <a:off x="120650" y="4908550"/>
            <a:ext cx="419100" cy="293688"/>
          </a:xfrm>
          <a:prstGeom prst="rect">
            <a:avLst/>
          </a:prstGeom>
          <a:noFill/>
          <a:ln>
            <a:noFill/>
          </a:ln>
        </p:spPr>
        <p:txBody>
          <a:bodyPr lIns="91426" tIns="45712" rIns="91426" bIns="4571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C3528E93-3D65-44F3-A606-DF7A1D76AA93}"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5" name="TextBox 16"/>
          <p:cNvSpPr txBox="1">
            <a:spLocks noChangeArrowheads="1"/>
          </p:cNvSpPr>
          <p:nvPr userDrawn="1"/>
        </p:nvSpPr>
        <p:spPr bwMode="auto">
          <a:xfrm>
            <a:off x="9204325" y="2690813"/>
            <a:ext cx="1638300" cy="325437"/>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Blue</a:t>
            </a:r>
          </a:p>
          <a:p>
            <a:pPr eaLnBrk="1" hangingPunct="1">
              <a:defRPr/>
            </a:pPr>
            <a:r>
              <a:rPr lang="en-US" altLang="zh-CN" sz="900" i="1" noProof="1" smtClean="0">
                <a:solidFill>
                  <a:srgbClr val="FFFFFF"/>
                </a:solidFill>
                <a:ea typeface="微软雅黑" panose="020B0503020204020204" charset="-122"/>
              </a:rPr>
              <a:t>[R0-G142-B211]</a:t>
            </a:r>
            <a:endParaRPr lang="en-US" altLang="en-US" sz="900" i="1" noProof="1" smtClean="0">
              <a:solidFill>
                <a:srgbClr val="FFFFFF"/>
              </a:solidFill>
              <a:ea typeface="微软雅黑" panose="020B0503020204020204" charset="-122"/>
            </a:endParaRPr>
          </a:p>
        </p:txBody>
      </p:sp>
      <p:sp>
        <p:nvSpPr>
          <p:cNvPr id="6" name="矩形 7"/>
          <p:cNvSpPr/>
          <p:nvPr userDrawn="1"/>
        </p:nvSpPr>
        <p:spPr>
          <a:xfrm>
            <a:off x="9302750" y="2989263"/>
            <a:ext cx="769938" cy="46513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7" name="矩形 8"/>
          <p:cNvSpPr/>
          <p:nvPr userDrawn="1"/>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8" name="TextBox 19"/>
          <p:cNvSpPr txBox="1">
            <a:spLocks noChangeArrowheads="1"/>
          </p:cNvSpPr>
          <p:nvPr userDrawn="1"/>
        </p:nvSpPr>
        <p:spPr bwMode="auto">
          <a:xfrm>
            <a:off x="9204325" y="35560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Green</a:t>
            </a:r>
          </a:p>
          <a:p>
            <a:pPr eaLnBrk="1" hangingPunct="1">
              <a:defRPr/>
            </a:pPr>
            <a:r>
              <a:rPr lang="en-US" altLang="zh-CN" sz="900" i="1" noProof="1" smtClean="0">
                <a:solidFill>
                  <a:srgbClr val="FFFFFF"/>
                </a:solidFill>
                <a:ea typeface="微软雅黑" panose="020B0503020204020204" charset="-122"/>
              </a:rPr>
              <a:t>[R140-G198-B62]</a:t>
            </a:r>
            <a:endParaRPr lang="en-US" altLang="en-US" sz="900" i="1" noProof="1" smtClean="0">
              <a:solidFill>
                <a:srgbClr val="FFFFFF"/>
              </a:solidFill>
              <a:ea typeface="微软雅黑" panose="020B0503020204020204" charset="-122"/>
            </a:endParaRPr>
          </a:p>
        </p:txBody>
      </p:sp>
      <p:sp>
        <p:nvSpPr>
          <p:cNvPr id="9" name="矩形 10"/>
          <p:cNvSpPr/>
          <p:nvPr userDrawn="1"/>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0" name="TextBox 21"/>
          <p:cNvSpPr txBox="1">
            <a:spLocks noChangeArrowheads="1"/>
          </p:cNvSpPr>
          <p:nvPr userDrawn="1"/>
        </p:nvSpPr>
        <p:spPr bwMode="auto">
          <a:xfrm>
            <a:off x="9204325" y="43815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Gray</a:t>
            </a:r>
          </a:p>
          <a:p>
            <a:pPr eaLnBrk="1" hangingPunct="1">
              <a:defRPr/>
            </a:pPr>
            <a:r>
              <a:rPr lang="en-US" altLang="zh-CN" sz="900" i="1" noProof="1" smtClean="0">
                <a:solidFill>
                  <a:srgbClr val="FFFFFF"/>
                </a:solidFill>
                <a:ea typeface="微软雅黑" panose="020B0503020204020204" charset="-122"/>
              </a:rPr>
              <a:t>[R87-G87-B87]</a:t>
            </a:r>
            <a:endParaRPr lang="en-US" altLang="en-US" sz="900" i="1" noProof="1" smtClean="0">
              <a:solidFill>
                <a:srgbClr val="FFFFFF"/>
              </a:solidFill>
              <a:ea typeface="微软雅黑" panose="020B0503020204020204" charset="-122"/>
            </a:endParaRPr>
          </a:p>
        </p:txBody>
      </p:sp>
      <p:sp>
        <p:nvSpPr>
          <p:cNvPr id="11" name="Rectangle 8"/>
          <p:cNvSpPr>
            <a:spLocks noChangeArrowheads="1"/>
          </p:cNvSpPr>
          <p:nvPr userDrawn="1"/>
        </p:nvSpPr>
        <p:spPr bwMode="auto">
          <a:xfrm>
            <a:off x="9156700" y="1047750"/>
            <a:ext cx="1360488" cy="1293813"/>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b="1" i="1" noProof="1" smtClean="0">
                <a:solidFill>
                  <a:srgbClr val="FFFFFF"/>
                </a:solidFill>
                <a:ea typeface="黑体" panose="02010609060101010101" pitchFamily="49" charset="-122"/>
              </a:rPr>
              <a:t>Title:</a:t>
            </a:r>
            <a:endParaRPr lang="en-US" altLang="ja-JP" sz="900" b="1" i="1" noProof="1" smtClean="0">
              <a:solidFill>
                <a:srgbClr val="FFFFFF"/>
              </a:solidFill>
              <a:ea typeface="黑体" panose="02010609060101010101" pitchFamily="49" charset="-122"/>
            </a:endParaRPr>
          </a:p>
          <a:p>
            <a:pPr eaLnBrk="1" hangingPunct="1">
              <a:defRPr/>
            </a:pPr>
            <a:r>
              <a:rPr lang="en-US" altLang="zh-CN" sz="900" i="1" noProof="1" smtClean="0">
                <a:solidFill>
                  <a:srgbClr val="FFFFFF"/>
                </a:solidFill>
              </a:rPr>
              <a:t>Type</a:t>
            </a:r>
            <a:r>
              <a:rPr lang="en-US" altLang="ja-JP" sz="900" i="1" noProof="1" smtClean="0">
                <a:solidFill>
                  <a:srgbClr val="FFFFFF"/>
                </a:solidFill>
              </a:rPr>
              <a:t>:    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a:t>
            </a:r>
            <a:r>
              <a:rPr lang="en-US" altLang="ja-JP" sz="900" i="1" noProof="1" smtClean="0">
                <a:solidFill>
                  <a:srgbClr val="FFFFFF"/>
                </a:solidFill>
              </a:rPr>
              <a:t>36-44 pt</a:t>
            </a:r>
          </a:p>
          <a:p>
            <a:pPr eaLnBrk="1" hangingPunct="1">
              <a:defRPr/>
            </a:pPr>
            <a:r>
              <a:rPr lang="en-US" altLang="zh-CN" sz="900" i="1" noProof="1" smtClean="0">
                <a:solidFill>
                  <a:srgbClr val="FFFFFF"/>
                </a:solidFill>
              </a:rPr>
              <a:t>Color:  ZTE Blue</a:t>
            </a:r>
            <a:r>
              <a:rPr lang="en-US" altLang="ja-JP" sz="900" i="1" noProof="1" smtClean="0">
                <a:solidFill>
                  <a:srgbClr val="FFFFFF"/>
                </a:solidFill>
              </a:rPr>
              <a:t> </a:t>
            </a:r>
          </a:p>
          <a:p>
            <a:pPr eaLnBrk="1" hangingPunct="1">
              <a:defRPr/>
            </a:pPr>
            <a:endParaRPr lang="en-US" altLang="zh-CN" sz="900" i="1" noProof="1" smtClean="0">
              <a:solidFill>
                <a:srgbClr val="FFFFFF"/>
              </a:solidFill>
            </a:endParaRPr>
          </a:p>
          <a:p>
            <a:pPr eaLnBrk="1" hangingPunct="1">
              <a:defRPr/>
            </a:pPr>
            <a:r>
              <a:rPr lang="en-US" altLang="zh-CN" sz="900" b="1" i="1" noProof="1" smtClean="0">
                <a:solidFill>
                  <a:srgbClr val="FFFFFF"/>
                </a:solidFill>
              </a:rPr>
              <a:t>Text </a:t>
            </a:r>
            <a:r>
              <a:rPr lang="en-US" altLang="ja-JP" sz="900" b="1" i="1" noProof="1" smtClean="0">
                <a:solidFill>
                  <a:srgbClr val="FFFFFF"/>
                </a:solidFill>
                <a:ea typeface="黑体" panose="02010609060101010101" pitchFamily="49" charset="-122"/>
              </a:rPr>
              <a:t>(1-3</a:t>
            </a:r>
            <a:r>
              <a:rPr lang="en-US" altLang="zh-CN" sz="900" b="1" i="1" noProof="1" smtClean="0">
                <a:solidFill>
                  <a:srgbClr val="FFFFFF"/>
                </a:solidFill>
              </a:rPr>
              <a:t> Level</a:t>
            </a:r>
            <a:r>
              <a:rPr lang="en-US" altLang="ja-JP" sz="900" b="1" i="1" noProof="1" smtClean="0">
                <a:solidFill>
                  <a:srgbClr val="FFFFFF"/>
                </a:solidFill>
                <a:ea typeface="黑体" panose="02010609060101010101" pitchFamily="49" charset="-122"/>
              </a:rPr>
              <a:t>):</a:t>
            </a:r>
          </a:p>
          <a:p>
            <a:pPr eaLnBrk="1" hangingPunct="1">
              <a:defRPr/>
            </a:pPr>
            <a:r>
              <a:rPr lang="en-US" altLang="zh-CN" sz="900" i="1" noProof="1" smtClean="0">
                <a:solidFill>
                  <a:srgbClr val="FFFFFF"/>
                </a:solidFill>
              </a:rPr>
              <a:t>Type:    Calibri</a:t>
            </a:r>
            <a:endParaRPr lang="en-US" altLang="ja-JP" sz="900" i="1" noProof="1" smtClean="0">
              <a:solidFill>
                <a:srgbClr val="FFFFFF"/>
              </a:solidFill>
            </a:endParaRPr>
          </a:p>
          <a:p>
            <a:pPr eaLnBrk="1" hangingPunct="1">
              <a:defRPr/>
            </a:pPr>
            <a:r>
              <a:rPr lang="en-US" altLang="zh-CN" sz="900" i="1" noProof="1" smtClean="0">
                <a:solidFill>
                  <a:srgbClr val="FFFFFF"/>
                </a:solidFill>
              </a:rPr>
              <a:t>Size:     20-28 </a:t>
            </a:r>
            <a:r>
              <a:rPr lang="en-US" altLang="ja-JP" sz="900" i="1" noProof="1" smtClean="0">
                <a:solidFill>
                  <a:srgbClr val="FFFFFF"/>
                </a:solidFill>
              </a:rPr>
              <a:t>pt</a:t>
            </a:r>
          </a:p>
          <a:p>
            <a:pPr eaLnBrk="1" hangingPunct="1">
              <a:defRPr/>
            </a:pPr>
            <a:r>
              <a:rPr lang="en-US" altLang="zh-CN" sz="900" i="1" noProof="1" smtClean="0">
                <a:solidFill>
                  <a:srgbClr val="FFFFFF"/>
                </a:solidFill>
              </a:rPr>
              <a:t>Color:  Black</a:t>
            </a:r>
            <a:endParaRPr lang="en-US" altLang="ja-JP" sz="900" i="1" noProof="1" smtClean="0">
              <a:solidFill>
                <a:srgbClr val="FFFFFF"/>
              </a:solidFill>
            </a:endParaRPr>
          </a:p>
        </p:txBody>
      </p:sp>
      <p:sp>
        <p:nvSpPr>
          <p:cNvPr id="12" name="矩形 13"/>
          <p:cNvSpPr/>
          <p:nvPr userDrawn="1"/>
        </p:nvSpPr>
        <p:spPr>
          <a:xfrm>
            <a:off x="0" y="1685925"/>
            <a:ext cx="9144000" cy="2967038"/>
          </a:xfrm>
          <a:prstGeom prst="rect">
            <a:avLst/>
          </a:prstGeom>
          <a:solidFill>
            <a:srgbClr val="FCFCFC"/>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400" eaLnBrk="1" hangingPunct="1">
              <a:defRPr/>
            </a:pPr>
            <a:endParaRPr lang="zh-CN" altLang="en-US" smtClean="0">
              <a:solidFill>
                <a:srgbClr val="FFFFFF"/>
              </a:solidFill>
            </a:endParaRPr>
          </a:p>
        </p:txBody>
      </p:sp>
      <p:pic>
        <p:nvPicPr>
          <p:cNvPr id="13" name="图片 14" descr="personal-leadership2.jpg"/>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3425" y="2490788"/>
            <a:ext cx="1357313" cy="135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5"/>
          <p:cNvSpPr/>
          <p:nvPr userDrawn="1"/>
        </p:nvSpPr>
        <p:spPr>
          <a:xfrm>
            <a:off x="1312644" y="436021"/>
            <a:ext cx="778455" cy="1079870"/>
          </a:xfrm>
          <a:prstGeom prst="rect">
            <a:avLst/>
          </a:prstGeom>
          <a:noFill/>
          <a:ln w="28575">
            <a:gradFill flip="none" rotWithShape="1">
              <a:gsLst>
                <a:gs pos="0">
                  <a:schemeClr val="bg1">
                    <a:lumMod val="50000"/>
                  </a:schemeClr>
                </a:gs>
                <a:gs pos="50000">
                  <a:schemeClr val="bg1">
                    <a:lumMod val="85000"/>
                  </a:schemeClr>
                </a:gs>
                <a:gs pos="100000">
                  <a:schemeClr val="bg1"/>
                </a:gs>
              </a:gsLst>
              <a:lin ang="2700000" scaled="1"/>
              <a:tileRect/>
            </a:grad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4"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6" name="Slide Number Placeholder 5"/>
          <p:cNvSpPr>
            <a:spLocks noGrp="1"/>
          </p:cNvSpPr>
          <p:nvPr/>
        </p:nvSpPr>
        <p:spPr bwMode="auto">
          <a:xfrm>
            <a:off x="120650" y="4908550"/>
            <a:ext cx="419100" cy="293688"/>
          </a:xfrm>
          <a:prstGeom prst="rect">
            <a:avLst/>
          </a:prstGeom>
          <a:noFill/>
          <a:ln>
            <a:noFill/>
          </a:ln>
        </p:spPr>
        <p:txBody>
          <a:bodyPr lIns="91426" tIns="45712" rIns="91426" bIns="4571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87D17401-2D84-4A10-92A7-01DF7C4BE128}"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7" name="TextBox 16"/>
          <p:cNvSpPr txBox="1">
            <a:spLocks noChangeArrowheads="1"/>
          </p:cNvSpPr>
          <p:nvPr userDrawn="1"/>
        </p:nvSpPr>
        <p:spPr bwMode="auto">
          <a:xfrm>
            <a:off x="9204325" y="2690813"/>
            <a:ext cx="1638300" cy="325437"/>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Blue</a:t>
            </a:r>
          </a:p>
          <a:p>
            <a:pPr eaLnBrk="1" hangingPunct="1">
              <a:defRPr/>
            </a:pPr>
            <a:r>
              <a:rPr lang="en-US" altLang="zh-CN" sz="900" i="1" noProof="1" smtClean="0">
                <a:solidFill>
                  <a:srgbClr val="FFFFFF"/>
                </a:solidFill>
                <a:ea typeface="微软雅黑" panose="020B0503020204020204" charset="-122"/>
              </a:rPr>
              <a:t>[R0-G142-B211]</a:t>
            </a:r>
            <a:endParaRPr lang="en-US" altLang="en-US" sz="900" i="1" noProof="1" smtClean="0">
              <a:solidFill>
                <a:srgbClr val="FFFFFF"/>
              </a:solidFill>
              <a:ea typeface="微软雅黑" panose="020B0503020204020204" charset="-122"/>
            </a:endParaRPr>
          </a:p>
        </p:txBody>
      </p:sp>
      <p:sp>
        <p:nvSpPr>
          <p:cNvPr id="8" name="矩形 7"/>
          <p:cNvSpPr/>
          <p:nvPr userDrawn="1"/>
        </p:nvSpPr>
        <p:spPr>
          <a:xfrm>
            <a:off x="9302750" y="2989263"/>
            <a:ext cx="769938" cy="46513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矩形 8"/>
          <p:cNvSpPr/>
          <p:nvPr userDrawn="1"/>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0" name="TextBox 19"/>
          <p:cNvSpPr txBox="1">
            <a:spLocks noChangeArrowheads="1"/>
          </p:cNvSpPr>
          <p:nvPr userDrawn="1"/>
        </p:nvSpPr>
        <p:spPr bwMode="auto">
          <a:xfrm>
            <a:off x="9204325" y="35560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Green</a:t>
            </a:r>
          </a:p>
          <a:p>
            <a:pPr eaLnBrk="1" hangingPunct="1">
              <a:defRPr/>
            </a:pPr>
            <a:r>
              <a:rPr lang="en-US" altLang="zh-CN" sz="900" i="1" noProof="1" smtClean="0">
                <a:solidFill>
                  <a:srgbClr val="FFFFFF"/>
                </a:solidFill>
                <a:ea typeface="微软雅黑" panose="020B0503020204020204" charset="-122"/>
              </a:rPr>
              <a:t>[R140-G198-B62]</a:t>
            </a:r>
            <a:endParaRPr lang="en-US" altLang="en-US" sz="900" i="1" noProof="1" smtClean="0">
              <a:solidFill>
                <a:srgbClr val="FFFFFF"/>
              </a:solidFill>
              <a:ea typeface="微软雅黑" panose="020B0503020204020204" charset="-122"/>
            </a:endParaRPr>
          </a:p>
        </p:txBody>
      </p:sp>
      <p:sp>
        <p:nvSpPr>
          <p:cNvPr id="11" name="矩形 10"/>
          <p:cNvSpPr/>
          <p:nvPr userDrawn="1"/>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2" name="TextBox 21"/>
          <p:cNvSpPr txBox="1">
            <a:spLocks noChangeArrowheads="1"/>
          </p:cNvSpPr>
          <p:nvPr userDrawn="1"/>
        </p:nvSpPr>
        <p:spPr bwMode="auto">
          <a:xfrm>
            <a:off x="9204325" y="43815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Gray</a:t>
            </a:r>
          </a:p>
          <a:p>
            <a:pPr eaLnBrk="1" hangingPunct="1">
              <a:defRPr/>
            </a:pPr>
            <a:r>
              <a:rPr lang="en-US" altLang="zh-CN" sz="900" i="1" noProof="1" smtClean="0">
                <a:solidFill>
                  <a:srgbClr val="FFFFFF"/>
                </a:solidFill>
                <a:ea typeface="微软雅黑" panose="020B0503020204020204" charset="-122"/>
              </a:rPr>
              <a:t>[R87-G87-B87]</a:t>
            </a:r>
            <a:endParaRPr lang="en-US" altLang="en-US" sz="900" i="1" noProof="1" smtClean="0">
              <a:solidFill>
                <a:srgbClr val="FFFFFF"/>
              </a:solidFill>
              <a:ea typeface="微软雅黑" panose="020B0503020204020204" charset="-122"/>
            </a:endParaRPr>
          </a:p>
        </p:txBody>
      </p:sp>
      <p:sp>
        <p:nvSpPr>
          <p:cNvPr id="13" name="Rectangle 8"/>
          <p:cNvSpPr>
            <a:spLocks noChangeArrowheads="1"/>
          </p:cNvSpPr>
          <p:nvPr userDrawn="1"/>
        </p:nvSpPr>
        <p:spPr bwMode="auto">
          <a:xfrm>
            <a:off x="9156700" y="1047750"/>
            <a:ext cx="1360488" cy="1293813"/>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b="1" i="1" noProof="1" smtClean="0">
                <a:solidFill>
                  <a:srgbClr val="FFFFFF"/>
                </a:solidFill>
                <a:ea typeface="黑体" panose="02010609060101010101" pitchFamily="49" charset="-122"/>
              </a:rPr>
              <a:t>Title:</a:t>
            </a:r>
            <a:endParaRPr lang="en-US" altLang="ja-JP" sz="900" b="1" i="1" noProof="1" smtClean="0">
              <a:solidFill>
                <a:srgbClr val="FFFFFF"/>
              </a:solidFill>
              <a:ea typeface="黑体" panose="02010609060101010101" pitchFamily="49" charset="-122"/>
            </a:endParaRPr>
          </a:p>
          <a:p>
            <a:pPr eaLnBrk="1" hangingPunct="1">
              <a:defRPr/>
            </a:pPr>
            <a:r>
              <a:rPr lang="en-US" altLang="zh-CN" sz="900" i="1" noProof="1" smtClean="0">
                <a:solidFill>
                  <a:srgbClr val="FFFFFF"/>
                </a:solidFill>
              </a:rPr>
              <a:t>Type</a:t>
            </a:r>
            <a:r>
              <a:rPr lang="en-US" altLang="ja-JP" sz="900" i="1" noProof="1" smtClean="0">
                <a:solidFill>
                  <a:srgbClr val="FFFFFF"/>
                </a:solidFill>
              </a:rPr>
              <a:t>:    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a:t>
            </a:r>
            <a:r>
              <a:rPr lang="en-US" altLang="ja-JP" sz="900" i="1" noProof="1" smtClean="0">
                <a:solidFill>
                  <a:srgbClr val="FFFFFF"/>
                </a:solidFill>
              </a:rPr>
              <a:t>32-40 pt</a:t>
            </a:r>
          </a:p>
          <a:p>
            <a:pPr eaLnBrk="1" hangingPunct="1">
              <a:defRPr/>
            </a:pPr>
            <a:r>
              <a:rPr lang="en-US" altLang="zh-CN" sz="900" i="1" noProof="1" smtClean="0">
                <a:solidFill>
                  <a:srgbClr val="FFFFFF"/>
                </a:solidFill>
              </a:rPr>
              <a:t>Color:  ZTE Blue</a:t>
            </a:r>
            <a:r>
              <a:rPr lang="en-US" altLang="ja-JP" sz="900" i="1" noProof="1" smtClean="0">
                <a:solidFill>
                  <a:srgbClr val="FFFFFF"/>
                </a:solidFill>
              </a:rPr>
              <a:t> </a:t>
            </a:r>
          </a:p>
          <a:p>
            <a:pPr eaLnBrk="1" hangingPunct="1">
              <a:defRPr/>
            </a:pPr>
            <a:endParaRPr lang="en-US" altLang="zh-CN" sz="900" i="1" noProof="1" smtClean="0">
              <a:solidFill>
                <a:srgbClr val="FFFFFF"/>
              </a:solidFill>
            </a:endParaRPr>
          </a:p>
          <a:p>
            <a:pPr eaLnBrk="1" hangingPunct="1">
              <a:defRPr/>
            </a:pPr>
            <a:r>
              <a:rPr lang="en-US" altLang="zh-CN" sz="900" b="1" i="1" noProof="1" smtClean="0">
                <a:solidFill>
                  <a:srgbClr val="FFFFFF"/>
                </a:solidFill>
              </a:rPr>
              <a:t>Text </a:t>
            </a:r>
            <a:r>
              <a:rPr lang="en-US" altLang="ja-JP" sz="900" b="1" i="1" noProof="1" smtClean="0">
                <a:solidFill>
                  <a:srgbClr val="FFFFFF"/>
                </a:solidFill>
                <a:ea typeface="黑体" panose="02010609060101010101" pitchFamily="49" charset="-122"/>
              </a:rPr>
              <a:t>(1-3</a:t>
            </a:r>
            <a:r>
              <a:rPr lang="en-US" altLang="zh-CN" sz="900" b="1" i="1" noProof="1" smtClean="0">
                <a:solidFill>
                  <a:srgbClr val="FFFFFF"/>
                </a:solidFill>
              </a:rPr>
              <a:t> Level</a:t>
            </a:r>
            <a:r>
              <a:rPr lang="en-US" altLang="ja-JP" sz="900" b="1" i="1" noProof="1" smtClean="0">
                <a:solidFill>
                  <a:srgbClr val="FFFFFF"/>
                </a:solidFill>
                <a:ea typeface="黑体" panose="02010609060101010101" pitchFamily="49" charset="-122"/>
              </a:rPr>
              <a:t>):</a:t>
            </a:r>
          </a:p>
          <a:p>
            <a:pPr eaLnBrk="1" hangingPunct="1">
              <a:defRPr/>
            </a:pPr>
            <a:r>
              <a:rPr lang="en-US" altLang="zh-CN" sz="900" i="1" noProof="1" smtClean="0">
                <a:solidFill>
                  <a:srgbClr val="FFFFFF"/>
                </a:solidFill>
              </a:rPr>
              <a:t>Type:    Calibri</a:t>
            </a:r>
            <a:endParaRPr lang="en-US" altLang="ja-JP" sz="900" i="1" noProof="1" smtClean="0">
              <a:solidFill>
                <a:srgbClr val="FFFFFF"/>
              </a:solidFill>
            </a:endParaRPr>
          </a:p>
          <a:p>
            <a:pPr eaLnBrk="1" hangingPunct="1">
              <a:defRPr/>
            </a:pPr>
            <a:r>
              <a:rPr lang="en-US" altLang="zh-CN" sz="900" i="1" noProof="1" smtClean="0">
                <a:solidFill>
                  <a:srgbClr val="FFFFFF"/>
                </a:solidFill>
              </a:rPr>
              <a:t>Size:     20-28 </a:t>
            </a:r>
            <a:r>
              <a:rPr lang="en-US" altLang="ja-JP" sz="900" i="1" noProof="1" smtClean="0">
                <a:solidFill>
                  <a:srgbClr val="FFFFFF"/>
                </a:solidFill>
              </a:rPr>
              <a:t>pt</a:t>
            </a:r>
          </a:p>
          <a:p>
            <a:pPr eaLnBrk="1" hangingPunct="1">
              <a:defRPr/>
            </a:pPr>
            <a:r>
              <a:rPr lang="en-US" altLang="zh-CN" sz="900" i="1" noProof="1" smtClean="0">
                <a:solidFill>
                  <a:srgbClr val="FFFFFF"/>
                </a:solidFill>
              </a:rPr>
              <a:t>Color:  Black</a:t>
            </a:r>
            <a:endParaRPr lang="en-US" altLang="ja-JP" sz="900" i="1" noProof="1" smtClean="0">
              <a:solidFill>
                <a:srgbClr val="FFFFFF"/>
              </a:solidFill>
            </a:endParaRPr>
          </a:p>
        </p:txBody>
      </p:sp>
      <p:sp>
        <p:nvSpPr>
          <p:cNvPr id="32" name="文本占位符 2"/>
          <p:cNvSpPr>
            <a:spLocks noGrp="1"/>
          </p:cNvSpPr>
          <p:nvPr>
            <p:ph idx="12"/>
          </p:nvPr>
        </p:nvSpPr>
        <p:spPr>
          <a:xfrm>
            <a:off x="178995" y="1050260"/>
            <a:ext cx="8513763" cy="3346880"/>
          </a:xfrm>
          <a:prstGeom prst="rect">
            <a:avLst/>
          </a:prstGeom>
        </p:spPr>
        <p:txBody>
          <a:bodyPr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5" y="179307"/>
            <a:ext cx="8965005" cy="723727"/>
          </a:xfrm>
        </p:spPr>
        <p:txBody>
          <a:bodyPr rtlCol="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a:spLocks noChangeArrowheads="1"/>
          </p:cNvSpPr>
          <p:nvPr userDrawn="1"/>
        </p:nvSpPr>
        <p:spPr bwMode="auto">
          <a:xfrm>
            <a:off x="2176463" y="1217613"/>
            <a:ext cx="4776787" cy="1193800"/>
          </a:xfrm>
          <a:prstGeom prst="rect">
            <a:avLst/>
          </a:prstGeom>
          <a:noFill/>
          <a:ln>
            <a:noFill/>
          </a:ln>
        </p:spPr>
        <p:txBody>
          <a:bodyPr wrap="none" lIns="53993" tIns="26996" rIns="53993" bIns="26996"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5400" smtClean="0">
                <a:solidFill>
                  <a:srgbClr val="F2F2F2"/>
                </a:solidFill>
                <a:latin typeface="Impact" panose="020B0806030902050204" pitchFamily="34" charset="0"/>
              </a:rPr>
              <a:t>Thank you!</a:t>
            </a:r>
            <a:endParaRPr kumimoji="1" lang="zh-CN" altLang="en-US" sz="5400" smtClean="0">
              <a:solidFill>
                <a:srgbClr val="F2F2F2"/>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userDrawn="1"/>
        </p:nvSpPr>
        <p:spPr bwMode="auto">
          <a:xfrm>
            <a:off x="9186863" y="557213"/>
            <a:ext cx="1360487" cy="1293812"/>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b="1" i="1" noProof="1" smtClean="0">
                <a:solidFill>
                  <a:srgbClr val="FFFFFF"/>
                </a:solidFill>
                <a:ea typeface="黑体" panose="02010609060101010101" pitchFamily="49" charset="-122"/>
              </a:rPr>
              <a:t>Title:</a:t>
            </a:r>
            <a:endParaRPr lang="en-US" altLang="ja-JP" sz="900" b="1" i="1" noProof="1" smtClean="0">
              <a:solidFill>
                <a:srgbClr val="FFFFFF"/>
              </a:solidFill>
              <a:ea typeface="黑体" panose="02010609060101010101" pitchFamily="49" charset="-122"/>
            </a:endParaRPr>
          </a:p>
          <a:p>
            <a:pPr eaLnBrk="1" hangingPunct="1">
              <a:defRPr/>
            </a:pPr>
            <a:r>
              <a:rPr lang="en-US" altLang="zh-CN" sz="900" i="1" noProof="1" smtClean="0">
                <a:solidFill>
                  <a:srgbClr val="FFFFFF"/>
                </a:solidFill>
              </a:rPr>
              <a:t>Type</a:t>
            </a:r>
            <a:r>
              <a:rPr lang="en-US" altLang="ja-JP" sz="900" i="1" noProof="1" smtClean="0">
                <a:solidFill>
                  <a:srgbClr val="FFFFFF"/>
                </a:solidFill>
              </a:rPr>
              <a:t>:    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a:t>
            </a:r>
            <a:r>
              <a:rPr lang="en-US" altLang="ja-JP" sz="900" i="1" noProof="1" smtClean="0">
                <a:solidFill>
                  <a:srgbClr val="FFFFFF"/>
                </a:solidFill>
              </a:rPr>
              <a:t>36-44pt</a:t>
            </a:r>
          </a:p>
          <a:p>
            <a:pPr eaLnBrk="1" hangingPunct="1">
              <a:defRPr/>
            </a:pPr>
            <a:r>
              <a:rPr lang="en-US" altLang="zh-CN" sz="900" i="1" noProof="1" smtClean="0">
                <a:solidFill>
                  <a:srgbClr val="FFFFFF"/>
                </a:solidFill>
              </a:rPr>
              <a:t>Color:  ZTE Blue</a:t>
            </a:r>
            <a:r>
              <a:rPr lang="en-US" altLang="ja-JP" sz="900" i="1" noProof="1" smtClean="0">
                <a:solidFill>
                  <a:srgbClr val="FFFFFF"/>
                </a:solidFill>
              </a:rPr>
              <a:t> </a:t>
            </a:r>
          </a:p>
          <a:p>
            <a:pPr eaLnBrk="1" hangingPunct="1">
              <a:defRPr/>
            </a:pPr>
            <a:endParaRPr lang="en-US" altLang="zh-CN" sz="900" i="1" noProof="1" smtClean="0">
              <a:solidFill>
                <a:srgbClr val="FFFFFF"/>
              </a:solidFill>
            </a:endParaRPr>
          </a:p>
          <a:p>
            <a:pPr eaLnBrk="1" hangingPunct="1">
              <a:defRPr/>
            </a:pPr>
            <a:r>
              <a:rPr lang="en-US" altLang="zh-CN" sz="900" b="1" i="1" noProof="1" smtClean="0">
                <a:solidFill>
                  <a:srgbClr val="FFFFFF"/>
                </a:solidFill>
              </a:rPr>
              <a:t>Text </a:t>
            </a:r>
            <a:r>
              <a:rPr lang="en-US" altLang="ja-JP" sz="900" b="1" i="1" noProof="1" smtClean="0">
                <a:solidFill>
                  <a:srgbClr val="FFFFFF"/>
                </a:solidFill>
                <a:ea typeface="黑体" panose="02010609060101010101" pitchFamily="49" charset="-122"/>
              </a:rPr>
              <a:t>(1-5</a:t>
            </a:r>
            <a:r>
              <a:rPr lang="en-US" altLang="zh-CN" sz="900" b="1" i="1" noProof="1" smtClean="0">
                <a:solidFill>
                  <a:srgbClr val="FFFFFF"/>
                </a:solidFill>
              </a:rPr>
              <a:t> Level</a:t>
            </a:r>
            <a:r>
              <a:rPr lang="en-US" altLang="ja-JP" sz="900" b="1" i="1" noProof="1" smtClean="0">
                <a:solidFill>
                  <a:srgbClr val="FFFFFF"/>
                </a:solidFill>
                <a:ea typeface="黑体" panose="02010609060101010101" pitchFamily="49" charset="-122"/>
              </a:rPr>
              <a:t>):</a:t>
            </a:r>
          </a:p>
          <a:p>
            <a:pPr eaLnBrk="1" hangingPunct="1">
              <a:defRPr/>
            </a:pPr>
            <a:r>
              <a:rPr lang="en-US" altLang="zh-CN" sz="900" i="1" noProof="1" smtClean="0">
                <a:solidFill>
                  <a:srgbClr val="FFFFFF"/>
                </a:solidFill>
              </a:rPr>
              <a:t>Type:    Calibri</a:t>
            </a:r>
            <a:endParaRPr lang="en-US" altLang="ja-JP" sz="900" i="1" noProof="1" smtClean="0">
              <a:solidFill>
                <a:srgbClr val="FFFFFF"/>
              </a:solidFill>
            </a:endParaRPr>
          </a:p>
          <a:p>
            <a:pPr eaLnBrk="1" hangingPunct="1">
              <a:defRPr/>
            </a:pPr>
            <a:r>
              <a:rPr lang="en-US" altLang="zh-CN" sz="900" i="1" noProof="1" smtClean="0">
                <a:solidFill>
                  <a:srgbClr val="FFFFFF"/>
                </a:solidFill>
              </a:rPr>
              <a:t>Size:     20-28</a:t>
            </a:r>
            <a:r>
              <a:rPr lang="en-US" altLang="ja-JP" sz="900" i="1" noProof="1" smtClean="0">
                <a:solidFill>
                  <a:srgbClr val="FFFFFF"/>
                </a:solidFill>
              </a:rPr>
              <a:t>pt</a:t>
            </a:r>
          </a:p>
          <a:p>
            <a:pPr eaLnBrk="1" hangingPunct="1">
              <a:defRPr/>
            </a:pPr>
            <a:r>
              <a:rPr lang="en-US" altLang="zh-CN" sz="900" i="1" noProof="1" smtClean="0">
                <a:solidFill>
                  <a:srgbClr val="FFFFFF"/>
                </a:solidFill>
              </a:rPr>
              <a:t>Color:  Black</a:t>
            </a:r>
            <a:endParaRPr lang="en-US" altLang="ja-JP" sz="900" i="1" noProof="1" smtClean="0">
              <a:solidFill>
                <a:srgbClr val="FFFFFF"/>
              </a:solidFill>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66688" y="4914900"/>
            <a:ext cx="5048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a:spLocks noChangeArrowheads="1"/>
          </p:cNvSpPr>
          <p:nvPr userDrawn="1"/>
        </p:nvSpPr>
        <p:spPr bwMode="auto">
          <a:xfrm>
            <a:off x="7521575" y="4902200"/>
            <a:ext cx="1663700" cy="184150"/>
          </a:xfrm>
          <a:prstGeom prst="rect">
            <a:avLst/>
          </a:prstGeom>
          <a:noFill/>
          <a:ln>
            <a:noFill/>
          </a:ln>
        </p:spPr>
        <p:txBody>
          <a:bodyPr lIns="91426" tIns="45712" rIns="91426" bIns="45712">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600" smtClean="0">
                <a:solidFill>
                  <a:srgbClr val="000000"/>
                </a:solidFill>
                <a:latin typeface="Arial" panose="020B0604020202020204" pitchFamily="34" charset="0"/>
              </a:rPr>
              <a:t>© ZTE Corporation. All rights reserved.</a:t>
            </a:r>
            <a:endParaRPr kumimoji="1" lang="zh-CN" altLang="en-US" sz="600" smtClean="0">
              <a:solidFill>
                <a:srgbClr val="000000"/>
              </a:solidFill>
              <a:latin typeface="Arial" panose="020B0604020202020204" pitchFamily="34" charset="0"/>
            </a:endParaRPr>
          </a:p>
        </p:txBody>
      </p:sp>
      <p:sp>
        <p:nvSpPr>
          <p:cNvPr id="7" name="TextBox 10"/>
          <p:cNvSpPr txBox="1"/>
          <p:nvPr userDrawn="1"/>
        </p:nvSpPr>
        <p:spPr>
          <a:xfrm>
            <a:off x="4419600" y="4876800"/>
            <a:ext cx="304800" cy="239713"/>
          </a:xfrm>
          <a:prstGeom prst="rect">
            <a:avLst/>
          </a:prstGeom>
          <a:noFill/>
          <a:effectLst>
            <a:outerShdw blurRad="381000" algn="ctr" rotWithShape="0">
              <a:prstClr val="black"/>
            </a:outerShdw>
          </a:effectLst>
        </p:spPr>
        <p:txBody>
          <a:bodyPr wrap="non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EFCFE221-05BB-43C6-BC16-B5F35D54E0DC}" type="slidenum">
              <a:rPr lang="zh-CN" altLang="en-US" sz="1100" b="1" smtClean="0">
                <a:solidFill>
                  <a:srgbClr val="FFFFFF"/>
                </a:solidFill>
                <a:ea typeface="微软雅黑" panose="020B0503020204020204" charset="-122"/>
              </a:rPr>
              <a:t>‹#›</a:t>
            </a:fld>
            <a:endParaRPr lang="zh-CN" altLang="en-US" sz="1100" b="1" smtClean="0">
              <a:solidFill>
                <a:srgbClr val="FFFFFF"/>
              </a:solidFill>
              <a:ea typeface="微软雅黑" panose="020B0503020204020204" charset="-122"/>
            </a:endParaRPr>
          </a:p>
        </p:txBody>
      </p:sp>
      <p:sp>
        <p:nvSpPr>
          <p:cNvPr id="8" name="TextBox 11"/>
          <p:cNvSpPr txBox="1">
            <a:spLocks noChangeArrowheads="1"/>
          </p:cNvSpPr>
          <p:nvPr userDrawn="1"/>
        </p:nvSpPr>
        <p:spPr bwMode="auto">
          <a:xfrm>
            <a:off x="9204325" y="3794125"/>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Blue</a:t>
            </a:r>
          </a:p>
          <a:p>
            <a:pPr eaLnBrk="1" hangingPunct="1">
              <a:defRPr/>
            </a:pPr>
            <a:r>
              <a:rPr lang="en-US" altLang="zh-CN" sz="900" i="1" noProof="1" smtClean="0">
                <a:solidFill>
                  <a:srgbClr val="FFFFFF"/>
                </a:solidFill>
                <a:ea typeface="微软雅黑" panose="020B0503020204020204" charset="-122"/>
              </a:rPr>
              <a:t>[R0-G78-B162]</a:t>
            </a:r>
            <a:endParaRPr lang="en-US" altLang="en-US" sz="900" i="1" noProof="1" smtClean="0">
              <a:solidFill>
                <a:srgbClr val="FFFFFF"/>
              </a:solidFill>
              <a:ea typeface="微软雅黑" panose="020B0503020204020204" charset="-122"/>
            </a:endParaRPr>
          </a:p>
        </p:txBody>
      </p:sp>
      <p:sp>
        <p:nvSpPr>
          <p:cNvPr id="10" name="矩形 8"/>
          <p:cNvSpPr/>
          <p:nvPr userDrawn="1"/>
        </p:nvSpPr>
        <p:spPr>
          <a:xfrm>
            <a:off x="9302750" y="4090988"/>
            <a:ext cx="769938" cy="46513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文本占位符 2"/>
          <p:cNvSpPr>
            <a:spLocks noGrp="1"/>
          </p:cNvSpPr>
          <p:nvPr>
            <p:ph idx="1"/>
          </p:nvPr>
        </p:nvSpPr>
        <p:spPr>
          <a:xfrm>
            <a:off x="231979" y="1200152"/>
            <a:ext cx="8229600" cy="3394472"/>
          </a:xfrm>
          <a:prstGeom prst="rect">
            <a:avLst/>
          </a:prstGeom>
        </p:spPr>
        <p:txBody>
          <a:bodyPr lIns="91426" tIns="45712" rIns="91426" bIns="45712" rtlCol="0">
            <a:normAutofit/>
          </a:bodyPr>
          <a:lstStyle>
            <a:lvl1pPr marL="266700" indent="-266700">
              <a:buClr>
                <a:srgbClr val="004EA2"/>
              </a:buClr>
              <a:defRPr sz="21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lang="zh-CN" altLang="en-US" dirty="0"/>
              <a:t>单击此处编辑母版标题样式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5_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userDrawn="1"/>
        </p:nvSpPr>
        <p:spPr bwMode="auto">
          <a:xfrm>
            <a:off x="9186863" y="557213"/>
            <a:ext cx="1360487" cy="1293812"/>
          </a:xfrm>
          <a:prstGeom prst="rect">
            <a:avLst/>
          </a:prstGeom>
          <a:noFill/>
          <a:ln>
            <a:noFill/>
          </a:ln>
        </p:spPr>
        <p:txBody>
          <a:bodyPr lIns="107923" tIns="0" rIns="93375" bIns="46692">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b="1" i="1" noProof="1" smtClean="0">
                <a:solidFill>
                  <a:srgbClr val="FFFFFF"/>
                </a:solidFill>
                <a:ea typeface="黑体" panose="02010609060101010101" pitchFamily="49" charset="-122"/>
              </a:rPr>
              <a:t>Title:</a:t>
            </a:r>
            <a:endParaRPr lang="en-US" altLang="ja-JP" sz="900" b="1" i="1" noProof="1" smtClean="0">
              <a:solidFill>
                <a:srgbClr val="FFFFFF"/>
              </a:solidFill>
              <a:ea typeface="黑体" panose="02010609060101010101" pitchFamily="49" charset="-122"/>
            </a:endParaRPr>
          </a:p>
          <a:p>
            <a:pPr eaLnBrk="1" hangingPunct="1">
              <a:defRPr/>
            </a:pPr>
            <a:r>
              <a:rPr lang="en-US" altLang="zh-CN" sz="900" i="1" noProof="1" smtClean="0">
                <a:solidFill>
                  <a:srgbClr val="FFFFFF"/>
                </a:solidFill>
              </a:rPr>
              <a:t>Type</a:t>
            </a:r>
            <a:r>
              <a:rPr lang="en-US" altLang="ja-JP" sz="900" i="1" noProof="1" smtClean="0">
                <a:solidFill>
                  <a:srgbClr val="FFFFFF"/>
                </a:solidFill>
              </a:rPr>
              <a:t>:    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a:t>
            </a:r>
            <a:r>
              <a:rPr lang="en-US" altLang="ja-JP" sz="900" i="1" noProof="1" smtClean="0">
                <a:solidFill>
                  <a:srgbClr val="FFFFFF"/>
                </a:solidFill>
              </a:rPr>
              <a:t>36-44pt</a:t>
            </a:r>
          </a:p>
          <a:p>
            <a:pPr eaLnBrk="1" hangingPunct="1">
              <a:defRPr/>
            </a:pPr>
            <a:r>
              <a:rPr lang="en-US" altLang="zh-CN" sz="900" i="1" noProof="1" smtClean="0">
                <a:solidFill>
                  <a:srgbClr val="FFFFFF"/>
                </a:solidFill>
              </a:rPr>
              <a:t>Color:  ZTE Blue</a:t>
            </a:r>
            <a:r>
              <a:rPr lang="en-US" altLang="ja-JP" sz="900" i="1" noProof="1" smtClean="0">
                <a:solidFill>
                  <a:srgbClr val="FFFFFF"/>
                </a:solidFill>
              </a:rPr>
              <a:t> </a:t>
            </a:r>
          </a:p>
          <a:p>
            <a:pPr eaLnBrk="1" hangingPunct="1">
              <a:defRPr/>
            </a:pPr>
            <a:endParaRPr lang="en-US" altLang="zh-CN" sz="900" i="1" noProof="1" smtClean="0">
              <a:solidFill>
                <a:srgbClr val="FFFFFF"/>
              </a:solidFill>
            </a:endParaRPr>
          </a:p>
          <a:p>
            <a:pPr eaLnBrk="1" hangingPunct="1">
              <a:defRPr/>
            </a:pPr>
            <a:r>
              <a:rPr lang="en-US" altLang="zh-CN" sz="900" b="1" i="1" noProof="1" smtClean="0">
                <a:solidFill>
                  <a:srgbClr val="FFFFFF"/>
                </a:solidFill>
              </a:rPr>
              <a:t>Text </a:t>
            </a:r>
            <a:r>
              <a:rPr lang="en-US" altLang="ja-JP" sz="900" b="1" i="1" noProof="1" smtClean="0">
                <a:solidFill>
                  <a:srgbClr val="FFFFFF"/>
                </a:solidFill>
                <a:ea typeface="黑体" panose="02010609060101010101" pitchFamily="49" charset="-122"/>
              </a:rPr>
              <a:t>(1-5</a:t>
            </a:r>
            <a:r>
              <a:rPr lang="en-US" altLang="zh-CN" sz="900" b="1" i="1" noProof="1" smtClean="0">
                <a:solidFill>
                  <a:srgbClr val="FFFFFF"/>
                </a:solidFill>
              </a:rPr>
              <a:t> Level</a:t>
            </a:r>
            <a:r>
              <a:rPr lang="en-US" altLang="ja-JP" sz="900" b="1" i="1" noProof="1" smtClean="0">
                <a:solidFill>
                  <a:srgbClr val="FFFFFF"/>
                </a:solidFill>
                <a:ea typeface="黑体" panose="02010609060101010101" pitchFamily="49" charset="-122"/>
              </a:rPr>
              <a:t>):</a:t>
            </a:r>
          </a:p>
          <a:p>
            <a:pPr eaLnBrk="1" hangingPunct="1">
              <a:defRPr/>
            </a:pPr>
            <a:r>
              <a:rPr lang="en-US" altLang="zh-CN" sz="900" i="1" noProof="1" smtClean="0">
                <a:solidFill>
                  <a:srgbClr val="FFFFFF"/>
                </a:solidFill>
              </a:rPr>
              <a:t>Type:    Calibri</a:t>
            </a:r>
            <a:endParaRPr lang="en-US" altLang="ja-JP" sz="900" i="1" noProof="1" smtClean="0">
              <a:solidFill>
                <a:srgbClr val="FFFFFF"/>
              </a:solidFill>
            </a:endParaRPr>
          </a:p>
          <a:p>
            <a:pPr eaLnBrk="1" hangingPunct="1">
              <a:defRPr/>
            </a:pPr>
            <a:r>
              <a:rPr lang="en-US" altLang="zh-CN" sz="900" i="1" noProof="1" smtClean="0">
                <a:solidFill>
                  <a:srgbClr val="FFFFFF"/>
                </a:solidFill>
              </a:rPr>
              <a:t>Size:     20-28</a:t>
            </a:r>
            <a:r>
              <a:rPr lang="en-US" altLang="ja-JP" sz="900" i="1" noProof="1" smtClean="0">
                <a:solidFill>
                  <a:srgbClr val="FFFFFF"/>
                </a:solidFill>
              </a:rPr>
              <a:t>pt</a:t>
            </a:r>
          </a:p>
          <a:p>
            <a:pPr eaLnBrk="1" hangingPunct="1">
              <a:defRPr/>
            </a:pPr>
            <a:r>
              <a:rPr lang="en-US" altLang="zh-CN" sz="900" i="1" noProof="1" smtClean="0">
                <a:solidFill>
                  <a:srgbClr val="FFFFFF"/>
                </a:solidFill>
              </a:rPr>
              <a:t>Color:  Black</a:t>
            </a:r>
            <a:endParaRPr lang="en-US" altLang="ja-JP" sz="900" i="1" noProof="1" smtClean="0">
              <a:solidFill>
                <a:srgbClr val="FFFFFF"/>
              </a:solidFill>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66688" y="4914900"/>
            <a:ext cx="5048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a:spLocks noChangeArrowheads="1"/>
          </p:cNvSpPr>
          <p:nvPr userDrawn="1"/>
        </p:nvSpPr>
        <p:spPr bwMode="auto">
          <a:xfrm>
            <a:off x="7521575" y="4902200"/>
            <a:ext cx="1663700" cy="184150"/>
          </a:xfrm>
          <a:prstGeom prst="rect">
            <a:avLst/>
          </a:prstGeom>
          <a:noFill/>
          <a:ln>
            <a:noFill/>
          </a:ln>
        </p:spPr>
        <p:txBody>
          <a:bodyPr lIns="91376" tIns="45686" rIns="91376" bIns="456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600" smtClean="0">
                <a:solidFill>
                  <a:srgbClr val="000000"/>
                </a:solidFill>
                <a:latin typeface="Arial" panose="020B0604020202020204" pitchFamily="34" charset="0"/>
              </a:rPr>
              <a:t>© ZTE Corporation. All rights reserved.</a:t>
            </a:r>
            <a:endParaRPr kumimoji="1" lang="zh-CN" altLang="en-US" sz="600" smtClean="0">
              <a:solidFill>
                <a:srgbClr val="000000"/>
              </a:solidFill>
              <a:latin typeface="Arial" panose="020B0604020202020204" pitchFamily="34" charset="0"/>
            </a:endParaRPr>
          </a:p>
        </p:txBody>
      </p:sp>
      <p:sp>
        <p:nvSpPr>
          <p:cNvPr id="7" name="TextBox 10"/>
          <p:cNvSpPr txBox="1"/>
          <p:nvPr userDrawn="1"/>
        </p:nvSpPr>
        <p:spPr>
          <a:xfrm>
            <a:off x="4419600" y="4876800"/>
            <a:ext cx="304800" cy="239713"/>
          </a:xfrm>
          <a:prstGeom prst="rect">
            <a:avLst/>
          </a:prstGeom>
          <a:noFill/>
          <a:effectLst>
            <a:outerShdw blurRad="381000" algn="ctr" rotWithShape="0">
              <a:prstClr val="black"/>
            </a:outerShdw>
          </a:effectLst>
        </p:spPr>
        <p:txBody>
          <a:bodyPr wrap="none" lIns="68533" tIns="34267" rIns="68533" bIns="34267">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C6803277-647C-43FE-962F-6E368A9BCC2E}" type="slidenum">
              <a:rPr lang="zh-CN" altLang="en-US" sz="1100" b="1" smtClean="0">
                <a:solidFill>
                  <a:srgbClr val="FFFFFF"/>
                </a:solidFill>
                <a:ea typeface="微软雅黑" panose="020B0503020204020204" charset="-122"/>
              </a:rPr>
              <a:t>‹#›</a:t>
            </a:fld>
            <a:endParaRPr lang="zh-CN" altLang="en-US" sz="1100" b="1" smtClean="0">
              <a:solidFill>
                <a:srgbClr val="FFFFFF"/>
              </a:solidFill>
              <a:ea typeface="微软雅黑" panose="020B0503020204020204" charset="-122"/>
            </a:endParaRPr>
          </a:p>
        </p:txBody>
      </p:sp>
      <p:sp>
        <p:nvSpPr>
          <p:cNvPr id="8" name="TextBox 11"/>
          <p:cNvSpPr txBox="1">
            <a:spLocks noChangeArrowheads="1"/>
          </p:cNvSpPr>
          <p:nvPr userDrawn="1"/>
        </p:nvSpPr>
        <p:spPr bwMode="auto">
          <a:xfrm>
            <a:off x="9204325" y="3794125"/>
            <a:ext cx="1638300" cy="323850"/>
          </a:xfrm>
          <a:prstGeom prst="rect">
            <a:avLst/>
          </a:prstGeom>
          <a:noFill/>
          <a:ln>
            <a:noFill/>
          </a:ln>
        </p:spPr>
        <p:txBody>
          <a:bodyPr lIns="107923" tIns="0" rIns="93375" bIns="46692">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Blue</a:t>
            </a:r>
          </a:p>
          <a:p>
            <a:pPr eaLnBrk="1" hangingPunct="1">
              <a:defRPr/>
            </a:pPr>
            <a:r>
              <a:rPr lang="en-US" altLang="zh-CN" sz="900" i="1" noProof="1" smtClean="0">
                <a:solidFill>
                  <a:srgbClr val="FFFFFF"/>
                </a:solidFill>
                <a:ea typeface="微软雅黑" panose="020B0503020204020204" charset="-122"/>
              </a:rPr>
              <a:t>[R0-G78-B162]</a:t>
            </a:r>
            <a:endParaRPr lang="en-US" altLang="en-US" sz="900" i="1" noProof="1" smtClean="0">
              <a:solidFill>
                <a:srgbClr val="FFFFFF"/>
              </a:solidFill>
              <a:ea typeface="微软雅黑" panose="020B0503020204020204" charset="-122"/>
            </a:endParaRPr>
          </a:p>
        </p:txBody>
      </p:sp>
      <p:sp>
        <p:nvSpPr>
          <p:cNvPr id="10" name="矩形 8"/>
          <p:cNvSpPr/>
          <p:nvPr userDrawn="1"/>
        </p:nvSpPr>
        <p:spPr>
          <a:xfrm>
            <a:off x="9302750" y="4090988"/>
            <a:ext cx="769938" cy="46513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33" tIns="34267" rIns="68533" bIns="34267"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pic>
        <p:nvPicPr>
          <p:cNvPr id="11" name="Picture 2"/>
          <p:cNvPicPr>
            <a:picLocks noChangeAspect="1" noChangeArrowheads="1"/>
          </p:cNvPicPr>
          <p:nvPr userDrawn="1"/>
        </p:nvPicPr>
        <p:blipFill>
          <a:blip r:embed="rId4">
            <a:clrChange>
              <a:clrFrom>
                <a:srgbClr val="FCFCFE"/>
              </a:clrFrom>
              <a:clrTo>
                <a:srgbClr val="FCFCFE">
                  <a:alpha val="0"/>
                </a:srgbClr>
              </a:clrTo>
            </a:clrChange>
            <a:extLst>
              <a:ext uri="{28A0092B-C50C-407E-A947-70E740481C1C}">
                <a14:useLocalDpi xmlns:a14="http://schemas.microsoft.com/office/drawing/2010/main" val="0"/>
              </a:ext>
            </a:extLst>
          </a:blip>
          <a:srcRect/>
          <a:stretch>
            <a:fillRect/>
          </a:stretch>
        </p:blipFill>
        <p:spPr bwMode="auto">
          <a:xfrm>
            <a:off x="9302750" y="4764088"/>
            <a:ext cx="13652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5"/>
          <p:cNvSpPr txBox="1">
            <a:spLocks noChangeArrowheads="1"/>
          </p:cNvSpPr>
          <p:nvPr userDrawn="1"/>
        </p:nvSpPr>
        <p:spPr bwMode="auto">
          <a:xfrm>
            <a:off x="9209088" y="4627563"/>
            <a:ext cx="1638300" cy="184150"/>
          </a:xfrm>
          <a:prstGeom prst="rect">
            <a:avLst/>
          </a:prstGeom>
          <a:noFill/>
          <a:ln>
            <a:noFill/>
          </a:ln>
        </p:spPr>
        <p:txBody>
          <a:bodyPr lIns="107923" tIns="0" rIns="93375" bIns="46692">
            <a:spAutoFit/>
          </a:bodyPr>
          <a:lstStyle>
            <a:lvl1pPr defTabSz="93345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9334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93345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93345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93345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lang="en-US" altLang="zh-CN" sz="900" i="1" noProof="1">
                <a:solidFill>
                  <a:srgbClr val="FFFFFF"/>
                </a:solidFill>
                <a:ea typeface="微软雅黑" panose="020B0503020204020204" charset="-122"/>
              </a:rPr>
              <a:t>Gray</a:t>
            </a:r>
          </a:p>
        </p:txBody>
      </p:sp>
      <p:sp>
        <p:nvSpPr>
          <p:cNvPr id="9" name="文本占位符 2"/>
          <p:cNvSpPr>
            <a:spLocks noGrp="1"/>
          </p:cNvSpPr>
          <p:nvPr>
            <p:ph idx="1"/>
          </p:nvPr>
        </p:nvSpPr>
        <p:spPr>
          <a:xfrm>
            <a:off x="231979" y="1200154"/>
            <a:ext cx="8229600" cy="3394472"/>
          </a:xfrm>
          <a:prstGeom prst="rect">
            <a:avLst/>
          </a:prstGeom>
        </p:spPr>
        <p:txBody>
          <a:bodyPr lIns="91376" tIns="45686" rIns="91376" bIns="45686" rtlCol="0">
            <a:normAutofit/>
          </a:bodyPr>
          <a:lstStyle>
            <a:lvl1pPr marL="266700" indent="-266700">
              <a:buClr>
                <a:srgbClr val="004EA2"/>
              </a:buClr>
              <a:defRPr sz="22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lang="zh-CN" altLang="en-US" dirty="0"/>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pic>
        <p:nvPicPr>
          <p:cNvPr id="3" name="Picture 15" descr="ZTE_ppt_design_0202-06.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5" name="Slide Number Placeholder 5"/>
          <p:cNvSpPr>
            <a:spLocks noGrp="1"/>
          </p:cNvSpPr>
          <p:nvPr/>
        </p:nvSpPr>
        <p:spPr bwMode="auto">
          <a:xfrm>
            <a:off x="120650" y="4908550"/>
            <a:ext cx="419100" cy="293688"/>
          </a:xfrm>
          <a:prstGeom prst="rect">
            <a:avLst/>
          </a:prstGeom>
          <a:noFill/>
          <a:ln>
            <a:noFill/>
          </a:ln>
        </p:spPr>
        <p:txBody>
          <a:bodyPr lIns="91410" tIns="45705" rIns="91410" bIns="4570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B94747CB-D440-4DF1-A3D8-E3100B5BCAC1}" type="slidenum">
              <a:rPr lang="en-US" altLang="zh-CN" sz="900" smtClean="0">
                <a:solidFill>
                  <a:srgbClr val="404040"/>
                </a:solidFill>
                <a:latin typeface="Arial" panose="020B0604020202020204" pitchFamily="34" charset="0"/>
              </a:rPr>
              <a:t>‹#›</a:t>
            </a:fld>
            <a:endParaRPr lang="en-US" altLang="zh-CN" sz="900" smtClean="0">
              <a:solidFill>
                <a:srgbClr val="404040"/>
              </a:solidFill>
              <a:latin typeface="Arial" panose="020B0604020202020204" pitchFamily="34" charset="0"/>
            </a:endParaRPr>
          </a:p>
        </p:txBody>
      </p:sp>
      <p:sp>
        <p:nvSpPr>
          <p:cNvPr id="6" name="矩形 6"/>
          <p:cNvSpPr/>
          <p:nvPr userDrawn="1"/>
        </p:nvSpPr>
        <p:spPr>
          <a:xfrm>
            <a:off x="9302750" y="3013075"/>
            <a:ext cx="769938" cy="463550"/>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7" name="矩形 7"/>
          <p:cNvSpPr/>
          <p:nvPr userDrawn="1"/>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8" name="矩形 8"/>
          <p:cNvSpPr/>
          <p:nvPr userDrawn="1"/>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TextBox 26"/>
          <p:cNvSpPr txBox="1">
            <a:spLocks noChangeArrowheads="1"/>
          </p:cNvSpPr>
          <p:nvPr userDrawn="1"/>
        </p:nvSpPr>
        <p:spPr bwMode="auto">
          <a:xfrm>
            <a:off x="9204325" y="2697163"/>
            <a:ext cx="1638300" cy="325437"/>
          </a:xfrm>
          <a:prstGeom prst="rect">
            <a:avLst/>
          </a:prstGeom>
          <a:noFill/>
          <a:ln>
            <a:noFill/>
          </a:ln>
        </p:spPr>
        <p:txBody>
          <a:bodyPr lIns="107964" tIns="0" rIns="93412" bIns="46709">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900" i="1" noProof="1" smtClean="0">
                <a:solidFill>
                  <a:srgbClr val="FFFFFF"/>
                </a:solidFill>
                <a:latin typeface="微软雅黑" panose="020B0503020204020204" charset="-122"/>
                <a:ea typeface="微软雅黑" panose="020B0503020204020204" charset="-122"/>
              </a:rPr>
              <a:t>中兴蓝</a:t>
            </a:r>
            <a:endParaRPr lang="zh-CN" altLang="zh-CN" sz="9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900" i="1" noProof="1" smtClean="0">
                <a:solidFill>
                  <a:srgbClr val="FFFFFF"/>
                </a:solidFill>
                <a:latin typeface="微软雅黑" panose="020B0503020204020204" charset="-122"/>
                <a:ea typeface="微软雅黑" panose="020B0503020204020204" charset="-122"/>
              </a:rPr>
              <a:t>[R0-G142-B211]</a:t>
            </a:r>
            <a:endParaRPr lang="en-US" altLang="en-US" sz="900" i="1" noProof="1" smtClean="0">
              <a:solidFill>
                <a:srgbClr val="FFFFFF"/>
              </a:solidFill>
              <a:latin typeface="微软雅黑" panose="020B0503020204020204" charset="-122"/>
              <a:ea typeface="微软雅黑" panose="020B0503020204020204" charset="-122"/>
            </a:endParaRPr>
          </a:p>
        </p:txBody>
      </p:sp>
      <p:sp>
        <p:nvSpPr>
          <p:cNvPr id="10" name="TextBox 27"/>
          <p:cNvSpPr txBox="1">
            <a:spLocks noChangeArrowheads="1"/>
          </p:cNvSpPr>
          <p:nvPr userDrawn="1"/>
        </p:nvSpPr>
        <p:spPr bwMode="auto">
          <a:xfrm>
            <a:off x="9204325" y="3552825"/>
            <a:ext cx="1638300" cy="323850"/>
          </a:xfrm>
          <a:prstGeom prst="rect">
            <a:avLst/>
          </a:prstGeom>
          <a:noFill/>
          <a:ln>
            <a:noFill/>
          </a:ln>
        </p:spPr>
        <p:txBody>
          <a:bodyPr lIns="107964" tIns="0" rIns="93412" bIns="46709">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900" i="1" noProof="1" smtClean="0">
                <a:solidFill>
                  <a:srgbClr val="FFFFFF"/>
                </a:solidFill>
                <a:latin typeface="微软雅黑" panose="020B0503020204020204" charset="-122"/>
                <a:ea typeface="微软雅黑" panose="020B0503020204020204" charset="-122"/>
              </a:rPr>
              <a:t>中兴绿</a:t>
            </a:r>
            <a:endParaRPr lang="zh-CN" altLang="zh-CN" sz="9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900" i="1" noProof="1" smtClean="0">
                <a:solidFill>
                  <a:srgbClr val="FFFFFF"/>
                </a:solidFill>
                <a:latin typeface="微软雅黑" panose="020B0503020204020204" charset="-122"/>
                <a:ea typeface="微软雅黑" panose="020B0503020204020204" charset="-122"/>
              </a:rPr>
              <a:t>[R140-G198-B62]</a:t>
            </a:r>
            <a:endParaRPr lang="en-US" altLang="en-US" sz="900" i="1" noProof="1" smtClean="0">
              <a:solidFill>
                <a:srgbClr val="FFFFFF"/>
              </a:solidFill>
              <a:latin typeface="微软雅黑" panose="020B0503020204020204" charset="-122"/>
              <a:ea typeface="微软雅黑" panose="020B0503020204020204" charset="-122"/>
            </a:endParaRPr>
          </a:p>
        </p:txBody>
      </p:sp>
      <p:sp>
        <p:nvSpPr>
          <p:cNvPr id="11" name="TextBox 28"/>
          <p:cNvSpPr txBox="1">
            <a:spLocks noChangeArrowheads="1"/>
          </p:cNvSpPr>
          <p:nvPr userDrawn="1"/>
        </p:nvSpPr>
        <p:spPr bwMode="auto">
          <a:xfrm>
            <a:off x="9204325" y="4370388"/>
            <a:ext cx="1638300" cy="323850"/>
          </a:xfrm>
          <a:prstGeom prst="rect">
            <a:avLst/>
          </a:prstGeom>
          <a:noFill/>
          <a:ln>
            <a:noFill/>
          </a:ln>
        </p:spPr>
        <p:txBody>
          <a:bodyPr lIns="107964" tIns="0" rIns="93412" bIns="46709">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900" i="1" noProof="1" smtClean="0">
                <a:solidFill>
                  <a:srgbClr val="FFFFFF"/>
                </a:solidFill>
                <a:latin typeface="微软雅黑" panose="020B0503020204020204" charset="-122"/>
                <a:ea typeface="微软雅黑" panose="020B0503020204020204" charset="-122"/>
              </a:rPr>
              <a:t>中兴灰</a:t>
            </a:r>
            <a:endParaRPr lang="zh-CN" altLang="zh-CN" sz="9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900" i="1" noProof="1" smtClean="0">
                <a:solidFill>
                  <a:srgbClr val="FFFFFF"/>
                </a:solidFill>
                <a:latin typeface="微软雅黑" panose="020B0503020204020204" charset="-122"/>
                <a:ea typeface="微软雅黑" panose="020B0503020204020204" charset="-122"/>
              </a:rPr>
              <a:t>[R87-G87-B87]</a:t>
            </a:r>
            <a:endParaRPr lang="en-US" altLang="en-US" sz="900" i="1" noProof="1" smtClean="0">
              <a:solidFill>
                <a:srgbClr val="FFFFFF"/>
              </a:solidFill>
              <a:latin typeface="微软雅黑" panose="020B0503020204020204" charset="-122"/>
              <a:ea typeface="微软雅黑" panose="020B0503020204020204" charset="-122"/>
            </a:endParaRPr>
          </a:p>
        </p:txBody>
      </p:sp>
      <p:sp>
        <p:nvSpPr>
          <p:cNvPr id="12" name="Rectangle 8"/>
          <p:cNvSpPr>
            <a:spLocks noChangeArrowheads="1"/>
          </p:cNvSpPr>
          <p:nvPr userDrawn="1"/>
        </p:nvSpPr>
        <p:spPr bwMode="auto">
          <a:xfrm>
            <a:off x="9242425" y="179388"/>
            <a:ext cx="1360488" cy="1339850"/>
          </a:xfrm>
          <a:prstGeom prst="rect">
            <a:avLst/>
          </a:prstGeom>
          <a:noFill/>
          <a:ln>
            <a:noFill/>
          </a:ln>
        </p:spPr>
        <p:txBody>
          <a:bodyPr lIns="107964" tIns="0" rIns="93412" bIns="46709">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900" b="1" i="1" noProof="1" smtClean="0">
                <a:solidFill>
                  <a:srgbClr val="FFFFFF"/>
                </a:solidFill>
                <a:latin typeface="微软雅黑" panose="020B0503020204020204" charset="-122"/>
                <a:ea typeface="微软雅黑" panose="020B0503020204020204" charset="-122"/>
              </a:rPr>
              <a:t>正文标题：</a:t>
            </a:r>
            <a:endParaRPr lang="zh-CN" altLang="ja-JP" sz="900" b="1"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900" i="1" noProof="1" smtClean="0">
                <a:solidFill>
                  <a:srgbClr val="FFFFFF"/>
                </a:solidFill>
                <a:latin typeface="微软雅黑" panose="020B0503020204020204" charset="-122"/>
                <a:ea typeface="微软雅黑" panose="020B0503020204020204" charset="-122"/>
              </a:rPr>
              <a:t>字体：微软雅黑（加粗）</a:t>
            </a:r>
          </a:p>
          <a:p>
            <a:pPr eaLnBrk="1" hangingPunct="1">
              <a:defRPr/>
            </a:pPr>
            <a:r>
              <a:rPr lang="zh-CN" altLang="en-US" sz="900" i="1" noProof="1" smtClean="0">
                <a:solidFill>
                  <a:srgbClr val="FFFFFF"/>
                </a:solidFill>
                <a:latin typeface="微软雅黑" panose="020B0503020204020204" charset="-122"/>
                <a:ea typeface="微软雅黑" panose="020B0503020204020204" charset="-122"/>
              </a:rPr>
              <a:t>字号：</a:t>
            </a:r>
            <a:r>
              <a:rPr lang="en-US" altLang="zh-CN" sz="900" i="1" noProof="1" smtClean="0">
                <a:solidFill>
                  <a:srgbClr val="FFFFFF"/>
                </a:solidFill>
                <a:latin typeface="微软雅黑" panose="020B0503020204020204" charset="-122"/>
                <a:ea typeface="微软雅黑" panose="020B0503020204020204" charset="-122"/>
              </a:rPr>
              <a:t>36-44 pt</a:t>
            </a:r>
            <a:endParaRPr lang="en-US" altLang="en-US" sz="9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900" i="1" noProof="1" smtClean="0">
                <a:solidFill>
                  <a:srgbClr val="FFFFFF"/>
                </a:solidFill>
                <a:latin typeface="微软雅黑" panose="020B0503020204020204" charset="-122"/>
                <a:ea typeface="微软雅黑" panose="020B0503020204020204" charset="-122"/>
              </a:rPr>
              <a:t>颜色：中兴蓝</a:t>
            </a:r>
          </a:p>
          <a:p>
            <a:pPr eaLnBrk="1" hangingPunct="1">
              <a:defRPr/>
            </a:pPr>
            <a:endParaRPr lang="zh-CN" altLang="ja-JP" sz="9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900" b="1" i="1" noProof="1" smtClean="0">
                <a:solidFill>
                  <a:srgbClr val="FFFFFF"/>
                </a:solidFill>
                <a:latin typeface="微软雅黑" panose="020B0503020204020204" charset="-122"/>
                <a:ea typeface="微软雅黑" panose="020B0503020204020204" charset="-122"/>
              </a:rPr>
              <a:t>正文（</a:t>
            </a:r>
            <a:r>
              <a:rPr lang="zh-CN" altLang="ja-JP" sz="900" b="1" i="1" noProof="1" smtClean="0">
                <a:solidFill>
                  <a:srgbClr val="FFFFFF"/>
                </a:solidFill>
                <a:latin typeface="微软雅黑" panose="020B0503020204020204" charset="-122"/>
                <a:ea typeface="微软雅黑" panose="020B0503020204020204" charset="-122"/>
              </a:rPr>
              <a:t>1-5</a:t>
            </a:r>
            <a:r>
              <a:rPr lang="zh-CN" altLang="zh-CN" sz="900" b="1" i="1" noProof="1" smtClean="0">
                <a:solidFill>
                  <a:srgbClr val="FFFFFF"/>
                </a:solidFill>
                <a:latin typeface="微软雅黑" panose="020B0503020204020204" charset="-122"/>
                <a:ea typeface="微软雅黑" panose="020B0503020204020204" charset="-122"/>
              </a:rPr>
              <a:t> </a:t>
            </a:r>
            <a:r>
              <a:rPr lang="zh-CN" altLang="en-US" sz="900" b="1" i="1" noProof="1" smtClean="0">
                <a:solidFill>
                  <a:srgbClr val="FFFFFF"/>
                </a:solidFill>
                <a:latin typeface="微软雅黑" panose="020B0503020204020204" charset="-122"/>
                <a:ea typeface="微软雅黑" panose="020B0503020204020204" charset="-122"/>
              </a:rPr>
              <a:t>级）：</a:t>
            </a:r>
            <a:endParaRPr lang="zh-CN" altLang="ja-JP" sz="900" b="1"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900" i="1" noProof="1" smtClean="0">
                <a:solidFill>
                  <a:srgbClr val="FFFFFF"/>
                </a:solidFill>
                <a:latin typeface="微软雅黑" panose="020B0503020204020204" charset="-122"/>
                <a:ea typeface="微软雅黑" panose="020B0503020204020204" charset="-122"/>
              </a:rPr>
              <a:t>字体：微软雅黑</a:t>
            </a:r>
          </a:p>
          <a:p>
            <a:pPr eaLnBrk="1" hangingPunct="1">
              <a:defRPr/>
            </a:pPr>
            <a:r>
              <a:rPr lang="zh-CN" altLang="en-US" sz="900" i="1" noProof="1" smtClean="0">
                <a:solidFill>
                  <a:srgbClr val="FFFFFF"/>
                </a:solidFill>
                <a:latin typeface="微软雅黑" panose="020B0503020204020204" charset="-122"/>
                <a:ea typeface="微软雅黑" panose="020B0503020204020204" charset="-122"/>
              </a:rPr>
              <a:t>字号：</a:t>
            </a:r>
            <a:r>
              <a:rPr lang="en-US" altLang="zh-CN" sz="900" i="1" noProof="1" smtClean="0">
                <a:solidFill>
                  <a:srgbClr val="FFFFFF"/>
                </a:solidFill>
                <a:latin typeface="微软雅黑" panose="020B0503020204020204" charset="-122"/>
                <a:ea typeface="微软雅黑" panose="020B0503020204020204" charset="-122"/>
              </a:rPr>
              <a:t>20-28 pt</a:t>
            </a:r>
            <a:endParaRPr lang="en-US" altLang="en-US" sz="9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900" i="1" noProof="1" smtClean="0">
                <a:solidFill>
                  <a:srgbClr val="FFFFFF"/>
                </a:solidFill>
                <a:latin typeface="微软雅黑" panose="020B0503020204020204" charset="-122"/>
                <a:ea typeface="微软雅黑" panose="020B0503020204020204" charset="-122"/>
              </a:rPr>
              <a:t>颜色：黑色</a:t>
            </a:r>
          </a:p>
        </p:txBody>
      </p:sp>
      <p:sp>
        <p:nvSpPr>
          <p:cNvPr id="33" name="标题 13"/>
          <p:cNvSpPr>
            <a:spLocks noGrp="1"/>
          </p:cNvSpPr>
          <p:nvPr>
            <p:ph type="title"/>
          </p:nvPr>
        </p:nvSpPr>
        <p:spPr>
          <a:xfrm>
            <a:off x="178996" y="179308"/>
            <a:ext cx="8965005" cy="723727"/>
          </a:xfrm>
        </p:spPr>
        <p:txBody>
          <a:bodyPr lIns="53984" tIns="26991" rIns="53984" bIns="26991" rtlCol="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dirty="0"/>
              <a:t>单击此处编辑母版标题样式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6_内容">
    <p:spTree>
      <p:nvGrpSpPr>
        <p:cNvPr id="1" name=""/>
        <p:cNvGrpSpPr/>
        <p:nvPr/>
      </p:nvGrpSpPr>
      <p:grpSpPr>
        <a:xfrm>
          <a:off x="0" y="0"/>
          <a:ext cx="0" cy="0"/>
          <a:chOff x="0" y="0"/>
          <a:chExt cx="0" cy="0"/>
        </a:xfrm>
      </p:grpSpPr>
      <p:pic>
        <p:nvPicPr>
          <p:cNvPr id="4"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6" name="Slide Number Placeholder 5"/>
          <p:cNvSpPr>
            <a:spLocks noGrp="1"/>
          </p:cNvSpPr>
          <p:nvPr/>
        </p:nvSpPr>
        <p:spPr bwMode="auto">
          <a:xfrm>
            <a:off x="120650" y="4908550"/>
            <a:ext cx="419100" cy="293688"/>
          </a:xfrm>
          <a:prstGeom prst="rect">
            <a:avLst/>
          </a:prstGeom>
          <a:noFill/>
          <a:ln>
            <a:noFill/>
          </a:ln>
        </p:spPr>
        <p:txBody>
          <a:bodyPr lIns="91411" tIns="45705" rIns="91411" bIns="4570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C2634F4A-6A58-4111-BE69-F9E374E2B128}"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7" name="矩形 6"/>
          <p:cNvSpPr/>
          <p:nvPr/>
        </p:nvSpPr>
        <p:spPr>
          <a:xfrm>
            <a:off x="9302750" y="3013075"/>
            <a:ext cx="769938" cy="463550"/>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8" name="矩形 7"/>
          <p:cNvSpPr/>
          <p:nvPr/>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矩形 8"/>
          <p:cNvSpPr/>
          <p:nvPr/>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0" name="TextBox 26"/>
          <p:cNvSpPr txBox="1">
            <a:spLocks noChangeArrowheads="1"/>
          </p:cNvSpPr>
          <p:nvPr/>
        </p:nvSpPr>
        <p:spPr bwMode="auto">
          <a:xfrm>
            <a:off x="9204325" y="2697163"/>
            <a:ext cx="1638300" cy="293687"/>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charset="-122"/>
                <a:ea typeface="微软雅黑" panose="020B0503020204020204" charset="-122"/>
              </a:rPr>
              <a:t>中兴蓝</a:t>
            </a:r>
            <a:endParaRPr lang="zh-CN" altLang="zh-CN" sz="8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800" i="1" noProof="1" smtClean="0">
                <a:solidFill>
                  <a:srgbClr val="FFFFFF"/>
                </a:solidFill>
                <a:latin typeface="微软雅黑" panose="020B0503020204020204" charset="-122"/>
                <a:ea typeface="微软雅黑" panose="020B0503020204020204" charset="-122"/>
              </a:rPr>
              <a:t>[R0-G142-B211]</a:t>
            </a:r>
            <a:endParaRPr lang="en-US" altLang="en-US" sz="800" i="1" noProof="1" smtClean="0">
              <a:solidFill>
                <a:srgbClr val="FFFFFF"/>
              </a:solidFill>
              <a:latin typeface="微软雅黑" panose="020B0503020204020204" charset="-122"/>
              <a:ea typeface="微软雅黑" panose="020B0503020204020204" charset="-122"/>
            </a:endParaRPr>
          </a:p>
        </p:txBody>
      </p:sp>
      <p:sp>
        <p:nvSpPr>
          <p:cNvPr id="11" name="TextBox 27"/>
          <p:cNvSpPr txBox="1">
            <a:spLocks noChangeArrowheads="1"/>
          </p:cNvSpPr>
          <p:nvPr/>
        </p:nvSpPr>
        <p:spPr bwMode="auto">
          <a:xfrm>
            <a:off x="9204325" y="3552825"/>
            <a:ext cx="1638300" cy="293688"/>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charset="-122"/>
                <a:ea typeface="微软雅黑" panose="020B0503020204020204" charset="-122"/>
              </a:rPr>
              <a:t>中兴绿</a:t>
            </a:r>
            <a:endParaRPr lang="zh-CN" altLang="zh-CN" sz="8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800" i="1" noProof="1" smtClean="0">
                <a:solidFill>
                  <a:srgbClr val="FFFFFF"/>
                </a:solidFill>
                <a:latin typeface="微软雅黑" panose="020B0503020204020204" charset="-122"/>
                <a:ea typeface="微软雅黑" panose="020B0503020204020204" charset="-122"/>
              </a:rPr>
              <a:t>[R140-G198-B62]</a:t>
            </a:r>
            <a:endParaRPr lang="en-US" altLang="en-US" sz="800" i="1" noProof="1" smtClean="0">
              <a:solidFill>
                <a:srgbClr val="FFFFFF"/>
              </a:solidFill>
              <a:latin typeface="微软雅黑" panose="020B0503020204020204" charset="-122"/>
              <a:ea typeface="微软雅黑" panose="020B0503020204020204" charset="-122"/>
            </a:endParaRPr>
          </a:p>
        </p:txBody>
      </p:sp>
      <p:sp>
        <p:nvSpPr>
          <p:cNvPr id="12" name="TextBox 28"/>
          <p:cNvSpPr txBox="1">
            <a:spLocks noChangeArrowheads="1"/>
          </p:cNvSpPr>
          <p:nvPr/>
        </p:nvSpPr>
        <p:spPr bwMode="auto">
          <a:xfrm>
            <a:off x="9204325" y="4370388"/>
            <a:ext cx="1638300" cy="293687"/>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charset="-122"/>
                <a:ea typeface="微软雅黑" panose="020B0503020204020204" charset="-122"/>
              </a:rPr>
              <a:t>中兴灰</a:t>
            </a:r>
            <a:endParaRPr lang="zh-CN" altLang="zh-CN" sz="8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800" i="1" noProof="1" smtClean="0">
                <a:solidFill>
                  <a:srgbClr val="FFFFFF"/>
                </a:solidFill>
                <a:latin typeface="微软雅黑" panose="020B0503020204020204" charset="-122"/>
                <a:ea typeface="微软雅黑" panose="020B0503020204020204" charset="-122"/>
              </a:rPr>
              <a:t>[R87-G87-B87]</a:t>
            </a:r>
            <a:endParaRPr lang="en-US" altLang="en-US" sz="800" i="1" noProof="1" smtClean="0">
              <a:solidFill>
                <a:srgbClr val="FFFFFF"/>
              </a:solidFill>
              <a:latin typeface="微软雅黑" panose="020B0503020204020204" charset="-122"/>
              <a:ea typeface="微软雅黑" panose="020B0503020204020204" charset="-122"/>
            </a:endParaRPr>
          </a:p>
        </p:txBody>
      </p:sp>
      <p:sp>
        <p:nvSpPr>
          <p:cNvPr id="13" name="Rectangle 8"/>
          <p:cNvSpPr>
            <a:spLocks noChangeArrowheads="1"/>
          </p:cNvSpPr>
          <p:nvPr/>
        </p:nvSpPr>
        <p:spPr bwMode="auto">
          <a:xfrm>
            <a:off x="9242425" y="179388"/>
            <a:ext cx="1360488" cy="1155700"/>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b="1" i="1" noProof="1" smtClean="0">
                <a:solidFill>
                  <a:srgbClr val="FFFFFF"/>
                </a:solidFill>
                <a:latin typeface="微软雅黑" panose="020B0503020204020204" charset="-122"/>
                <a:ea typeface="微软雅黑" panose="020B0503020204020204" charset="-122"/>
              </a:rPr>
              <a:t>正文标题：</a:t>
            </a:r>
            <a:endParaRPr lang="zh-CN" altLang="ja-JP" sz="800" b="1"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字体：微软雅黑（加粗）</a:t>
            </a: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字号：</a:t>
            </a:r>
            <a:r>
              <a:rPr lang="en-US" altLang="zh-CN" sz="800" i="1" noProof="1" smtClean="0">
                <a:solidFill>
                  <a:srgbClr val="FFFFFF"/>
                </a:solidFill>
                <a:latin typeface="微软雅黑" panose="020B0503020204020204" charset="-122"/>
                <a:ea typeface="微软雅黑" panose="020B0503020204020204" charset="-122"/>
              </a:rPr>
              <a:t>36-44 pt</a:t>
            </a:r>
            <a:endParaRPr lang="en-US" altLang="en-US" sz="8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颜色：中兴蓝</a:t>
            </a:r>
          </a:p>
          <a:p>
            <a:pPr eaLnBrk="1" hangingPunct="1">
              <a:defRPr/>
            </a:pPr>
            <a:endParaRPr lang="zh-CN" altLang="ja-JP" sz="8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b="1" i="1" noProof="1" smtClean="0">
                <a:solidFill>
                  <a:srgbClr val="FFFFFF"/>
                </a:solidFill>
                <a:latin typeface="微软雅黑" panose="020B0503020204020204" charset="-122"/>
                <a:ea typeface="微软雅黑" panose="020B0503020204020204" charset="-122"/>
              </a:rPr>
              <a:t>正文（</a:t>
            </a:r>
            <a:r>
              <a:rPr lang="zh-CN" altLang="ja-JP" sz="800" b="1" i="1" noProof="1" smtClean="0">
                <a:solidFill>
                  <a:srgbClr val="FFFFFF"/>
                </a:solidFill>
                <a:latin typeface="微软雅黑" panose="020B0503020204020204" charset="-122"/>
                <a:ea typeface="微软雅黑" panose="020B0503020204020204" charset="-122"/>
              </a:rPr>
              <a:t>1-5</a:t>
            </a:r>
            <a:r>
              <a:rPr lang="zh-CN" altLang="zh-CN" sz="800" b="1" i="1" noProof="1" smtClean="0">
                <a:solidFill>
                  <a:srgbClr val="FFFFFF"/>
                </a:solidFill>
                <a:latin typeface="微软雅黑" panose="020B0503020204020204" charset="-122"/>
                <a:ea typeface="微软雅黑" panose="020B0503020204020204" charset="-122"/>
              </a:rPr>
              <a:t> </a:t>
            </a:r>
            <a:r>
              <a:rPr lang="zh-CN" altLang="en-US" sz="800" b="1" i="1" noProof="1" smtClean="0">
                <a:solidFill>
                  <a:srgbClr val="FFFFFF"/>
                </a:solidFill>
                <a:latin typeface="微软雅黑" panose="020B0503020204020204" charset="-122"/>
                <a:ea typeface="微软雅黑" panose="020B0503020204020204" charset="-122"/>
              </a:rPr>
              <a:t>级）：</a:t>
            </a:r>
            <a:endParaRPr lang="zh-CN" altLang="ja-JP" sz="800" b="1"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字体：微软雅黑</a:t>
            </a: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字号：</a:t>
            </a:r>
            <a:r>
              <a:rPr lang="en-US" altLang="zh-CN" sz="800" i="1" noProof="1" smtClean="0">
                <a:solidFill>
                  <a:srgbClr val="FFFFFF"/>
                </a:solidFill>
                <a:latin typeface="微软雅黑" panose="020B0503020204020204" charset="-122"/>
                <a:ea typeface="微软雅黑" panose="020B0503020204020204" charset="-122"/>
              </a:rPr>
              <a:t>20-28 pt</a:t>
            </a:r>
            <a:endParaRPr lang="en-US" altLang="en-US" sz="8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颜色：黑色</a:t>
            </a:r>
          </a:p>
        </p:txBody>
      </p:sp>
      <p:sp>
        <p:nvSpPr>
          <p:cNvPr id="14" name="左右箭头 13"/>
          <p:cNvSpPr/>
          <p:nvPr userDrawn="1"/>
        </p:nvSpPr>
        <p:spPr>
          <a:xfrm>
            <a:off x="8001000" y="142875"/>
            <a:ext cx="1000125" cy="285750"/>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5" name="TextBox 19"/>
          <p:cNvSpPr txBox="1">
            <a:spLocks noChangeArrowheads="1"/>
          </p:cNvSpPr>
          <p:nvPr userDrawn="1"/>
        </p:nvSpPr>
        <p:spPr bwMode="auto">
          <a:xfrm>
            <a:off x="8066088" y="187325"/>
            <a:ext cx="857250" cy="334963"/>
          </a:xfrm>
          <a:prstGeom prst="rect">
            <a:avLst/>
          </a:prstGeom>
          <a:no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1200" b="1" smtClean="0">
                <a:solidFill>
                  <a:srgbClr val="FFFFFF"/>
                </a:solidFill>
              </a:rPr>
              <a:t>Sustainability</a:t>
            </a:r>
            <a:endParaRPr kumimoji="1" lang="zh-CN" altLang="en-US" sz="1200" b="1" smtClean="0">
              <a:solidFill>
                <a:srgbClr val="FFFFFF"/>
              </a:solidFill>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7_内容">
    <p:spTree>
      <p:nvGrpSpPr>
        <p:cNvPr id="1" name=""/>
        <p:cNvGrpSpPr/>
        <p:nvPr/>
      </p:nvGrpSpPr>
      <p:grpSpPr>
        <a:xfrm>
          <a:off x="0" y="0"/>
          <a:ext cx="0" cy="0"/>
          <a:chOff x="0" y="0"/>
          <a:chExt cx="0" cy="0"/>
        </a:xfrm>
      </p:grpSpPr>
      <p:pic>
        <p:nvPicPr>
          <p:cNvPr id="4"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6" name="Slide Number Placeholder 5"/>
          <p:cNvSpPr>
            <a:spLocks noGrp="1"/>
          </p:cNvSpPr>
          <p:nvPr/>
        </p:nvSpPr>
        <p:spPr bwMode="auto">
          <a:xfrm>
            <a:off x="120650" y="4908550"/>
            <a:ext cx="419100" cy="293688"/>
          </a:xfrm>
          <a:prstGeom prst="rect">
            <a:avLst/>
          </a:prstGeom>
          <a:noFill/>
          <a:ln>
            <a:noFill/>
          </a:ln>
        </p:spPr>
        <p:txBody>
          <a:bodyPr lIns="91411" tIns="45705" rIns="91411" bIns="4570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BF41C6A8-C351-4E82-B803-CF064176D958}"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7" name="矩形 6"/>
          <p:cNvSpPr/>
          <p:nvPr/>
        </p:nvSpPr>
        <p:spPr>
          <a:xfrm>
            <a:off x="9302750" y="3013075"/>
            <a:ext cx="769938" cy="463550"/>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8" name="矩形 7"/>
          <p:cNvSpPr/>
          <p:nvPr/>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矩形 8"/>
          <p:cNvSpPr/>
          <p:nvPr/>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0" name="TextBox 26"/>
          <p:cNvSpPr txBox="1">
            <a:spLocks noChangeArrowheads="1"/>
          </p:cNvSpPr>
          <p:nvPr/>
        </p:nvSpPr>
        <p:spPr bwMode="auto">
          <a:xfrm>
            <a:off x="9204325" y="2697163"/>
            <a:ext cx="1638300" cy="293687"/>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charset="-122"/>
                <a:ea typeface="微软雅黑" panose="020B0503020204020204" charset="-122"/>
              </a:rPr>
              <a:t>中兴蓝</a:t>
            </a:r>
            <a:endParaRPr lang="zh-CN" altLang="zh-CN" sz="8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800" i="1" noProof="1" smtClean="0">
                <a:solidFill>
                  <a:srgbClr val="FFFFFF"/>
                </a:solidFill>
                <a:latin typeface="微软雅黑" panose="020B0503020204020204" charset="-122"/>
                <a:ea typeface="微软雅黑" panose="020B0503020204020204" charset="-122"/>
              </a:rPr>
              <a:t>[R0-G142-B211]</a:t>
            </a:r>
            <a:endParaRPr lang="en-US" altLang="en-US" sz="800" i="1" noProof="1" smtClean="0">
              <a:solidFill>
                <a:srgbClr val="FFFFFF"/>
              </a:solidFill>
              <a:latin typeface="微软雅黑" panose="020B0503020204020204" charset="-122"/>
              <a:ea typeface="微软雅黑" panose="020B0503020204020204" charset="-122"/>
            </a:endParaRPr>
          </a:p>
        </p:txBody>
      </p:sp>
      <p:sp>
        <p:nvSpPr>
          <p:cNvPr id="11" name="TextBox 27"/>
          <p:cNvSpPr txBox="1">
            <a:spLocks noChangeArrowheads="1"/>
          </p:cNvSpPr>
          <p:nvPr/>
        </p:nvSpPr>
        <p:spPr bwMode="auto">
          <a:xfrm>
            <a:off x="9204325" y="3552825"/>
            <a:ext cx="1638300" cy="293688"/>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charset="-122"/>
                <a:ea typeface="微软雅黑" panose="020B0503020204020204" charset="-122"/>
              </a:rPr>
              <a:t>中兴绿</a:t>
            </a:r>
            <a:endParaRPr lang="zh-CN" altLang="zh-CN" sz="8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800" i="1" noProof="1" smtClean="0">
                <a:solidFill>
                  <a:srgbClr val="FFFFFF"/>
                </a:solidFill>
                <a:latin typeface="微软雅黑" panose="020B0503020204020204" charset="-122"/>
                <a:ea typeface="微软雅黑" panose="020B0503020204020204" charset="-122"/>
              </a:rPr>
              <a:t>[R140-G198-B62]</a:t>
            </a:r>
            <a:endParaRPr lang="en-US" altLang="en-US" sz="800" i="1" noProof="1" smtClean="0">
              <a:solidFill>
                <a:srgbClr val="FFFFFF"/>
              </a:solidFill>
              <a:latin typeface="微软雅黑" panose="020B0503020204020204" charset="-122"/>
              <a:ea typeface="微软雅黑" panose="020B0503020204020204" charset="-122"/>
            </a:endParaRPr>
          </a:p>
        </p:txBody>
      </p:sp>
      <p:sp>
        <p:nvSpPr>
          <p:cNvPr id="12" name="TextBox 28"/>
          <p:cNvSpPr txBox="1">
            <a:spLocks noChangeArrowheads="1"/>
          </p:cNvSpPr>
          <p:nvPr/>
        </p:nvSpPr>
        <p:spPr bwMode="auto">
          <a:xfrm>
            <a:off x="9204325" y="4370388"/>
            <a:ext cx="1638300" cy="293687"/>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charset="-122"/>
                <a:ea typeface="微软雅黑" panose="020B0503020204020204" charset="-122"/>
              </a:rPr>
              <a:t>中兴灰</a:t>
            </a:r>
            <a:endParaRPr lang="zh-CN" altLang="zh-CN" sz="8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800" i="1" noProof="1" smtClean="0">
                <a:solidFill>
                  <a:srgbClr val="FFFFFF"/>
                </a:solidFill>
                <a:latin typeface="微软雅黑" panose="020B0503020204020204" charset="-122"/>
                <a:ea typeface="微软雅黑" panose="020B0503020204020204" charset="-122"/>
              </a:rPr>
              <a:t>[R87-G87-B87]</a:t>
            </a:r>
            <a:endParaRPr lang="en-US" altLang="en-US" sz="800" i="1" noProof="1" smtClean="0">
              <a:solidFill>
                <a:srgbClr val="FFFFFF"/>
              </a:solidFill>
              <a:latin typeface="微软雅黑" panose="020B0503020204020204" charset="-122"/>
              <a:ea typeface="微软雅黑" panose="020B0503020204020204" charset="-122"/>
            </a:endParaRPr>
          </a:p>
        </p:txBody>
      </p:sp>
      <p:sp>
        <p:nvSpPr>
          <p:cNvPr id="13" name="Rectangle 8"/>
          <p:cNvSpPr>
            <a:spLocks noChangeArrowheads="1"/>
          </p:cNvSpPr>
          <p:nvPr/>
        </p:nvSpPr>
        <p:spPr bwMode="auto">
          <a:xfrm>
            <a:off x="9242425" y="179388"/>
            <a:ext cx="1360488" cy="1155700"/>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b="1" i="1" noProof="1" smtClean="0">
                <a:solidFill>
                  <a:srgbClr val="FFFFFF"/>
                </a:solidFill>
                <a:latin typeface="微软雅黑" panose="020B0503020204020204" charset="-122"/>
                <a:ea typeface="微软雅黑" panose="020B0503020204020204" charset="-122"/>
              </a:rPr>
              <a:t>正文标题：</a:t>
            </a:r>
            <a:endParaRPr lang="zh-CN" altLang="ja-JP" sz="800" b="1"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字体：微软雅黑（加粗）</a:t>
            </a: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字号：</a:t>
            </a:r>
            <a:r>
              <a:rPr lang="en-US" altLang="zh-CN" sz="800" i="1" noProof="1" smtClean="0">
                <a:solidFill>
                  <a:srgbClr val="FFFFFF"/>
                </a:solidFill>
                <a:latin typeface="微软雅黑" panose="020B0503020204020204" charset="-122"/>
                <a:ea typeface="微软雅黑" panose="020B0503020204020204" charset="-122"/>
              </a:rPr>
              <a:t>36-44 pt</a:t>
            </a:r>
            <a:endParaRPr lang="en-US" altLang="en-US" sz="8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颜色：中兴蓝</a:t>
            </a:r>
          </a:p>
          <a:p>
            <a:pPr eaLnBrk="1" hangingPunct="1">
              <a:defRPr/>
            </a:pPr>
            <a:endParaRPr lang="zh-CN" altLang="ja-JP" sz="8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b="1" i="1" noProof="1" smtClean="0">
                <a:solidFill>
                  <a:srgbClr val="FFFFFF"/>
                </a:solidFill>
                <a:latin typeface="微软雅黑" panose="020B0503020204020204" charset="-122"/>
                <a:ea typeface="微软雅黑" panose="020B0503020204020204" charset="-122"/>
              </a:rPr>
              <a:t>正文（</a:t>
            </a:r>
            <a:r>
              <a:rPr lang="zh-CN" altLang="ja-JP" sz="800" b="1" i="1" noProof="1" smtClean="0">
                <a:solidFill>
                  <a:srgbClr val="FFFFFF"/>
                </a:solidFill>
                <a:latin typeface="微软雅黑" panose="020B0503020204020204" charset="-122"/>
                <a:ea typeface="微软雅黑" panose="020B0503020204020204" charset="-122"/>
              </a:rPr>
              <a:t>1-5</a:t>
            </a:r>
            <a:r>
              <a:rPr lang="zh-CN" altLang="zh-CN" sz="800" b="1" i="1" noProof="1" smtClean="0">
                <a:solidFill>
                  <a:srgbClr val="FFFFFF"/>
                </a:solidFill>
                <a:latin typeface="微软雅黑" panose="020B0503020204020204" charset="-122"/>
                <a:ea typeface="微软雅黑" panose="020B0503020204020204" charset="-122"/>
              </a:rPr>
              <a:t> </a:t>
            </a:r>
            <a:r>
              <a:rPr lang="zh-CN" altLang="en-US" sz="800" b="1" i="1" noProof="1" smtClean="0">
                <a:solidFill>
                  <a:srgbClr val="FFFFFF"/>
                </a:solidFill>
                <a:latin typeface="微软雅黑" panose="020B0503020204020204" charset="-122"/>
                <a:ea typeface="微软雅黑" panose="020B0503020204020204" charset="-122"/>
              </a:rPr>
              <a:t>级）：</a:t>
            </a:r>
            <a:endParaRPr lang="zh-CN" altLang="ja-JP" sz="800" b="1"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字体：微软雅黑</a:t>
            </a: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字号：</a:t>
            </a:r>
            <a:r>
              <a:rPr lang="en-US" altLang="zh-CN" sz="800" i="1" noProof="1" smtClean="0">
                <a:solidFill>
                  <a:srgbClr val="FFFFFF"/>
                </a:solidFill>
                <a:latin typeface="微软雅黑" panose="020B0503020204020204" charset="-122"/>
                <a:ea typeface="微软雅黑" panose="020B0503020204020204" charset="-122"/>
              </a:rPr>
              <a:t>20-28 pt</a:t>
            </a:r>
            <a:endParaRPr lang="en-US" altLang="en-US" sz="8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颜色：黑色</a:t>
            </a:r>
          </a:p>
        </p:txBody>
      </p:sp>
      <p:sp>
        <p:nvSpPr>
          <p:cNvPr id="14" name="左右箭头 13"/>
          <p:cNvSpPr/>
          <p:nvPr userDrawn="1"/>
        </p:nvSpPr>
        <p:spPr>
          <a:xfrm>
            <a:off x="8001000" y="142875"/>
            <a:ext cx="1000125" cy="285750"/>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5" name="TextBox 19"/>
          <p:cNvSpPr txBox="1">
            <a:spLocks noChangeArrowheads="1"/>
          </p:cNvSpPr>
          <p:nvPr userDrawn="1"/>
        </p:nvSpPr>
        <p:spPr bwMode="auto">
          <a:xfrm>
            <a:off x="8066088" y="187325"/>
            <a:ext cx="857250" cy="334963"/>
          </a:xfrm>
          <a:prstGeom prst="rect">
            <a:avLst/>
          </a:prstGeom>
          <a:no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1200" b="1" smtClean="0">
                <a:solidFill>
                  <a:srgbClr val="FFFFFF"/>
                </a:solidFill>
              </a:rPr>
              <a:t>Sustainability</a:t>
            </a:r>
            <a:endParaRPr kumimoji="1" lang="zh-CN" altLang="en-US" sz="1200" b="1" smtClean="0">
              <a:solidFill>
                <a:srgbClr val="FFFFFF"/>
              </a:solidFill>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9_内容">
    <p:spTree>
      <p:nvGrpSpPr>
        <p:cNvPr id="1" name=""/>
        <p:cNvGrpSpPr/>
        <p:nvPr/>
      </p:nvGrpSpPr>
      <p:grpSpPr>
        <a:xfrm>
          <a:off x="0" y="0"/>
          <a:ext cx="0" cy="0"/>
          <a:chOff x="0" y="0"/>
          <a:chExt cx="0" cy="0"/>
        </a:xfrm>
      </p:grpSpPr>
      <p:pic>
        <p:nvPicPr>
          <p:cNvPr id="4"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6" name="Slide Number Placeholder 5"/>
          <p:cNvSpPr>
            <a:spLocks noGrp="1"/>
          </p:cNvSpPr>
          <p:nvPr/>
        </p:nvSpPr>
        <p:spPr bwMode="auto">
          <a:xfrm>
            <a:off x="120650" y="4908550"/>
            <a:ext cx="419100" cy="293688"/>
          </a:xfrm>
          <a:prstGeom prst="rect">
            <a:avLst/>
          </a:prstGeom>
          <a:noFill/>
          <a:ln>
            <a:noFill/>
          </a:ln>
        </p:spPr>
        <p:txBody>
          <a:bodyPr lIns="91411" tIns="45705" rIns="91411" bIns="4570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DC6DB37E-BEB4-4989-A34F-0215A8C6D57F}"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7" name="矩形 6"/>
          <p:cNvSpPr/>
          <p:nvPr/>
        </p:nvSpPr>
        <p:spPr>
          <a:xfrm>
            <a:off x="9302750" y="3013075"/>
            <a:ext cx="769938" cy="463550"/>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8" name="矩形 7"/>
          <p:cNvSpPr/>
          <p:nvPr/>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矩形 8"/>
          <p:cNvSpPr/>
          <p:nvPr/>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0" name="TextBox 26"/>
          <p:cNvSpPr txBox="1">
            <a:spLocks noChangeArrowheads="1"/>
          </p:cNvSpPr>
          <p:nvPr/>
        </p:nvSpPr>
        <p:spPr bwMode="auto">
          <a:xfrm>
            <a:off x="9204325" y="2697163"/>
            <a:ext cx="1638300" cy="293687"/>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charset="-122"/>
                <a:ea typeface="微软雅黑" panose="020B0503020204020204" charset="-122"/>
              </a:rPr>
              <a:t>中兴蓝</a:t>
            </a:r>
            <a:endParaRPr lang="zh-CN" altLang="zh-CN" sz="8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800" i="1" noProof="1" smtClean="0">
                <a:solidFill>
                  <a:srgbClr val="FFFFFF"/>
                </a:solidFill>
                <a:latin typeface="微软雅黑" panose="020B0503020204020204" charset="-122"/>
                <a:ea typeface="微软雅黑" panose="020B0503020204020204" charset="-122"/>
              </a:rPr>
              <a:t>[R0-G142-B211]</a:t>
            </a:r>
            <a:endParaRPr lang="en-US" altLang="en-US" sz="800" i="1" noProof="1" smtClean="0">
              <a:solidFill>
                <a:srgbClr val="FFFFFF"/>
              </a:solidFill>
              <a:latin typeface="微软雅黑" panose="020B0503020204020204" charset="-122"/>
              <a:ea typeface="微软雅黑" panose="020B0503020204020204" charset="-122"/>
            </a:endParaRPr>
          </a:p>
        </p:txBody>
      </p:sp>
      <p:sp>
        <p:nvSpPr>
          <p:cNvPr id="11" name="TextBox 27"/>
          <p:cNvSpPr txBox="1">
            <a:spLocks noChangeArrowheads="1"/>
          </p:cNvSpPr>
          <p:nvPr/>
        </p:nvSpPr>
        <p:spPr bwMode="auto">
          <a:xfrm>
            <a:off x="9204325" y="3552825"/>
            <a:ext cx="1638300" cy="293688"/>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charset="-122"/>
                <a:ea typeface="微软雅黑" panose="020B0503020204020204" charset="-122"/>
              </a:rPr>
              <a:t>中兴绿</a:t>
            </a:r>
            <a:endParaRPr lang="zh-CN" altLang="zh-CN" sz="8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800" i="1" noProof="1" smtClean="0">
                <a:solidFill>
                  <a:srgbClr val="FFFFFF"/>
                </a:solidFill>
                <a:latin typeface="微软雅黑" panose="020B0503020204020204" charset="-122"/>
                <a:ea typeface="微软雅黑" panose="020B0503020204020204" charset="-122"/>
              </a:rPr>
              <a:t>[R140-G198-B62]</a:t>
            </a:r>
            <a:endParaRPr lang="en-US" altLang="en-US" sz="800" i="1" noProof="1" smtClean="0">
              <a:solidFill>
                <a:srgbClr val="FFFFFF"/>
              </a:solidFill>
              <a:latin typeface="微软雅黑" panose="020B0503020204020204" charset="-122"/>
              <a:ea typeface="微软雅黑" panose="020B0503020204020204" charset="-122"/>
            </a:endParaRPr>
          </a:p>
        </p:txBody>
      </p:sp>
      <p:sp>
        <p:nvSpPr>
          <p:cNvPr id="12" name="TextBox 28"/>
          <p:cNvSpPr txBox="1">
            <a:spLocks noChangeArrowheads="1"/>
          </p:cNvSpPr>
          <p:nvPr/>
        </p:nvSpPr>
        <p:spPr bwMode="auto">
          <a:xfrm>
            <a:off x="9204325" y="4370388"/>
            <a:ext cx="1638300" cy="293687"/>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charset="-122"/>
                <a:ea typeface="微软雅黑" panose="020B0503020204020204" charset="-122"/>
              </a:rPr>
              <a:t>中兴灰</a:t>
            </a:r>
            <a:endParaRPr lang="zh-CN" altLang="zh-CN" sz="800" i="1" noProof="1" smtClean="0">
              <a:solidFill>
                <a:srgbClr val="FFFFFF"/>
              </a:solidFill>
              <a:latin typeface="微软雅黑" panose="020B0503020204020204" charset="-122"/>
              <a:ea typeface="微软雅黑" panose="020B0503020204020204" charset="-122"/>
            </a:endParaRPr>
          </a:p>
          <a:p>
            <a:pPr eaLnBrk="1" hangingPunct="1">
              <a:defRPr/>
            </a:pPr>
            <a:r>
              <a:rPr lang="en-US" altLang="zh-CN" sz="800" i="1" noProof="1" smtClean="0">
                <a:solidFill>
                  <a:srgbClr val="FFFFFF"/>
                </a:solidFill>
                <a:latin typeface="微软雅黑" panose="020B0503020204020204" charset="-122"/>
                <a:ea typeface="微软雅黑" panose="020B0503020204020204" charset="-122"/>
              </a:rPr>
              <a:t>[R87-G87-B87]</a:t>
            </a:r>
            <a:endParaRPr lang="en-US" altLang="en-US" sz="800" i="1" noProof="1" smtClean="0">
              <a:solidFill>
                <a:srgbClr val="FFFFFF"/>
              </a:solidFill>
              <a:latin typeface="微软雅黑" panose="020B0503020204020204" charset="-122"/>
              <a:ea typeface="微软雅黑" panose="020B0503020204020204" charset="-122"/>
            </a:endParaRPr>
          </a:p>
        </p:txBody>
      </p:sp>
      <p:sp>
        <p:nvSpPr>
          <p:cNvPr id="13" name="Rectangle 8"/>
          <p:cNvSpPr>
            <a:spLocks noChangeArrowheads="1"/>
          </p:cNvSpPr>
          <p:nvPr/>
        </p:nvSpPr>
        <p:spPr bwMode="auto">
          <a:xfrm>
            <a:off x="9242425" y="179388"/>
            <a:ext cx="1360488" cy="1155700"/>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b="1" i="1" noProof="1" smtClean="0">
                <a:solidFill>
                  <a:srgbClr val="FFFFFF"/>
                </a:solidFill>
                <a:latin typeface="微软雅黑" panose="020B0503020204020204" charset="-122"/>
                <a:ea typeface="微软雅黑" panose="020B0503020204020204" charset="-122"/>
              </a:rPr>
              <a:t>正文标题：</a:t>
            </a:r>
            <a:endParaRPr lang="zh-CN" altLang="ja-JP" sz="800" b="1"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字体：微软雅黑（加粗）</a:t>
            </a: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字号：</a:t>
            </a:r>
            <a:r>
              <a:rPr lang="en-US" altLang="zh-CN" sz="800" i="1" noProof="1" smtClean="0">
                <a:solidFill>
                  <a:srgbClr val="FFFFFF"/>
                </a:solidFill>
                <a:latin typeface="微软雅黑" panose="020B0503020204020204" charset="-122"/>
                <a:ea typeface="微软雅黑" panose="020B0503020204020204" charset="-122"/>
              </a:rPr>
              <a:t>36-44 pt</a:t>
            </a:r>
            <a:endParaRPr lang="en-US" altLang="en-US" sz="8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颜色：中兴蓝</a:t>
            </a:r>
          </a:p>
          <a:p>
            <a:pPr eaLnBrk="1" hangingPunct="1">
              <a:defRPr/>
            </a:pPr>
            <a:endParaRPr lang="zh-CN" altLang="ja-JP" sz="8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b="1" i="1" noProof="1" smtClean="0">
                <a:solidFill>
                  <a:srgbClr val="FFFFFF"/>
                </a:solidFill>
                <a:latin typeface="微软雅黑" panose="020B0503020204020204" charset="-122"/>
                <a:ea typeface="微软雅黑" panose="020B0503020204020204" charset="-122"/>
              </a:rPr>
              <a:t>正文（</a:t>
            </a:r>
            <a:r>
              <a:rPr lang="zh-CN" altLang="ja-JP" sz="800" b="1" i="1" noProof="1" smtClean="0">
                <a:solidFill>
                  <a:srgbClr val="FFFFFF"/>
                </a:solidFill>
                <a:latin typeface="微软雅黑" panose="020B0503020204020204" charset="-122"/>
                <a:ea typeface="微软雅黑" panose="020B0503020204020204" charset="-122"/>
              </a:rPr>
              <a:t>1-5</a:t>
            </a:r>
            <a:r>
              <a:rPr lang="zh-CN" altLang="zh-CN" sz="800" b="1" i="1" noProof="1" smtClean="0">
                <a:solidFill>
                  <a:srgbClr val="FFFFFF"/>
                </a:solidFill>
                <a:latin typeface="微软雅黑" panose="020B0503020204020204" charset="-122"/>
                <a:ea typeface="微软雅黑" panose="020B0503020204020204" charset="-122"/>
              </a:rPr>
              <a:t> </a:t>
            </a:r>
            <a:r>
              <a:rPr lang="zh-CN" altLang="en-US" sz="800" b="1" i="1" noProof="1" smtClean="0">
                <a:solidFill>
                  <a:srgbClr val="FFFFFF"/>
                </a:solidFill>
                <a:latin typeface="微软雅黑" panose="020B0503020204020204" charset="-122"/>
                <a:ea typeface="微软雅黑" panose="020B0503020204020204" charset="-122"/>
              </a:rPr>
              <a:t>级）：</a:t>
            </a:r>
            <a:endParaRPr lang="zh-CN" altLang="ja-JP" sz="800" b="1"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字体：微软雅黑</a:t>
            </a: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字号：</a:t>
            </a:r>
            <a:r>
              <a:rPr lang="en-US" altLang="zh-CN" sz="800" i="1" noProof="1" smtClean="0">
                <a:solidFill>
                  <a:srgbClr val="FFFFFF"/>
                </a:solidFill>
                <a:latin typeface="微软雅黑" panose="020B0503020204020204" charset="-122"/>
                <a:ea typeface="微软雅黑" panose="020B0503020204020204" charset="-122"/>
              </a:rPr>
              <a:t>20-28 pt</a:t>
            </a:r>
            <a:endParaRPr lang="en-US" altLang="en-US" sz="800" i="1" noProof="1" smtClean="0">
              <a:solidFill>
                <a:srgbClr val="FFFFFF"/>
              </a:solidFill>
              <a:latin typeface="微软雅黑" panose="020B0503020204020204" charset="-122"/>
              <a:ea typeface="微软雅黑" panose="020B0503020204020204" charset="-122"/>
            </a:endParaRPr>
          </a:p>
          <a:p>
            <a:pPr eaLnBrk="1" hangingPunct="1">
              <a:defRPr/>
            </a:pPr>
            <a:r>
              <a:rPr lang="zh-CN" altLang="en-US" sz="800" i="1" noProof="1" smtClean="0">
                <a:solidFill>
                  <a:srgbClr val="FFFFFF"/>
                </a:solidFill>
                <a:latin typeface="微软雅黑" panose="020B0503020204020204" charset="-122"/>
                <a:ea typeface="微软雅黑" panose="020B0503020204020204" charset="-122"/>
              </a:rPr>
              <a:t>颜色：黑色</a:t>
            </a:r>
          </a:p>
        </p:txBody>
      </p:sp>
      <p:sp>
        <p:nvSpPr>
          <p:cNvPr id="14" name="TextBox 19"/>
          <p:cNvSpPr txBox="1">
            <a:spLocks noChangeArrowheads="1"/>
          </p:cNvSpPr>
          <p:nvPr userDrawn="1"/>
        </p:nvSpPr>
        <p:spPr bwMode="auto">
          <a:xfrm>
            <a:off x="8066088" y="187325"/>
            <a:ext cx="857250" cy="334963"/>
          </a:xfrm>
          <a:prstGeom prst="rect">
            <a:avLst/>
          </a:prstGeom>
          <a:no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1200" b="1" smtClean="0">
                <a:solidFill>
                  <a:srgbClr val="FFFFFF"/>
                </a:solidFill>
              </a:rPr>
              <a:t>Sustainability</a:t>
            </a:r>
            <a:endParaRPr kumimoji="1" lang="zh-CN" altLang="en-US" sz="1200" b="1" smtClean="0">
              <a:solidFill>
                <a:srgbClr val="FFFFFF"/>
              </a:solidFill>
            </a:endParaRPr>
          </a:p>
        </p:txBody>
      </p:sp>
      <p:sp>
        <p:nvSpPr>
          <p:cNvPr id="15" name="左右箭头 14"/>
          <p:cNvSpPr/>
          <p:nvPr userDrawn="1"/>
        </p:nvSpPr>
        <p:spPr>
          <a:xfrm>
            <a:off x="0" y="195263"/>
            <a:ext cx="1476375" cy="431800"/>
          </a:xfrm>
          <a:prstGeom prst="leftRightArrow">
            <a:avLst>
              <a:gd name="adj1" fmla="val 100000"/>
              <a:gd name="adj2" fmla="val 16438"/>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7997" tIns="45712" rIns="17997" bIns="45712" anchor="ctr"/>
          <a:lstStyle/>
          <a:p>
            <a:pPr algn="ctr" defTabSz="914400" eaLnBrk="1" fontAlgn="auto" hangingPunct="1">
              <a:spcBef>
                <a:spcPts val="0"/>
              </a:spcBef>
              <a:spcAft>
                <a:spcPts val="0"/>
              </a:spcAft>
              <a:defRPr/>
            </a:pPr>
            <a:r>
              <a:rPr kumimoji="1" lang="en-US" altLang="zh-CN" b="1" dirty="0">
                <a:solidFill>
                  <a:prstClr val="white"/>
                </a:solidFill>
              </a:rPr>
              <a:t>Sustainability</a:t>
            </a: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4"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6" name="Slide Number Placeholder 5"/>
          <p:cNvSpPr>
            <a:spLocks noGrp="1"/>
          </p:cNvSpPr>
          <p:nvPr/>
        </p:nvSpPr>
        <p:spPr bwMode="auto">
          <a:xfrm>
            <a:off x="120650" y="4908550"/>
            <a:ext cx="419100" cy="293688"/>
          </a:xfrm>
          <a:prstGeom prst="rect">
            <a:avLst/>
          </a:prstGeom>
          <a:noFill/>
          <a:ln>
            <a:noFill/>
          </a:ln>
        </p:spPr>
        <p:txBody>
          <a:bodyPr lIns="91426" tIns="45712" rIns="91426" bIns="4571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BBEF3ED5-305F-4865-9653-AF2AC5B21756}"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7" name="TextBox 16"/>
          <p:cNvSpPr txBox="1">
            <a:spLocks noChangeArrowheads="1"/>
          </p:cNvSpPr>
          <p:nvPr userDrawn="1"/>
        </p:nvSpPr>
        <p:spPr bwMode="auto">
          <a:xfrm>
            <a:off x="9204325" y="2690813"/>
            <a:ext cx="1638300" cy="325437"/>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Blue</a:t>
            </a:r>
          </a:p>
          <a:p>
            <a:pPr eaLnBrk="1" hangingPunct="1">
              <a:defRPr/>
            </a:pPr>
            <a:r>
              <a:rPr lang="en-US" altLang="zh-CN" sz="900" i="1" noProof="1" smtClean="0">
                <a:solidFill>
                  <a:srgbClr val="FFFFFF"/>
                </a:solidFill>
                <a:ea typeface="微软雅黑" panose="020B0503020204020204" charset="-122"/>
              </a:rPr>
              <a:t>[R0-G142-B211]</a:t>
            </a:r>
            <a:endParaRPr lang="en-US" altLang="en-US" sz="900" i="1" noProof="1" smtClean="0">
              <a:solidFill>
                <a:srgbClr val="FFFFFF"/>
              </a:solidFill>
              <a:ea typeface="微软雅黑" panose="020B0503020204020204" charset="-122"/>
            </a:endParaRPr>
          </a:p>
        </p:txBody>
      </p:sp>
      <p:sp>
        <p:nvSpPr>
          <p:cNvPr id="8" name="矩形 7"/>
          <p:cNvSpPr/>
          <p:nvPr userDrawn="1"/>
        </p:nvSpPr>
        <p:spPr>
          <a:xfrm>
            <a:off x="9302750" y="2989263"/>
            <a:ext cx="769938" cy="46513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矩形 8"/>
          <p:cNvSpPr/>
          <p:nvPr userDrawn="1"/>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0" name="TextBox 19"/>
          <p:cNvSpPr txBox="1">
            <a:spLocks noChangeArrowheads="1"/>
          </p:cNvSpPr>
          <p:nvPr userDrawn="1"/>
        </p:nvSpPr>
        <p:spPr bwMode="auto">
          <a:xfrm>
            <a:off x="9204325" y="35560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Green</a:t>
            </a:r>
          </a:p>
          <a:p>
            <a:pPr eaLnBrk="1" hangingPunct="1">
              <a:defRPr/>
            </a:pPr>
            <a:r>
              <a:rPr lang="en-US" altLang="zh-CN" sz="900" i="1" noProof="1" smtClean="0">
                <a:solidFill>
                  <a:srgbClr val="FFFFFF"/>
                </a:solidFill>
                <a:ea typeface="微软雅黑" panose="020B0503020204020204" charset="-122"/>
              </a:rPr>
              <a:t>[R140-G198-B62]</a:t>
            </a:r>
            <a:endParaRPr lang="en-US" altLang="en-US" sz="900" i="1" noProof="1" smtClean="0">
              <a:solidFill>
                <a:srgbClr val="FFFFFF"/>
              </a:solidFill>
              <a:ea typeface="微软雅黑" panose="020B0503020204020204" charset="-122"/>
            </a:endParaRPr>
          </a:p>
        </p:txBody>
      </p:sp>
      <p:sp>
        <p:nvSpPr>
          <p:cNvPr id="11" name="矩形 10"/>
          <p:cNvSpPr/>
          <p:nvPr userDrawn="1"/>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2" name="TextBox 21"/>
          <p:cNvSpPr txBox="1">
            <a:spLocks noChangeArrowheads="1"/>
          </p:cNvSpPr>
          <p:nvPr userDrawn="1"/>
        </p:nvSpPr>
        <p:spPr bwMode="auto">
          <a:xfrm>
            <a:off x="9204325" y="43815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charset="-122"/>
              </a:rPr>
              <a:t>ZTE Gray</a:t>
            </a:r>
          </a:p>
          <a:p>
            <a:pPr eaLnBrk="1" hangingPunct="1">
              <a:defRPr/>
            </a:pPr>
            <a:r>
              <a:rPr lang="en-US" altLang="zh-CN" sz="900" i="1" noProof="1" smtClean="0">
                <a:solidFill>
                  <a:srgbClr val="FFFFFF"/>
                </a:solidFill>
                <a:ea typeface="微软雅黑" panose="020B0503020204020204" charset="-122"/>
              </a:rPr>
              <a:t>[R87-G87-B87]</a:t>
            </a:r>
            <a:endParaRPr lang="en-US" altLang="en-US" sz="900" i="1" noProof="1" smtClean="0">
              <a:solidFill>
                <a:srgbClr val="FFFFFF"/>
              </a:solidFill>
              <a:ea typeface="微软雅黑" panose="020B0503020204020204" charset="-122"/>
            </a:endParaRPr>
          </a:p>
        </p:txBody>
      </p:sp>
      <p:sp>
        <p:nvSpPr>
          <p:cNvPr id="13" name="Rectangle 8"/>
          <p:cNvSpPr>
            <a:spLocks noChangeArrowheads="1"/>
          </p:cNvSpPr>
          <p:nvPr userDrawn="1"/>
        </p:nvSpPr>
        <p:spPr bwMode="auto">
          <a:xfrm>
            <a:off x="9156700" y="1047750"/>
            <a:ext cx="1360488" cy="1293813"/>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b="1" i="1" noProof="1" smtClean="0">
                <a:solidFill>
                  <a:srgbClr val="FFFFFF"/>
                </a:solidFill>
                <a:ea typeface="黑体" panose="02010609060101010101" pitchFamily="49" charset="-122"/>
              </a:rPr>
              <a:t>Title:</a:t>
            </a:r>
            <a:endParaRPr lang="en-US" altLang="ja-JP" sz="900" b="1" i="1" noProof="1" smtClean="0">
              <a:solidFill>
                <a:srgbClr val="FFFFFF"/>
              </a:solidFill>
              <a:ea typeface="黑体" panose="02010609060101010101" pitchFamily="49" charset="-122"/>
            </a:endParaRPr>
          </a:p>
          <a:p>
            <a:pPr eaLnBrk="1" hangingPunct="1">
              <a:defRPr/>
            </a:pPr>
            <a:r>
              <a:rPr lang="en-US" altLang="zh-CN" sz="900" i="1" noProof="1" smtClean="0">
                <a:solidFill>
                  <a:srgbClr val="FFFFFF"/>
                </a:solidFill>
              </a:rPr>
              <a:t>Type</a:t>
            </a:r>
            <a:r>
              <a:rPr lang="en-US" altLang="ja-JP" sz="900" i="1" noProof="1" smtClean="0">
                <a:solidFill>
                  <a:srgbClr val="FFFFFF"/>
                </a:solidFill>
              </a:rPr>
              <a:t>:    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a:t>
            </a:r>
            <a:r>
              <a:rPr lang="en-US" altLang="ja-JP" sz="900" i="1" noProof="1" smtClean="0">
                <a:solidFill>
                  <a:srgbClr val="FFFFFF"/>
                </a:solidFill>
              </a:rPr>
              <a:t>32-40 pt</a:t>
            </a:r>
          </a:p>
          <a:p>
            <a:pPr eaLnBrk="1" hangingPunct="1">
              <a:defRPr/>
            </a:pPr>
            <a:r>
              <a:rPr lang="en-US" altLang="zh-CN" sz="900" i="1" noProof="1" smtClean="0">
                <a:solidFill>
                  <a:srgbClr val="FFFFFF"/>
                </a:solidFill>
              </a:rPr>
              <a:t>Color:  ZTE Blue</a:t>
            </a:r>
            <a:r>
              <a:rPr lang="en-US" altLang="ja-JP" sz="900" i="1" noProof="1" smtClean="0">
                <a:solidFill>
                  <a:srgbClr val="FFFFFF"/>
                </a:solidFill>
              </a:rPr>
              <a:t> </a:t>
            </a:r>
          </a:p>
          <a:p>
            <a:pPr eaLnBrk="1" hangingPunct="1">
              <a:defRPr/>
            </a:pPr>
            <a:endParaRPr lang="en-US" altLang="zh-CN" sz="900" i="1" noProof="1" smtClean="0">
              <a:solidFill>
                <a:srgbClr val="FFFFFF"/>
              </a:solidFill>
            </a:endParaRPr>
          </a:p>
          <a:p>
            <a:pPr eaLnBrk="1" hangingPunct="1">
              <a:defRPr/>
            </a:pPr>
            <a:r>
              <a:rPr lang="en-US" altLang="zh-CN" sz="900" b="1" i="1" noProof="1" smtClean="0">
                <a:solidFill>
                  <a:srgbClr val="FFFFFF"/>
                </a:solidFill>
              </a:rPr>
              <a:t>Text </a:t>
            </a:r>
            <a:r>
              <a:rPr lang="en-US" altLang="ja-JP" sz="900" b="1" i="1" noProof="1" smtClean="0">
                <a:solidFill>
                  <a:srgbClr val="FFFFFF"/>
                </a:solidFill>
                <a:ea typeface="黑体" panose="02010609060101010101" pitchFamily="49" charset="-122"/>
              </a:rPr>
              <a:t>(1-3</a:t>
            </a:r>
            <a:r>
              <a:rPr lang="en-US" altLang="zh-CN" sz="900" b="1" i="1" noProof="1" smtClean="0">
                <a:solidFill>
                  <a:srgbClr val="FFFFFF"/>
                </a:solidFill>
              </a:rPr>
              <a:t> Level</a:t>
            </a:r>
            <a:r>
              <a:rPr lang="en-US" altLang="ja-JP" sz="900" b="1" i="1" noProof="1" smtClean="0">
                <a:solidFill>
                  <a:srgbClr val="FFFFFF"/>
                </a:solidFill>
                <a:ea typeface="黑体" panose="02010609060101010101" pitchFamily="49" charset="-122"/>
              </a:rPr>
              <a:t>):</a:t>
            </a:r>
          </a:p>
          <a:p>
            <a:pPr eaLnBrk="1" hangingPunct="1">
              <a:defRPr/>
            </a:pPr>
            <a:r>
              <a:rPr lang="en-US" altLang="zh-CN" sz="900" i="1" noProof="1" smtClean="0">
                <a:solidFill>
                  <a:srgbClr val="FFFFFF"/>
                </a:solidFill>
              </a:rPr>
              <a:t>Type:    Calibri</a:t>
            </a:r>
            <a:endParaRPr lang="en-US" altLang="ja-JP" sz="900" i="1" noProof="1" smtClean="0">
              <a:solidFill>
                <a:srgbClr val="FFFFFF"/>
              </a:solidFill>
            </a:endParaRPr>
          </a:p>
          <a:p>
            <a:pPr eaLnBrk="1" hangingPunct="1">
              <a:defRPr/>
            </a:pPr>
            <a:r>
              <a:rPr lang="en-US" altLang="zh-CN" sz="900" i="1" noProof="1" smtClean="0">
                <a:solidFill>
                  <a:srgbClr val="FFFFFF"/>
                </a:solidFill>
              </a:rPr>
              <a:t>Size:     20-28 </a:t>
            </a:r>
            <a:r>
              <a:rPr lang="en-US" altLang="ja-JP" sz="900" i="1" noProof="1" smtClean="0">
                <a:solidFill>
                  <a:srgbClr val="FFFFFF"/>
                </a:solidFill>
              </a:rPr>
              <a:t>pt</a:t>
            </a:r>
          </a:p>
          <a:p>
            <a:pPr eaLnBrk="1" hangingPunct="1">
              <a:defRPr/>
            </a:pPr>
            <a:r>
              <a:rPr lang="en-US" altLang="zh-CN" sz="900" i="1" noProof="1" smtClean="0">
                <a:solidFill>
                  <a:srgbClr val="FFFFFF"/>
                </a:solidFill>
              </a:rPr>
              <a:t>Color:  Black</a:t>
            </a:r>
            <a:endParaRPr lang="en-US" altLang="ja-JP" sz="900" i="1" noProof="1" smtClean="0">
              <a:solidFill>
                <a:srgbClr val="FFFFFF"/>
              </a:solidFill>
            </a:endParaRPr>
          </a:p>
        </p:txBody>
      </p:sp>
      <p:pic>
        <p:nvPicPr>
          <p:cNvPr id="14" name="Picture 12" descr="Softbank mobile logo.svg">
            <a:hlinkClick r:id="rId3"/>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935913" y="109538"/>
            <a:ext cx="1109662"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组合 38"/>
          <p:cNvGrpSpPr/>
          <p:nvPr userDrawn="1"/>
        </p:nvGrpSpPr>
        <p:grpSpPr bwMode="auto">
          <a:xfrm>
            <a:off x="0" y="179388"/>
            <a:ext cx="1971675" cy="757237"/>
            <a:chOff x="-1" y="390971"/>
            <a:chExt cx="2648606" cy="1009700"/>
          </a:xfrm>
        </p:grpSpPr>
        <p:sp>
          <p:nvSpPr>
            <p:cNvPr id="16" name="右箭头 15"/>
            <p:cNvSpPr/>
            <p:nvPr userDrawn="1"/>
          </p:nvSpPr>
          <p:spPr>
            <a:xfrm>
              <a:off x="-1" y="390971"/>
              <a:ext cx="2648606" cy="1009700"/>
            </a:xfrm>
            <a:prstGeom prst="rightArrow">
              <a:avLst>
                <a:gd name="adj1" fmla="val 100000"/>
                <a:gd name="adj2" fmla="val 296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7" name="右箭头 16"/>
            <p:cNvSpPr/>
            <p:nvPr userDrawn="1"/>
          </p:nvSpPr>
          <p:spPr>
            <a:xfrm>
              <a:off x="-1" y="390971"/>
              <a:ext cx="2428956" cy="1009700"/>
            </a:xfrm>
            <a:prstGeom prst="rightArrow">
              <a:avLst>
                <a:gd name="adj1" fmla="val 100000"/>
                <a:gd name="adj2" fmla="val 29690"/>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8" name="右箭头 17"/>
            <p:cNvSpPr/>
            <p:nvPr userDrawn="1"/>
          </p:nvSpPr>
          <p:spPr>
            <a:xfrm>
              <a:off x="-1" y="390971"/>
              <a:ext cx="2168787" cy="1009700"/>
            </a:xfrm>
            <a:prstGeom prst="rightArrow">
              <a:avLst>
                <a:gd name="adj1" fmla="val 100000"/>
                <a:gd name="adj2" fmla="val 29690"/>
              </a:avLst>
            </a:prstGeom>
            <a:solidFill>
              <a:srgbClr val="EA5F00"/>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grpSp>
      <p:sp>
        <p:nvSpPr>
          <p:cNvPr id="19" name="TextBox 28"/>
          <p:cNvSpPr txBox="1">
            <a:spLocks noChangeArrowheads="1"/>
          </p:cNvSpPr>
          <p:nvPr userDrawn="1"/>
        </p:nvSpPr>
        <p:spPr bwMode="auto">
          <a:xfrm>
            <a:off x="71438" y="179388"/>
            <a:ext cx="1406525" cy="757237"/>
          </a:xfrm>
          <a:prstGeom prst="rect">
            <a:avLst/>
          </a:prstGeom>
          <a:noFill/>
          <a:ln>
            <a:noFill/>
          </a:ln>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kumimoji="1" lang="en-US" altLang="zh-CN" b="1" i="1" smtClean="0">
                <a:solidFill>
                  <a:srgbClr val="FFFFFF"/>
                </a:solidFill>
                <a:ea typeface="微软雅黑" panose="020B0503020204020204" charset="-122"/>
              </a:rPr>
              <a:t>Best User</a:t>
            </a:r>
          </a:p>
          <a:p>
            <a:pPr algn="ctr" eaLnBrk="1" hangingPunct="1">
              <a:defRPr/>
            </a:pPr>
            <a:r>
              <a:rPr kumimoji="1" lang="en-US" altLang="zh-CN" b="1" i="1" smtClean="0">
                <a:solidFill>
                  <a:srgbClr val="FFFFFF"/>
                </a:solidFill>
                <a:ea typeface="微软雅黑" panose="020B0503020204020204" charset="-122"/>
              </a:rPr>
              <a:t>Experience</a:t>
            </a:r>
            <a:endParaRPr kumimoji="1" lang="zh-CN" altLang="en-US" b="1" i="1" smtClean="0">
              <a:solidFill>
                <a:srgbClr val="FFFFFF"/>
              </a:solidFill>
              <a:ea typeface="微软雅黑" panose="020B0503020204020204" charset="-122"/>
            </a:endParaRPr>
          </a:p>
        </p:txBody>
      </p:sp>
      <p:sp>
        <p:nvSpPr>
          <p:cNvPr id="32" name="文本占位符 2"/>
          <p:cNvSpPr>
            <a:spLocks noGrp="1"/>
          </p:cNvSpPr>
          <p:nvPr>
            <p:ph idx="12"/>
          </p:nvPr>
        </p:nvSpPr>
        <p:spPr>
          <a:xfrm>
            <a:off x="178995" y="1050260"/>
            <a:ext cx="8513763" cy="3346880"/>
          </a:xfrm>
          <a:prstGeom prst="rect">
            <a:avLst/>
          </a:prstGeom>
        </p:spPr>
        <p:txBody>
          <a:bodyPr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dirty="0"/>
              <a:t>单击此处编辑母版文本样式</a:t>
            </a:r>
          </a:p>
          <a:p>
            <a:pPr lvl="1"/>
            <a:r>
              <a:rPr lang="zh-CN" altLang="en-US" dirty="0"/>
              <a:t>第二级</a:t>
            </a:r>
            <a:endParaRPr lang="en-US" altLang="zh-CN" dirty="0"/>
          </a:p>
          <a:p>
            <a:pPr lvl="2"/>
            <a:r>
              <a:rPr lang="zh-CN" altLang="en-US" dirty="0"/>
              <a:t>第三级</a:t>
            </a:r>
          </a:p>
        </p:txBody>
      </p:sp>
      <p:sp>
        <p:nvSpPr>
          <p:cNvPr id="33" name="标题 13"/>
          <p:cNvSpPr>
            <a:spLocks noGrp="1"/>
          </p:cNvSpPr>
          <p:nvPr>
            <p:ph type="title"/>
          </p:nvPr>
        </p:nvSpPr>
        <p:spPr>
          <a:xfrm>
            <a:off x="2071957" y="179307"/>
            <a:ext cx="6620801" cy="723727"/>
          </a:xfrm>
        </p:spPr>
        <p:txBody>
          <a:bodyPr rtlCol="0">
            <a:noAutofit/>
          </a:bodyPr>
          <a:lstStyle>
            <a:lvl1pPr>
              <a:defRPr lang="zh-CN" altLang="en-US" sz="3300" b="1" dirty="0">
                <a:solidFill>
                  <a:srgbClr val="008FD4"/>
                </a:solidFill>
                <a:latin typeface="+mj-lt"/>
                <a:ea typeface="微软雅黑" panose="020B0503020204020204" charset="-122"/>
                <a:cs typeface="Arial" panose="020B0604020202020204" pitchFamily="34" charset="0"/>
              </a:defRPr>
            </a:lvl1pPr>
          </a:lstStyle>
          <a:p>
            <a:pPr lvl="0"/>
            <a:r>
              <a:rPr lang="zh-CN" altLang="en-US" dirty="0"/>
              <a:t>单击此处编辑母版标题样式</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Size：32-</a:t>
            </a:r>
            <a:r>
              <a:rPr lang="en-US" altLang="ja-JP" sz="800" noProof="1" smtClean="0">
                <a:solidFill>
                  <a:srgbClr val="FFFFFF"/>
                </a:solidFill>
                <a:latin typeface="Arial" panose="020B0604020202020204" pitchFamily="34" charset="0"/>
                <a:ea typeface="Heiti SC Light"/>
                <a:cs typeface="Heiti SC Light"/>
              </a:rPr>
              <a:t>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20pt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pic>
        <p:nvPicPr>
          <p:cNvPr id="22" name="Picture 20" descr="ZTE_ppt_design_0202-09.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67613" y="454025"/>
            <a:ext cx="1208087"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Size：16-</a:t>
            </a:r>
            <a:r>
              <a:rPr lang="en-US" altLang="ja-JP" sz="800" noProof="1" smtClean="0">
                <a:solidFill>
                  <a:srgbClr val="FFFFFF"/>
                </a:solidFill>
                <a:latin typeface="Arial" panose="020B0604020202020204" pitchFamily="34" charset="0"/>
                <a:ea typeface="Heiti SC Light"/>
                <a:cs typeface="Heiti SC Light"/>
              </a:rPr>
              <a:t>20pt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71764A27-8F00-4ED4-A830-DC5FCB029871}"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 </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18" name="TextBox 18"/>
          <p:cNvSpPr txBox="1">
            <a:spLocks noChangeArrowheads="1"/>
          </p:cNvSpPr>
          <p:nvPr/>
        </p:nvSpPr>
        <p:spPr bwMode="auto">
          <a:xfrm>
            <a:off x="7932738" y="79375"/>
            <a:ext cx="1112837" cy="304800"/>
          </a:xfrm>
          <a:prstGeom prst="rect">
            <a:avLst/>
          </a:prstGeom>
          <a:no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1000" smtClean="0">
                <a:solidFill>
                  <a:srgbClr val="404040"/>
                </a:solidFill>
                <a:latin typeface="Arial" panose="020B0604020202020204" pitchFamily="34" charset="0"/>
                <a:ea typeface="Heiti SC Light"/>
                <a:cs typeface="Heiti SC Light"/>
              </a:rPr>
              <a:t>Confidential▲</a:t>
            </a:r>
            <a:endParaRPr kumimoji="1" lang="en-US" altLang="zh-CN" sz="1000" smtClean="0">
              <a:solidFill>
                <a:srgbClr val="404040"/>
              </a:solidFill>
              <a:latin typeface="Arial" panose="020B0604020202020204" pitchFamily="34" charset="0"/>
              <a:ea typeface="Heiti SC Light"/>
              <a:cs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en-US" sz="800" noProof="1" smtClean="0">
                <a:solidFill>
                  <a:srgbClr val="FFFFFF"/>
                </a:solidFill>
                <a:latin typeface="Arial" panose="020B0604020202020204" pitchFamily="34" charset="0"/>
                <a:ea typeface="Heiti SC Light"/>
                <a:cs typeface="Heiti SC Light"/>
              </a:rPr>
              <a:t>：</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pic>
        <p:nvPicPr>
          <p:cNvPr id="14"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025445DC-BD7A-4E3B-8CE2-7952106E81F9}"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3"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en-US" sz="800" noProof="1" smtClean="0">
                <a:solidFill>
                  <a:srgbClr val="FFFFFF"/>
                </a:solidFill>
                <a:latin typeface="Arial" panose="020B0604020202020204" pitchFamily="34" charset="0"/>
                <a:ea typeface="Heiti SC Light"/>
                <a:cs typeface="Heiti SC Light"/>
              </a:rPr>
              <a:t>：</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4" name="组 5"/>
          <p:cNvGrpSpPr/>
          <p:nvPr/>
        </p:nvGrpSpPr>
        <p:grpSpPr bwMode="auto">
          <a:xfrm>
            <a:off x="9364663" y="3851275"/>
            <a:ext cx="1392237" cy="989013"/>
            <a:chOff x="9286278" y="1725515"/>
            <a:chExt cx="1392554" cy="989008"/>
          </a:xfrm>
        </p:grpSpPr>
        <p:grpSp>
          <p:nvGrpSpPr>
            <p:cNvPr id="5" name="组 6"/>
            <p:cNvGrpSpPr/>
            <p:nvPr/>
          </p:nvGrpSpPr>
          <p:grpSpPr bwMode="auto">
            <a:xfrm>
              <a:off x="9286278" y="1725515"/>
              <a:ext cx="935158" cy="254390"/>
              <a:chOff x="9286278" y="1725515"/>
              <a:chExt cx="935158" cy="254390"/>
            </a:xfrm>
          </p:grpSpPr>
          <p:sp>
            <p:nvSpPr>
              <p:cNvPr id="11"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2"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6" name="组 9"/>
            <p:cNvGrpSpPr/>
            <p:nvPr/>
          </p:nvGrpSpPr>
          <p:grpSpPr bwMode="auto">
            <a:xfrm>
              <a:off x="9286278" y="2098975"/>
              <a:ext cx="1199362" cy="254390"/>
              <a:chOff x="9286278" y="2098975"/>
              <a:chExt cx="1199362" cy="254390"/>
            </a:xfrm>
          </p:grpSpPr>
          <p:sp>
            <p:nvSpPr>
              <p:cNvPr id="9"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0"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7"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8"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pic>
        <p:nvPicPr>
          <p:cNvPr id="13"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15"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E4746AF1-82C1-4663-9A35-7298EF726A91}"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883F5593-24B3-4972-BC98-4FA0F6A1C900}"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18" name="TextBox 18"/>
          <p:cNvSpPr txBox="1">
            <a:spLocks noChangeArrowheads="1"/>
          </p:cNvSpPr>
          <p:nvPr/>
        </p:nvSpPr>
        <p:spPr bwMode="auto">
          <a:xfrm>
            <a:off x="7932738" y="79375"/>
            <a:ext cx="1112837" cy="304800"/>
          </a:xfrm>
          <a:prstGeom prst="rect">
            <a:avLst/>
          </a:prstGeom>
          <a:no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1000" smtClean="0">
                <a:solidFill>
                  <a:srgbClr val="404040"/>
                </a:solidFill>
                <a:latin typeface="Arial" panose="020B0604020202020204" pitchFamily="34" charset="0"/>
                <a:ea typeface="Heiti SC Light"/>
                <a:cs typeface="Heiti SC Light"/>
              </a:rPr>
              <a:t>Confidential▲</a:t>
            </a:r>
            <a:endParaRPr kumimoji="1" lang="en-US" altLang="zh-CN" sz="1000" smtClean="0">
              <a:solidFill>
                <a:srgbClr val="404040"/>
              </a:solidFill>
              <a:latin typeface="Arial" panose="020B0604020202020204" pitchFamily="34" charset="0"/>
              <a:ea typeface="Heiti SC Light"/>
              <a:cs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矩形 3"/>
          <p:cNvSpPr>
            <a:spLocks noChangeArrowheads="1"/>
          </p:cNvSpPr>
          <p:nvPr userDrawn="1"/>
        </p:nvSpPr>
        <p:spPr bwMode="auto">
          <a:xfrm>
            <a:off x="7010400" y="96838"/>
            <a:ext cx="2128838" cy="247650"/>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1000" smtClean="0">
                <a:solidFill>
                  <a:srgbClr val="FF0000"/>
                </a:solidFill>
                <a:latin typeface="Arial" panose="020B0604020202020204" pitchFamily="34" charset="0"/>
                <a:ea typeface="微软雅黑" panose="020B0503020204020204" charset="-122"/>
              </a:rPr>
              <a:t>&gt; ZTE Confidential &amp; Proprietary</a:t>
            </a:r>
            <a:endParaRPr lang="zh-CN" altLang="en-US" sz="1000" smtClean="0">
              <a:solidFill>
                <a:srgbClr val="FF0000"/>
              </a:solidFill>
              <a:latin typeface="Arial" panose="020B0604020202020204" pitchFamily="34" charset="0"/>
              <a:ea typeface="微软雅黑" panose="020B0503020204020204" charset="-122"/>
            </a:endParaRPr>
          </a:p>
        </p:txBody>
      </p:sp>
      <p:sp>
        <p:nvSpPr>
          <p:cNvPr id="5" name="文本框 4"/>
          <p:cNvSpPr txBox="1">
            <a:spLocks noChangeArrowheads="1"/>
          </p:cNvSpPr>
          <p:nvPr userDrawn="1"/>
        </p:nvSpPr>
        <p:spPr bwMode="auto">
          <a:xfrm>
            <a:off x="-1335088" y="2711450"/>
            <a:ext cx="185738" cy="369888"/>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zh-CN" altLang="en-US" smtClean="0">
              <a:solidFill>
                <a:srgbClr val="000000"/>
              </a:solidFill>
            </a:endParaRPr>
          </a:p>
        </p:txBody>
      </p:sp>
      <p:grpSp>
        <p:nvGrpSpPr>
          <p:cNvPr id="6" name="组合 25"/>
          <p:cNvGrpSpPr/>
          <p:nvPr userDrawn="1"/>
        </p:nvGrpSpPr>
        <p:grpSpPr bwMode="auto">
          <a:xfrm>
            <a:off x="9151938" y="2879725"/>
            <a:ext cx="1360487" cy="2052638"/>
            <a:chOff x="9152238" y="3839666"/>
            <a:chExt cx="1360488" cy="2736922"/>
          </a:xfrm>
        </p:grpSpPr>
        <p:grpSp>
          <p:nvGrpSpPr>
            <p:cNvPr id="7" name="组 19"/>
            <p:cNvGrpSpPr/>
            <p:nvPr userDrawn="1"/>
          </p:nvGrpSpPr>
          <p:grpSpPr bwMode="auto">
            <a:xfrm>
              <a:off x="9272194" y="5231379"/>
              <a:ext cx="935158" cy="1345209"/>
              <a:chOff x="9286278" y="1725515"/>
              <a:chExt cx="935158" cy="1345209"/>
            </a:xfrm>
          </p:grpSpPr>
          <p:grpSp>
            <p:nvGrpSpPr>
              <p:cNvPr id="10" name="组 20"/>
              <p:cNvGrpSpPr/>
              <p:nvPr userDrawn="1"/>
            </p:nvGrpSpPr>
            <p:grpSpPr bwMode="auto">
              <a:xfrm>
                <a:off x="9286278" y="1725515"/>
                <a:ext cx="795145" cy="297850"/>
                <a:chOff x="9286278" y="1725515"/>
                <a:chExt cx="795145" cy="297850"/>
              </a:xfrm>
            </p:grpSpPr>
            <p:sp>
              <p:nvSpPr>
                <p:cNvPr id="20" name="矩形 17"/>
                <p:cNvSpPr/>
                <p:nvPr userDrawn="1"/>
              </p:nvSpPr>
              <p:spPr>
                <a:xfrm>
                  <a:off x="9286972" y="1724488"/>
                  <a:ext cx="254000" cy="254006"/>
                </a:xfrm>
                <a:prstGeom prst="rect">
                  <a:avLst/>
                </a:prstGeom>
                <a:solidFill>
                  <a:srgbClr val="005BAA"/>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endParaRPr>
                </a:p>
              </p:txBody>
            </p:sp>
            <p:sp>
              <p:nvSpPr>
                <p:cNvPr id="21" name="文本框 18"/>
                <p:cNvSpPr txBox="1">
                  <a:spLocks noChangeArrowheads="1"/>
                </p:cNvSpPr>
                <p:nvPr userDrawn="1"/>
              </p:nvSpPr>
              <p:spPr bwMode="auto">
                <a:xfrm>
                  <a:off x="9504459" y="1756238"/>
                  <a:ext cx="596901" cy="26670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Times" panose="02020603050405020304" pitchFamily="18" charset="0"/>
                    </a:rPr>
                    <a:t>G91, B170</a:t>
                  </a:r>
                  <a:endParaRPr kumimoji="1" lang="zh-CN" altLang="en-US" sz="700" i="1" smtClean="0">
                    <a:solidFill>
                      <a:srgbClr val="FFFFFF"/>
                    </a:solidFill>
                    <a:latin typeface="Times" panose="02020603050405020304" pitchFamily="18" charset="0"/>
                  </a:endParaRPr>
                </a:p>
              </p:txBody>
            </p:sp>
          </p:grpSp>
          <p:grpSp>
            <p:nvGrpSpPr>
              <p:cNvPr id="11" name="组 21"/>
              <p:cNvGrpSpPr/>
              <p:nvPr userDrawn="1"/>
            </p:nvGrpSpPr>
            <p:grpSpPr bwMode="auto">
              <a:xfrm>
                <a:off x="9286278" y="2062596"/>
                <a:ext cx="935158" cy="297850"/>
                <a:chOff x="9286278" y="2062596"/>
                <a:chExt cx="935158" cy="297850"/>
              </a:xfrm>
            </p:grpSpPr>
            <p:sp>
              <p:nvSpPr>
                <p:cNvPr id="18" name="矩形 15"/>
                <p:cNvSpPr/>
                <p:nvPr userDrawn="1"/>
              </p:nvSpPr>
              <p:spPr>
                <a:xfrm>
                  <a:off x="9286972" y="2033530"/>
                  <a:ext cx="254000" cy="281523"/>
                </a:xfrm>
                <a:prstGeom prst="rect">
                  <a:avLst/>
                </a:prstGeom>
                <a:solidFill>
                  <a:srgbClr val="0089CF"/>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endParaRPr>
                </a:p>
              </p:txBody>
            </p:sp>
            <p:sp>
              <p:nvSpPr>
                <p:cNvPr id="19" name="文本框 16"/>
                <p:cNvSpPr txBox="1">
                  <a:spLocks noChangeArrowheads="1"/>
                </p:cNvSpPr>
                <p:nvPr userDrawn="1"/>
              </p:nvSpPr>
              <p:spPr bwMode="auto">
                <a:xfrm>
                  <a:off x="9504459" y="2067397"/>
                  <a:ext cx="717551" cy="29210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Times" panose="02020603050405020304" pitchFamily="18" charset="0"/>
                    </a:rPr>
                    <a:t>G137, B207</a:t>
                  </a:r>
                  <a:endParaRPr kumimoji="1" lang="zh-CN" altLang="en-US" sz="700" i="1" smtClean="0">
                    <a:solidFill>
                      <a:srgbClr val="FFFFFF"/>
                    </a:solidFill>
                    <a:latin typeface="Times" panose="02020603050405020304" pitchFamily="18" charset="0"/>
                  </a:endParaRPr>
                </a:p>
              </p:txBody>
            </p:sp>
          </p:grpSp>
          <p:grpSp>
            <p:nvGrpSpPr>
              <p:cNvPr id="12" name="组 22"/>
              <p:cNvGrpSpPr/>
              <p:nvPr userDrawn="1"/>
            </p:nvGrpSpPr>
            <p:grpSpPr bwMode="auto">
              <a:xfrm>
                <a:off x="9286278" y="2411716"/>
                <a:ext cx="935158" cy="297850"/>
                <a:chOff x="9286278" y="2411716"/>
                <a:chExt cx="935158" cy="297850"/>
              </a:xfrm>
            </p:grpSpPr>
            <p:sp>
              <p:nvSpPr>
                <p:cNvPr id="16" name="矩形 13"/>
                <p:cNvSpPr/>
                <p:nvPr userDrawn="1"/>
              </p:nvSpPr>
              <p:spPr>
                <a:xfrm>
                  <a:off x="9286972" y="2382789"/>
                  <a:ext cx="254000" cy="281524"/>
                </a:xfrm>
                <a:prstGeom prst="rect">
                  <a:avLst/>
                </a:prstGeom>
                <a:solidFill>
                  <a:srgbClr val="00AEEF"/>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endParaRPr>
                </a:p>
              </p:txBody>
            </p:sp>
            <p:sp>
              <p:nvSpPr>
                <p:cNvPr id="17" name="文本框 14"/>
                <p:cNvSpPr txBox="1">
                  <a:spLocks noChangeArrowheads="1"/>
                </p:cNvSpPr>
                <p:nvPr userDrawn="1"/>
              </p:nvSpPr>
              <p:spPr bwMode="auto">
                <a:xfrm>
                  <a:off x="9504459" y="2416656"/>
                  <a:ext cx="717551" cy="29210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Times" panose="02020603050405020304" pitchFamily="18" charset="0"/>
                    </a:rPr>
                    <a:t>G174, B239</a:t>
                  </a:r>
                  <a:endParaRPr kumimoji="1" lang="zh-CN" altLang="en-US" sz="700" i="1" smtClean="0">
                    <a:solidFill>
                      <a:srgbClr val="FFFFFF"/>
                    </a:solidFill>
                    <a:latin typeface="Times" panose="02020603050405020304" pitchFamily="18" charset="0"/>
                  </a:endParaRPr>
                </a:p>
              </p:txBody>
            </p:sp>
          </p:grpSp>
          <p:sp>
            <p:nvSpPr>
              <p:cNvPr id="13" name="矩形 11"/>
              <p:cNvSpPr/>
              <p:nvPr userDrawn="1"/>
            </p:nvSpPr>
            <p:spPr>
              <a:xfrm>
                <a:off x="9286972" y="2772265"/>
                <a:ext cx="254000" cy="254007"/>
              </a:xfrm>
              <a:prstGeom prst="rect">
                <a:avLst/>
              </a:prstGeom>
              <a:solidFill>
                <a:srgbClr val="00ABBD"/>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endParaRPr>
              </a:p>
            </p:txBody>
          </p:sp>
          <p:sp>
            <p:nvSpPr>
              <p:cNvPr id="15" name="文本框 12"/>
              <p:cNvSpPr txBox="1">
                <a:spLocks noChangeArrowheads="1"/>
              </p:cNvSpPr>
              <p:nvPr userDrawn="1"/>
            </p:nvSpPr>
            <p:spPr bwMode="auto">
              <a:xfrm>
                <a:off x="9504459" y="2804017"/>
                <a:ext cx="717551" cy="26670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Times" panose="02020603050405020304" pitchFamily="18" charset="0"/>
                  </a:rPr>
                  <a:t>G171, B189</a:t>
                </a:r>
                <a:endParaRPr kumimoji="1" lang="zh-CN" altLang="en-US" sz="700" i="1" smtClean="0">
                  <a:solidFill>
                    <a:srgbClr val="FFFFFF"/>
                  </a:solidFill>
                  <a:latin typeface="Times" panose="02020603050405020304" pitchFamily="18" charset="0"/>
                </a:endParaRPr>
              </a:p>
            </p:txBody>
          </p:sp>
        </p:grpSp>
        <p:sp>
          <p:nvSpPr>
            <p:cNvPr id="8" name="Rectangle 8"/>
            <p:cNvSpPr>
              <a:spLocks noChangeArrowheads="1"/>
            </p:cNvSpPr>
            <p:nvPr userDrawn="1"/>
          </p:nvSpPr>
          <p:spPr bwMode="auto">
            <a:xfrm>
              <a:off x="9152238" y="3839666"/>
              <a:ext cx="1360488" cy="1255217"/>
            </a:xfrm>
            <a:prstGeom prst="rect">
              <a:avLst/>
            </a:prstGeom>
            <a:noFill/>
            <a:ln>
              <a:noFill/>
            </a:ln>
          </p:spPr>
          <p:txBody>
            <a:bodyPr lIns="108000" tIns="0" rIns="93442" bIns="46725"/>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defRPr/>
              </a:pPr>
              <a:r>
                <a:rPr lang="zh-CN" altLang="en-US" sz="700" noProof="1" smtClean="0">
                  <a:solidFill>
                    <a:srgbClr val="FFFFFF"/>
                  </a:solidFill>
                  <a:latin typeface="微软雅黑" panose="020B0503020204020204" charset="-122"/>
                  <a:ea typeface="微软雅黑" panose="020B0503020204020204" charset="-122"/>
                  <a:cs typeface="Microsoft YaHei Bold"/>
                </a:rPr>
                <a:t>标题</a:t>
              </a:r>
              <a:r>
                <a:rPr lang="zh-CN" altLang="zh-CN" sz="700" noProof="1" smtClean="0">
                  <a:solidFill>
                    <a:srgbClr val="FFFFFF"/>
                  </a:solidFill>
                  <a:latin typeface="微软雅黑" panose="020B0503020204020204" charset="-122"/>
                  <a:ea typeface="微软雅黑" panose="020B0503020204020204" charset="-122"/>
                  <a:cs typeface="Microsoft YaHei Bold"/>
                </a:rPr>
                <a:t>:</a:t>
              </a:r>
              <a:endParaRPr lang="zh-CN" altLang="ja-JP" sz="700" noProof="1" smtClean="0">
                <a:solidFill>
                  <a:srgbClr val="FFFFFF"/>
                </a:solidFill>
                <a:latin typeface="微软雅黑" panose="020B0503020204020204" charset="-122"/>
                <a:ea typeface="微软雅黑" panose="020B0503020204020204" charset="-122"/>
                <a:cs typeface="Microsoft YaHei Bold"/>
              </a:endParaRPr>
            </a:p>
            <a:p>
              <a:pPr eaLnBrk="1" hangingPunct="1">
                <a:lnSpc>
                  <a:spcPct val="120000"/>
                </a:lnSpc>
                <a:defRPr/>
              </a:pPr>
              <a:r>
                <a:rPr lang="zh-CN" altLang="en-US" sz="700" noProof="1" smtClean="0">
                  <a:solidFill>
                    <a:srgbClr val="FFFFFF"/>
                  </a:solidFill>
                  <a:latin typeface="微软雅黑" panose="020B0503020204020204" charset="-122"/>
                  <a:ea typeface="微软雅黑" panose="020B0503020204020204" charset="-122"/>
                  <a:cs typeface="Microsoft YaHei Bold"/>
                </a:rPr>
                <a:t>字体</a:t>
              </a:r>
              <a:r>
                <a:rPr lang="zh-CN" altLang="ja-JP" sz="700" noProof="1" smtClean="0">
                  <a:solidFill>
                    <a:srgbClr val="FFFFFF"/>
                  </a:solidFill>
                  <a:latin typeface="微软雅黑" panose="020B0503020204020204" charset="-122"/>
                  <a:ea typeface="微软雅黑" panose="020B0503020204020204" charset="-122"/>
                  <a:cs typeface="Microsoft YaHei Bold"/>
                </a:rPr>
                <a:t>: </a:t>
              </a:r>
              <a:r>
                <a:rPr lang="zh-CN" altLang="en-US" sz="700" noProof="1" smtClean="0">
                  <a:solidFill>
                    <a:srgbClr val="FFFFFF"/>
                  </a:solidFill>
                  <a:latin typeface="微软雅黑" panose="020B0503020204020204" charset="-122"/>
                  <a:ea typeface="微软雅黑" panose="020B0503020204020204" charset="-122"/>
                  <a:cs typeface="Microsoft YaHei Bold"/>
                </a:rPr>
                <a:t>微软雅黑</a:t>
              </a:r>
              <a:endParaRPr lang="zh-CN" altLang="zh-CN" sz="700" noProof="1" smtClean="0">
                <a:solidFill>
                  <a:srgbClr val="FFFFFF"/>
                </a:solidFill>
                <a:latin typeface="微软雅黑" panose="020B0503020204020204" charset="-122"/>
                <a:ea typeface="微软雅黑" panose="020B0503020204020204" charset="-122"/>
                <a:cs typeface="Microsoft YaHei Bold"/>
              </a:endParaRPr>
            </a:p>
            <a:p>
              <a:pPr eaLnBrk="1" hangingPunct="1">
                <a:lnSpc>
                  <a:spcPct val="120000"/>
                </a:lnSpc>
                <a:defRPr/>
              </a:pPr>
              <a:r>
                <a:rPr lang="zh-CN" altLang="en-US" sz="700" noProof="1" smtClean="0">
                  <a:solidFill>
                    <a:srgbClr val="FFFFFF"/>
                  </a:solidFill>
                  <a:latin typeface="微软雅黑" panose="020B0503020204020204" charset="-122"/>
                  <a:ea typeface="微软雅黑" panose="020B0503020204020204" charset="-122"/>
                  <a:cs typeface="Microsoft YaHei Bold"/>
                </a:rPr>
                <a:t>字号</a:t>
              </a:r>
              <a:r>
                <a:rPr lang="zh-CN" altLang="zh-CN" sz="700" noProof="1" smtClean="0">
                  <a:solidFill>
                    <a:srgbClr val="FFFFFF"/>
                  </a:solidFill>
                  <a:latin typeface="微软雅黑" panose="020B0503020204020204" charset="-122"/>
                  <a:ea typeface="微软雅黑" panose="020B0503020204020204" charset="-122"/>
                  <a:cs typeface="Microsoft YaHei Bold"/>
                </a:rPr>
                <a:t>: </a:t>
              </a:r>
              <a:r>
                <a:rPr lang="en-US" altLang="ja-JP" sz="700" noProof="1" smtClean="0">
                  <a:solidFill>
                    <a:srgbClr val="FFFFFF"/>
                  </a:solidFill>
                  <a:latin typeface="微软雅黑" panose="020B0503020204020204" charset="-122"/>
                  <a:ea typeface="微软雅黑" panose="020B0503020204020204" charset="-122"/>
                  <a:cs typeface="Microsoft YaHei Bold"/>
                </a:rPr>
                <a:t>30-32pt</a:t>
              </a:r>
            </a:p>
            <a:p>
              <a:pPr eaLnBrk="1" hangingPunct="1">
                <a:lnSpc>
                  <a:spcPct val="120000"/>
                </a:lnSpc>
                <a:defRPr/>
              </a:pPr>
              <a:r>
                <a:rPr lang="zh-CN" altLang="en-US" sz="700" noProof="1" smtClean="0">
                  <a:solidFill>
                    <a:srgbClr val="FFFFFF"/>
                  </a:solidFill>
                  <a:latin typeface="微软雅黑" panose="020B0503020204020204" charset="-122"/>
                  <a:ea typeface="微软雅黑" panose="020B0503020204020204" charset="-122"/>
                  <a:cs typeface="Microsoft YaHei Bold"/>
                </a:rPr>
                <a:t>颜色</a:t>
              </a:r>
              <a:r>
                <a:rPr lang="zh-CN" altLang="zh-CN" sz="700" noProof="1" smtClean="0">
                  <a:solidFill>
                    <a:srgbClr val="FFFFFF"/>
                  </a:solidFill>
                  <a:latin typeface="微软雅黑" panose="020B0503020204020204" charset="-122"/>
                  <a:ea typeface="微软雅黑" panose="020B0503020204020204" charset="-122"/>
                  <a:cs typeface="Microsoft YaHei Bold"/>
                </a:rPr>
                <a:t>: </a:t>
              </a:r>
              <a:r>
                <a:rPr lang="zh-CN" altLang="en-US" sz="700" noProof="1" smtClean="0">
                  <a:solidFill>
                    <a:srgbClr val="FFFFFF"/>
                  </a:solidFill>
                  <a:latin typeface="微软雅黑" panose="020B0503020204020204" charset="-122"/>
                  <a:ea typeface="微软雅黑" panose="020B0503020204020204" charset="-122"/>
                  <a:cs typeface="Microsoft YaHei Bold"/>
                </a:rPr>
                <a:t>主题蓝色</a:t>
              </a:r>
              <a:endParaRPr lang="zh-CN" altLang="ja-JP" sz="700" noProof="1" smtClean="0">
                <a:solidFill>
                  <a:srgbClr val="FFFFFF"/>
                </a:solidFill>
                <a:latin typeface="微软雅黑" panose="020B0503020204020204" charset="-122"/>
                <a:ea typeface="微软雅黑" panose="020B0503020204020204" charset="-122"/>
                <a:cs typeface="Microsoft YaHei Bold"/>
              </a:endParaRPr>
            </a:p>
            <a:p>
              <a:pPr eaLnBrk="1" hangingPunct="1">
                <a:lnSpc>
                  <a:spcPct val="120000"/>
                </a:lnSpc>
                <a:defRPr/>
              </a:pPr>
              <a:endParaRPr lang="zh-CN" altLang="zh-CN" sz="700" noProof="1" smtClean="0">
                <a:solidFill>
                  <a:srgbClr val="FFFFFF"/>
                </a:solidFill>
                <a:latin typeface="微软雅黑" panose="020B0503020204020204" charset="-122"/>
                <a:ea typeface="微软雅黑" panose="020B0503020204020204" charset="-122"/>
                <a:cs typeface="Microsoft YaHei Bold"/>
              </a:endParaRPr>
            </a:p>
            <a:p>
              <a:pPr eaLnBrk="1" hangingPunct="1">
                <a:lnSpc>
                  <a:spcPct val="120000"/>
                </a:lnSpc>
                <a:defRPr/>
              </a:pPr>
              <a:r>
                <a:rPr lang="zh-CN" altLang="en-US" sz="700" noProof="1" smtClean="0">
                  <a:solidFill>
                    <a:srgbClr val="FFFFFF"/>
                  </a:solidFill>
                  <a:latin typeface="微软雅黑" panose="020B0503020204020204" charset="-122"/>
                  <a:ea typeface="微软雅黑" panose="020B0503020204020204" charset="-122"/>
                  <a:cs typeface="Microsoft YaHei Bold"/>
                </a:rPr>
                <a:t>正文</a:t>
              </a:r>
              <a:r>
                <a:rPr lang="zh-CN" altLang="zh-CN" sz="700" noProof="1" smtClean="0">
                  <a:solidFill>
                    <a:srgbClr val="FFFFFF"/>
                  </a:solidFill>
                  <a:latin typeface="微软雅黑" panose="020B0503020204020204" charset="-122"/>
                  <a:ea typeface="微软雅黑" panose="020B0503020204020204" charset="-122"/>
                  <a:cs typeface="Microsoft YaHei Bold"/>
                </a:rPr>
                <a:t>(1-5</a:t>
              </a:r>
              <a:r>
                <a:rPr lang="zh-CN" altLang="en-US" sz="700" noProof="1" smtClean="0">
                  <a:solidFill>
                    <a:srgbClr val="FFFFFF"/>
                  </a:solidFill>
                  <a:latin typeface="微软雅黑" panose="020B0503020204020204" charset="-122"/>
                  <a:ea typeface="微软雅黑" panose="020B0503020204020204" charset="-122"/>
                  <a:cs typeface="Microsoft YaHei Bold"/>
                </a:rPr>
                <a:t>级</a:t>
              </a:r>
              <a:r>
                <a:rPr lang="zh-CN" altLang="zh-CN" sz="700" noProof="1" smtClean="0">
                  <a:solidFill>
                    <a:srgbClr val="FFFFFF"/>
                  </a:solidFill>
                  <a:latin typeface="微软雅黑" panose="020B0503020204020204" charset="-122"/>
                  <a:ea typeface="微软雅黑" panose="020B0503020204020204" charset="-122"/>
                  <a:cs typeface="Microsoft YaHei Bold"/>
                </a:rPr>
                <a:t>):</a:t>
              </a:r>
              <a:endParaRPr lang="zh-CN" altLang="ja-JP" sz="700" noProof="1" smtClean="0">
                <a:solidFill>
                  <a:srgbClr val="FFFFFF"/>
                </a:solidFill>
                <a:latin typeface="微软雅黑" panose="020B0503020204020204" charset="-122"/>
                <a:ea typeface="微软雅黑" panose="020B0503020204020204" charset="-122"/>
                <a:cs typeface="Microsoft YaHei Bold"/>
              </a:endParaRPr>
            </a:p>
            <a:p>
              <a:pPr eaLnBrk="1" hangingPunct="1">
                <a:lnSpc>
                  <a:spcPct val="120000"/>
                </a:lnSpc>
                <a:defRPr/>
              </a:pPr>
              <a:r>
                <a:rPr lang="zh-CN" altLang="en-US" sz="700" noProof="1" smtClean="0">
                  <a:solidFill>
                    <a:srgbClr val="FFFFFF"/>
                  </a:solidFill>
                  <a:latin typeface="微软雅黑" panose="020B0503020204020204" charset="-122"/>
                  <a:ea typeface="微软雅黑" panose="020B0503020204020204" charset="-122"/>
                  <a:cs typeface="Microsoft YaHei Bold"/>
                </a:rPr>
                <a:t>字体</a:t>
              </a:r>
              <a:r>
                <a:rPr lang="zh-CN" altLang="zh-CN" sz="700" noProof="1" smtClean="0">
                  <a:solidFill>
                    <a:srgbClr val="FFFFFF"/>
                  </a:solidFill>
                  <a:latin typeface="微软雅黑" panose="020B0503020204020204" charset="-122"/>
                  <a:ea typeface="微软雅黑" panose="020B0503020204020204" charset="-122"/>
                  <a:cs typeface="Microsoft YaHei Bold"/>
                </a:rPr>
                <a:t>: </a:t>
              </a:r>
              <a:r>
                <a:rPr lang="zh-CN" altLang="en-US" sz="700" noProof="1" smtClean="0">
                  <a:solidFill>
                    <a:srgbClr val="FFFFFF"/>
                  </a:solidFill>
                  <a:latin typeface="微软雅黑" panose="020B0503020204020204" charset="-122"/>
                  <a:ea typeface="微软雅黑" panose="020B0503020204020204" charset="-122"/>
                  <a:cs typeface="Microsoft YaHei Bold"/>
                </a:rPr>
                <a:t>微软雅黑</a:t>
              </a:r>
              <a:endParaRPr lang="zh-CN" altLang="zh-CN" sz="700" noProof="1" smtClean="0">
                <a:solidFill>
                  <a:srgbClr val="FFFFFF"/>
                </a:solidFill>
                <a:latin typeface="微软雅黑" panose="020B0503020204020204" charset="-122"/>
                <a:ea typeface="微软雅黑" panose="020B0503020204020204" charset="-122"/>
                <a:cs typeface="Microsoft YaHei Bold"/>
              </a:endParaRPr>
            </a:p>
            <a:p>
              <a:pPr eaLnBrk="1" hangingPunct="1">
                <a:lnSpc>
                  <a:spcPct val="120000"/>
                </a:lnSpc>
                <a:defRPr/>
              </a:pPr>
              <a:r>
                <a:rPr lang="zh-CN" altLang="en-US" sz="700" noProof="1" smtClean="0">
                  <a:solidFill>
                    <a:srgbClr val="FFFFFF"/>
                  </a:solidFill>
                  <a:latin typeface="微软雅黑" panose="020B0503020204020204" charset="-122"/>
                  <a:ea typeface="微软雅黑" panose="020B0503020204020204" charset="-122"/>
                  <a:cs typeface="Microsoft YaHei Bold"/>
                </a:rPr>
                <a:t>字号</a:t>
              </a:r>
              <a:r>
                <a:rPr lang="zh-CN" altLang="zh-CN" sz="700" noProof="1" smtClean="0">
                  <a:solidFill>
                    <a:srgbClr val="FFFFFF"/>
                  </a:solidFill>
                  <a:latin typeface="微软雅黑" panose="020B0503020204020204" charset="-122"/>
                  <a:ea typeface="微软雅黑" panose="020B0503020204020204" charset="-122"/>
                  <a:cs typeface="Microsoft YaHei Bold"/>
                </a:rPr>
                <a:t>: </a:t>
              </a:r>
              <a:r>
                <a:rPr lang="en-US" altLang="ja-JP" sz="700" noProof="1" smtClean="0">
                  <a:solidFill>
                    <a:srgbClr val="FFFFFF"/>
                  </a:solidFill>
                  <a:latin typeface="微软雅黑" panose="020B0503020204020204" charset="-122"/>
                  <a:ea typeface="微软雅黑" panose="020B0503020204020204" charset="-122"/>
                  <a:cs typeface="Microsoft YaHei Bold"/>
                </a:rPr>
                <a:t>28-12pt</a:t>
              </a:r>
            </a:p>
            <a:p>
              <a:pPr eaLnBrk="1" hangingPunct="1">
                <a:lnSpc>
                  <a:spcPct val="120000"/>
                </a:lnSpc>
                <a:defRPr/>
              </a:pPr>
              <a:r>
                <a:rPr lang="zh-CN" altLang="en-US" sz="700" noProof="1" smtClean="0">
                  <a:solidFill>
                    <a:srgbClr val="FFFFFF"/>
                  </a:solidFill>
                  <a:latin typeface="微软雅黑" panose="020B0503020204020204" charset="-122"/>
                  <a:ea typeface="微软雅黑" panose="020B0503020204020204" charset="-122"/>
                  <a:cs typeface="Microsoft YaHei Bold"/>
                </a:rPr>
                <a:t>颜色</a:t>
              </a:r>
              <a:r>
                <a:rPr lang="zh-CN" altLang="zh-CN" sz="700" noProof="1" smtClean="0">
                  <a:solidFill>
                    <a:srgbClr val="FFFFFF"/>
                  </a:solidFill>
                  <a:latin typeface="微软雅黑" panose="020B0503020204020204" charset="-122"/>
                  <a:ea typeface="微软雅黑" panose="020B0503020204020204" charset="-122"/>
                  <a:cs typeface="Microsoft YaHei Bold"/>
                </a:rPr>
                <a:t>:  </a:t>
              </a:r>
              <a:r>
                <a:rPr lang="zh-CN" altLang="en-US" sz="700" noProof="1" smtClean="0">
                  <a:solidFill>
                    <a:srgbClr val="FFFFFF"/>
                  </a:solidFill>
                  <a:latin typeface="微软雅黑" panose="020B0503020204020204" charset="-122"/>
                  <a:ea typeface="微软雅黑" panose="020B0503020204020204" charset="-122"/>
                  <a:cs typeface="Microsoft YaHei Bold"/>
                </a:rPr>
                <a:t>黑色</a:t>
              </a:r>
              <a:endParaRPr lang="zh-CN" altLang="ja-JP" sz="700" noProof="1" smtClean="0">
                <a:solidFill>
                  <a:srgbClr val="FFFFFF"/>
                </a:solidFill>
                <a:latin typeface="微软雅黑" panose="020B0503020204020204" charset="-122"/>
                <a:ea typeface="微软雅黑" panose="020B0503020204020204" charset="-122"/>
                <a:cs typeface="Microsoft YaHei Bold"/>
              </a:endParaRPr>
            </a:p>
          </p:txBody>
        </p:sp>
      </p:grpSp>
      <p:pic>
        <p:nvPicPr>
          <p:cNvPr id="22" name="图片 19"/>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33350" y="4957763"/>
            <a:ext cx="504825"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文本框 20"/>
          <p:cNvSpPr txBox="1">
            <a:spLocks noChangeArrowheads="1"/>
          </p:cNvSpPr>
          <p:nvPr userDrawn="1"/>
        </p:nvSpPr>
        <p:spPr bwMode="auto">
          <a:xfrm>
            <a:off x="7570788" y="4951413"/>
            <a:ext cx="1490662" cy="1857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600" smtClean="0">
                <a:solidFill>
                  <a:srgbClr val="000000"/>
                </a:solidFill>
                <a:latin typeface="Arial" panose="020B0604020202020204" pitchFamily="34" charset="0"/>
              </a:rPr>
              <a:t>© ZTE Corporation. All rights reserved.</a:t>
            </a:r>
            <a:endParaRPr kumimoji="1" lang="zh-CN" altLang="en-US" sz="600" smtClean="0">
              <a:solidFill>
                <a:srgbClr val="000000"/>
              </a:solidFill>
              <a:latin typeface="Arial" panose="020B0604020202020204" pitchFamily="34" charset="0"/>
            </a:endParaRPr>
          </a:p>
        </p:txBody>
      </p:sp>
      <p:sp>
        <p:nvSpPr>
          <p:cNvPr id="9" name="文本占位符 2"/>
          <p:cNvSpPr>
            <a:spLocks noGrp="1"/>
          </p:cNvSpPr>
          <p:nvPr>
            <p:ph idx="1"/>
          </p:nvPr>
        </p:nvSpPr>
        <p:spPr>
          <a:xfrm>
            <a:off x="457200" y="1200151"/>
            <a:ext cx="8229600" cy="3394472"/>
          </a:xfrm>
          <a:prstGeom prst="rect">
            <a:avLst/>
          </a:prstGeom>
        </p:spPr>
        <p:txBody>
          <a:bodyPr lIns="91440" tIns="45720" rIns="91440" bIns="45720" rtlCol="0">
            <a:normAutofit/>
          </a:bodyPr>
          <a:lstStyle>
            <a:lvl1pPr>
              <a:defRPr sz="2800"/>
            </a:lvl1pPr>
            <a:lvl2pPr>
              <a:defRPr sz="2400"/>
            </a:lvl2pPr>
            <a:lvl3pPr>
              <a:defRPr sz="2000"/>
            </a:lvl3pPr>
            <a:lvl4pPr>
              <a:defRPr sz="1600"/>
            </a:lvl4pPr>
            <a:lvl5pPr>
              <a:defRPr sz="1200"/>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14" name="标题 13"/>
          <p:cNvSpPr>
            <a:spLocks noGrp="1"/>
          </p:cNvSpPr>
          <p:nvPr>
            <p:ph type="title"/>
          </p:nvPr>
        </p:nvSpPr>
        <p:spPr/>
        <p:txBody>
          <a:bodyPr/>
          <a:lstStyle>
            <a:lvl1pPr>
              <a:defRPr b="0" i="0">
                <a:solidFill>
                  <a:srgbClr val="005BAA"/>
                </a:solidFill>
              </a:defRPr>
            </a:lvl1pPr>
          </a:lstStyle>
          <a:p>
            <a:r>
              <a:rPr lang="zh-CN" altLang="en-US" dirty="0"/>
              <a:t>单击此处编辑母版标题样式</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5_内容">
    <p:bg>
      <p:bgPr>
        <a:solidFill>
          <a:srgbClr val="F2F2F2">
            <a:alpha val="58823"/>
          </a:srgbClr>
        </a:solidFill>
        <a:effectLst/>
      </p:bgPr>
    </p:bg>
    <p:spTree>
      <p:nvGrpSpPr>
        <p:cNvPr id="1" name=""/>
        <p:cNvGrpSpPr/>
        <p:nvPr/>
      </p:nvGrpSpPr>
      <p:grpSpPr>
        <a:xfrm>
          <a:off x="0" y="0"/>
          <a:ext cx="0" cy="0"/>
          <a:chOff x="0" y="0"/>
          <a:chExt cx="0" cy="0"/>
        </a:xfrm>
      </p:grpSpPr>
      <p:sp>
        <p:nvSpPr>
          <p:cNvPr id="2"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3" name="组 5"/>
          <p:cNvGrpSpPr/>
          <p:nvPr/>
        </p:nvGrpSpPr>
        <p:grpSpPr bwMode="auto">
          <a:xfrm>
            <a:off x="9364663" y="3851275"/>
            <a:ext cx="1392237" cy="989013"/>
            <a:chOff x="9286278" y="1725515"/>
            <a:chExt cx="1392554" cy="989008"/>
          </a:xfrm>
        </p:grpSpPr>
        <p:grpSp>
          <p:nvGrpSpPr>
            <p:cNvPr id="4" name="组 6"/>
            <p:cNvGrpSpPr/>
            <p:nvPr/>
          </p:nvGrpSpPr>
          <p:grpSpPr bwMode="auto">
            <a:xfrm>
              <a:off x="9286278" y="1725515"/>
              <a:ext cx="935158" cy="253999"/>
              <a:chOff x="9286278" y="1725515"/>
              <a:chExt cx="935158" cy="253999"/>
            </a:xfrm>
          </p:grpSpPr>
          <p:sp>
            <p:nvSpPr>
              <p:cNvPr id="10"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9"/>
              <p:cNvSpPr txBox="1">
                <a:spLocks noChangeArrowheads="1"/>
              </p:cNvSpPr>
              <p:nvPr/>
            </p:nvSpPr>
            <p:spPr bwMode="auto">
              <a:xfrm>
                <a:off x="9503815" y="1757265"/>
                <a:ext cx="717713"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5" name="组 9"/>
            <p:cNvGrpSpPr/>
            <p:nvPr/>
          </p:nvGrpSpPr>
          <p:grpSpPr bwMode="auto">
            <a:xfrm>
              <a:off x="9286278" y="2098576"/>
              <a:ext cx="1199362" cy="253999"/>
              <a:chOff x="9286278" y="2098576"/>
              <a:chExt cx="1199362" cy="253999"/>
            </a:xfrm>
          </p:grpSpPr>
          <p:sp>
            <p:nvSpPr>
              <p:cNvPr id="8"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5"/>
              <p:cNvSpPr txBox="1">
                <a:spLocks noChangeArrowheads="1"/>
              </p:cNvSpPr>
              <p:nvPr/>
            </p:nvSpPr>
            <p:spPr bwMode="auto">
              <a:xfrm>
                <a:off x="9503815" y="2130326"/>
                <a:ext cx="981298"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6"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7"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12"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13"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4067F2B2-7DF3-4B89-B471-B0268B84BD7A}"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6_内容">
    <p:bg>
      <p:bgPr>
        <a:solidFill>
          <a:srgbClr val="F2F2F2">
            <a:alpha val="58823"/>
          </a:srgbClr>
        </a:solidFill>
        <a:effectLst/>
      </p:bgPr>
    </p:bg>
    <p:spTree>
      <p:nvGrpSpPr>
        <p:cNvPr id="1" name=""/>
        <p:cNvGrpSpPr/>
        <p:nvPr/>
      </p:nvGrpSpPr>
      <p:grpSpPr>
        <a:xfrm>
          <a:off x="0" y="0"/>
          <a:ext cx="0" cy="0"/>
          <a:chOff x="0" y="0"/>
          <a:chExt cx="0" cy="0"/>
        </a:xfrm>
      </p:grpSpPr>
      <p:sp>
        <p:nvSpPr>
          <p:cNvPr id="2"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3" name="组 5"/>
          <p:cNvGrpSpPr/>
          <p:nvPr/>
        </p:nvGrpSpPr>
        <p:grpSpPr bwMode="auto">
          <a:xfrm>
            <a:off x="9364663" y="3851275"/>
            <a:ext cx="1392237" cy="989013"/>
            <a:chOff x="9286278" y="1725515"/>
            <a:chExt cx="1392554" cy="989008"/>
          </a:xfrm>
        </p:grpSpPr>
        <p:grpSp>
          <p:nvGrpSpPr>
            <p:cNvPr id="4" name="组 6"/>
            <p:cNvGrpSpPr/>
            <p:nvPr/>
          </p:nvGrpSpPr>
          <p:grpSpPr bwMode="auto">
            <a:xfrm>
              <a:off x="9286278" y="1725515"/>
              <a:ext cx="935158" cy="253999"/>
              <a:chOff x="9286278" y="1725515"/>
              <a:chExt cx="935158" cy="253999"/>
            </a:xfrm>
          </p:grpSpPr>
          <p:sp>
            <p:nvSpPr>
              <p:cNvPr id="10"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9"/>
              <p:cNvSpPr txBox="1">
                <a:spLocks noChangeArrowheads="1"/>
              </p:cNvSpPr>
              <p:nvPr/>
            </p:nvSpPr>
            <p:spPr bwMode="auto">
              <a:xfrm>
                <a:off x="9503815" y="1757265"/>
                <a:ext cx="717713"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5" name="组 9"/>
            <p:cNvGrpSpPr/>
            <p:nvPr/>
          </p:nvGrpSpPr>
          <p:grpSpPr bwMode="auto">
            <a:xfrm>
              <a:off x="9286278" y="2098576"/>
              <a:ext cx="1199362" cy="253999"/>
              <a:chOff x="9286278" y="2098576"/>
              <a:chExt cx="1199362" cy="253999"/>
            </a:xfrm>
          </p:grpSpPr>
          <p:sp>
            <p:nvSpPr>
              <p:cNvPr id="8"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5"/>
              <p:cNvSpPr txBox="1">
                <a:spLocks noChangeArrowheads="1"/>
              </p:cNvSpPr>
              <p:nvPr/>
            </p:nvSpPr>
            <p:spPr bwMode="auto">
              <a:xfrm>
                <a:off x="9503815" y="2130326"/>
                <a:ext cx="981298"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6"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7"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12"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13"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2053320B-0AC6-43BA-95C6-709EAA7EBDE9}"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3"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ea typeface="微软雅黑" panose="020B0503020204020204" charset="-122"/>
              </a:rPr>
              <a:t>© ZTE Corporation. All rights reserved</a:t>
            </a:r>
          </a:p>
        </p:txBody>
      </p:sp>
      <p:sp>
        <p:nvSpPr>
          <p:cNvPr id="5"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2791AFFE-EBC3-4BF3-91B3-0A8023AE65E6}" type="slidenum">
              <a:rPr lang="en-US" altLang="zh-CN" sz="800" smtClean="0">
                <a:solidFill>
                  <a:srgbClr val="404040"/>
                </a:solidFill>
                <a:latin typeface="Arial" panose="020B0604020202020204" pitchFamily="34" charset="0"/>
                <a:ea typeface="微软雅黑" panose="020B0503020204020204" charset="-122"/>
              </a:rPr>
              <a:t>‹#›</a:t>
            </a:fld>
            <a:endParaRPr lang="en-US" altLang="zh-CN" sz="800" smtClean="0">
              <a:solidFill>
                <a:srgbClr val="404040"/>
              </a:solidFill>
              <a:latin typeface="Arial" panose="020B0604020202020204" pitchFamily="34" charset="0"/>
              <a:ea typeface="微软雅黑" panose="020B0503020204020204" charset="-122"/>
            </a:endParaRPr>
          </a:p>
        </p:txBody>
      </p:sp>
      <p:sp>
        <p:nvSpPr>
          <p:cNvPr id="6"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微软雅黑" panose="020B0503020204020204" charset="-122"/>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7" name="组 5"/>
          <p:cNvGrpSpPr/>
          <p:nvPr/>
        </p:nvGrpSpPr>
        <p:grpSpPr bwMode="auto">
          <a:xfrm>
            <a:off x="9364663" y="3851275"/>
            <a:ext cx="1392237" cy="989013"/>
            <a:chOff x="9286278" y="1725515"/>
            <a:chExt cx="1392554" cy="989008"/>
          </a:xfrm>
        </p:grpSpPr>
        <p:grpSp>
          <p:nvGrpSpPr>
            <p:cNvPr id="8" name="组 6"/>
            <p:cNvGrpSpPr/>
            <p:nvPr/>
          </p:nvGrpSpPr>
          <p:grpSpPr bwMode="auto">
            <a:xfrm>
              <a:off x="9286278" y="1725515"/>
              <a:ext cx="935158" cy="254390"/>
              <a:chOff x="9286278" y="1725515"/>
              <a:chExt cx="935158" cy="254390"/>
            </a:xfrm>
          </p:grpSpPr>
          <p:sp>
            <p:nvSpPr>
              <p:cNvPr id="14"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G143, B212</a:t>
                </a:r>
                <a:endParaRPr kumimoji="1" lang="zh-CN" altLang="en-US" sz="700" i="1" smtClean="0">
                  <a:solidFill>
                    <a:srgbClr val="FFFFFF"/>
                  </a:solidFill>
                  <a:latin typeface="Arial" panose="020B0604020202020204" pitchFamily="34" charset="0"/>
                  <a:ea typeface="微软雅黑" panose="020B0503020204020204" charset="-122"/>
                </a:endParaRPr>
              </a:p>
            </p:txBody>
          </p:sp>
        </p:grpSp>
        <p:grpSp>
          <p:nvGrpSpPr>
            <p:cNvPr id="9" name="组 9"/>
            <p:cNvGrpSpPr/>
            <p:nvPr/>
          </p:nvGrpSpPr>
          <p:grpSpPr bwMode="auto">
            <a:xfrm>
              <a:off x="9286278" y="2098975"/>
              <a:ext cx="1199362" cy="254390"/>
              <a:chOff x="9286278" y="2098975"/>
              <a:chExt cx="1199362" cy="254390"/>
            </a:xfrm>
          </p:grpSpPr>
          <p:sp>
            <p:nvSpPr>
              <p:cNvPr id="12"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R140,G198, B62</a:t>
                </a:r>
                <a:endParaRPr kumimoji="1" lang="zh-CN" altLang="en-US" sz="700" i="1" smtClean="0">
                  <a:solidFill>
                    <a:srgbClr val="FFFFFF"/>
                  </a:solidFill>
                  <a:latin typeface="Arial" panose="020B0604020202020204" pitchFamily="34" charset="0"/>
                  <a:ea typeface="微软雅黑" panose="020B0503020204020204" charset="-122"/>
                </a:endParaRPr>
              </a:p>
            </p:txBody>
          </p:sp>
        </p:grpSp>
        <p:sp>
          <p:nvSpPr>
            <p:cNvPr id="10"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1"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R90,G203, B245</a:t>
              </a:r>
              <a:endParaRPr kumimoji="1" lang="zh-CN" altLang="en-US" sz="700" i="1" smtClean="0">
                <a:solidFill>
                  <a:srgbClr val="FFFFFF"/>
                </a:solidFill>
                <a:latin typeface="Arial" panose="020B0604020202020204" pitchFamily="34" charset="0"/>
                <a:ea typeface="微软雅黑" panose="020B0503020204020204" charset="-122"/>
              </a:endParaRPr>
            </a:p>
          </p:txBody>
        </p:sp>
      </p:gr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7_内容">
    <p:bg>
      <p:bgPr>
        <a:solidFill>
          <a:srgbClr val="F2F2F2">
            <a:alpha val="58823"/>
          </a:srgbClr>
        </a:solidFill>
        <a:effectLst/>
      </p:bgPr>
    </p:bg>
    <p:spTree>
      <p:nvGrpSpPr>
        <p:cNvPr id="1" name=""/>
        <p:cNvGrpSpPr/>
        <p:nvPr/>
      </p:nvGrpSpPr>
      <p:grpSpPr>
        <a:xfrm>
          <a:off x="0" y="0"/>
          <a:ext cx="0" cy="0"/>
          <a:chOff x="0" y="0"/>
          <a:chExt cx="0" cy="0"/>
        </a:xfrm>
      </p:grpSpPr>
      <p:sp>
        <p:nvSpPr>
          <p:cNvPr id="2"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3" name="组 5"/>
          <p:cNvGrpSpPr/>
          <p:nvPr/>
        </p:nvGrpSpPr>
        <p:grpSpPr bwMode="auto">
          <a:xfrm>
            <a:off x="9364663" y="3851275"/>
            <a:ext cx="1392237" cy="989013"/>
            <a:chOff x="9286278" y="1725515"/>
            <a:chExt cx="1392554" cy="989008"/>
          </a:xfrm>
        </p:grpSpPr>
        <p:grpSp>
          <p:nvGrpSpPr>
            <p:cNvPr id="4" name="组 6"/>
            <p:cNvGrpSpPr/>
            <p:nvPr/>
          </p:nvGrpSpPr>
          <p:grpSpPr bwMode="auto">
            <a:xfrm>
              <a:off x="9286278" y="1725515"/>
              <a:ext cx="935158" cy="253999"/>
              <a:chOff x="9286278" y="1725515"/>
              <a:chExt cx="935158" cy="253999"/>
            </a:xfrm>
          </p:grpSpPr>
          <p:sp>
            <p:nvSpPr>
              <p:cNvPr id="10"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9"/>
              <p:cNvSpPr txBox="1">
                <a:spLocks noChangeArrowheads="1"/>
              </p:cNvSpPr>
              <p:nvPr/>
            </p:nvSpPr>
            <p:spPr bwMode="auto">
              <a:xfrm>
                <a:off x="9503815" y="1757265"/>
                <a:ext cx="717713"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5" name="组 9"/>
            <p:cNvGrpSpPr/>
            <p:nvPr/>
          </p:nvGrpSpPr>
          <p:grpSpPr bwMode="auto">
            <a:xfrm>
              <a:off x="9286278" y="2098576"/>
              <a:ext cx="1199362" cy="253999"/>
              <a:chOff x="9286278" y="2098576"/>
              <a:chExt cx="1199362" cy="253999"/>
            </a:xfrm>
          </p:grpSpPr>
          <p:sp>
            <p:nvSpPr>
              <p:cNvPr id="8"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5"/>
              <p:cNvSpPr txBox="1">
                <a:spLocks noChangeArrowheads="1"/>
              </p:cNvSpPr>
              <p:nvPr/>
            </p:nvSpPr>
            <p:spPr bwMode="auto">
              <a:xfrm>
                <a:off x="9503815" y="2130326"/>
                <a:ext cx="981298"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6"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7"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12"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13"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FF068ECA-C8C1-48F6-A8E5-A89E4BD13281}"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0_内容">
    <p:bg>
      <p:bgPr>
        <a:solidFill>
          <a:srgbClr val="F2F2F2">
            <a:alpha val="58823"/>
          </a:srgbClr>
        </a:solidFill>
        <a:effectLst/>
      </p:bgPr>
    </p:bg>
    <p:spTree>
      <p:nvGrpSpPr>
        <p:cNvPr id="1" name=""/>
        <p:cNvGrpSpPr/>
        <p:nvPr/>
      </p:nvGrpSpPr>
      <p:grpSpPr>
        <a:xfrm>
          <a:off x="0" y="0"/>
          <a:ext cx="0" cy="0"/>
          <a:chOff x="0" y="0"/>
          <a:chExt cx="0" cy="0"/>
        </a:xfrm>
      </p:grpSpPr>
      <p:sp>
        <p:nvSpPr>
          <p:cNvPr id="2"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3" name="组 5"/>
          <p:cNvGrpSpPr/>
          <p:nvPr/>
        </p:nvGrpSpPr>
        <p:grpSpPr bwMode="auto">
          <a:xfrm>
            <a:off x="9364663" y="3851275"/>
            <a:ext cx="1392237" cy="989013"/>
            <a:chOff x="9286278" y="1725515"/>
            <a:chExt cx="1392554" cy="989008"/>
          </a:xfrm>
        </p:grpSpPr>
        <p:grpSp>
          <p:nvGrpSpPr>
            <p:cNvPr id="4" name="组 6"/>
            <p:cNvGrpSpPr/>
            <p:nvPr/>
          </p:nvGrpSpPr>
          <p:grpSpPr bwMode="auto">
            <a:xfrm>
              <a:off x="9286278" y="1725515"/>
              <a:ext cx="935158" cy="253999"/>
              <a:chOff x="9286278" y="1725515"/>
              <a:chExt cx="935158" cy="253999"/>
            </a:xfrm>
          </p:grpSpPr>
          <p:sp>
            <p:nvSpPr>
              <p:cNvPr id="10"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9"/>
              <p:cNvSpPr txBox="1">
                <a:spLocks noChangeArrowheads="1"/>
              </p:cNvSpPr>
              <p:nvPr/>
            </p:nvSpPr>
            <p:spPr bwMode="auto">
              <a:xfrm>
                <a:off x="9503815" y="1757265"/>
                <a:ext cx="717713"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5" name="组 9"/>
            <p:cNvGrpSpPr/>
            <p:nvPr/>
          </p:nvGrpSpPr>
          <p:grpSpPr bwMode="auto">
            <a:xfrm>
              <a:off x="9286278" y="2098576"/>
              <a:ext cx="1199362" cy="253999"/>
              <a:chOff x="9286278" y="2098576"/>
              <a:chExt cx="1199362" cy="253999"/>
            </a:xfrm>
          </p:grpSpPr>
          <p:sp>
            <p:nvSpPr>
              <p:cNvPr id="8"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5"/>
              <p:cNvSpPr txBox="1">
                <a:spLocks noChangeArrowheads="1"/>
              </p:cNvSpPr>
              <p:nvPr/>
            </p:nvSpPr>
            <p:spPr bwMode="auto">
              <a:xfrm>
                <a:off x="9503815" y="2130326"/>
                <a:ext cx="981298"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6"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7"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12"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13"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AB3F8CDC-F0D8-46DE-89BF-3FA434F6ED91}"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3"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ea typeface="微软雅黑" panose="020B0503020204020204" charset="-122"/>
              </a:rPr>
              <a:t>© ZTE Corporation. All rights reserved</a:t>
            </a:r>
          </a:p>
        </p:txBody>
      </p:sp>
      <p:sp>
        <p:nvSpPr>
          <p:cNvPr id="5"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0F738861-7A04-4C88-AB90-5D9989BB8B50}" type="slidenum">
              <a:rPr lang="en-US" altLang="zh-CN" sz="800" smtClean="0">
                <a:solidFill>
                  <a:srgbClr val="404040"/>
                </a:solidFill>
                <a:latin typeface="Arial" panose="020B0604020202020204" pitchFamily="34" charset="0"/>
                <a:ea typeface="微软雅黑" panose="020B0503020204020204" charset="-122"/>
              </a:rPr>
              <a:t>‹#›</a:t>
            </a:fld>
            <a:endParaRPr lang="en-US" altLang="zh-CN" sz="800" smtClean="0">
              <a:solidFill>
                <a:srgbClr val="404040"/>
              </a:solidFill>
              <a:latin typeface="Arial" panose="020B0604020202020204" pitchFamily="34" charset="0"/>
              <a:ea typeface="微软雅黑" panose="020B0503020204020204" charset="-122"/>
            </a:endParaRPr>
          </a:p>
        </p:txBody>
      </p:sp>
      <p:sp>
        <p:nvSpPr>
          <p:cNvPr id="6"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微软雅黑" panose="020B0503020204020204" charset="-122"/>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7" name="组 5"/>
          <p:cNvGrpSpPr/>
          <p:nvPr/>
        </p:nvGrpSpPr>
        <p:grpSpPr bwMode="auto">
          <a:xfrm>
            <a:off x="9364663" y="3851275"/>
            <a:ext cx="1392237" cy="989013"/>
            <a:chOff x="9286278" y="1725515"/>
            <a:chExt cx="1392554" cy="989008"/>
          </a:xfrm>
        </p:grpSpPr>
        <p:grpSp>
          <p:nvGrpSpPr>
            <p:cNvPr id="8" name="组 6"/>
            <p:cNvGrpSpPr/>
            <p:nvPr/>
          </p:nvGrpSpPr>
          <p:grpSpPr bwMode="auto">
            <a:xfrm>
              <a:off x="9286278" y="1725515"/>
              <a:ext cx="935158" cy="254390"/>
              <a:chOff x="9286278" y="1725515"/>
              <a:chExt cx="935158" cy="254390"/>
            </a:xfrm>
          </p:grpSpPr>
          <p:sp>
            <p:nvSpPr>
              <p:cNvPr id="14"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G143, B212</a:t>
                </a:r>
                <a:endParaRPr kumimoji="1" lang="zh-CN" altLang="en-US" sz="700" i="1" smtClean="0">
                  <a:solidFill>
                    <a:srgbClr val="FFFFFF"/>
                  </a:solidFill>
                  <a:latin typeface="Arial" panose="020B0604020202020204" pitchFamily="34" charset="0"/>
                  <a:ea typeface="微软雅黑" panose="020B0503020204020204" charset="-122"/>
                </a:endParaRPr>
              </a:p>
            </p:txBody>
          </p:sp>
        </p:grpSp>
        <p:grpSp>
          <p:nvGrpSpPr>
            <p:cNvPr id="9" name="组 9"/>
            <p:cNvGrpSpPr/>
            <p:nvPr/>
          </p:nvGrpSpPr>
          <p:grpSpPr bwMode="auto">
            <a:xfrm>
              <a:off x="9286278" y="2098975"/>
              <a:ext cx="1199362" cy="254390"/>
              <a:chOff x="9286278" y="2098975"/>
              <a:chExt cx="1199362" cy="254390"/>
            </a:xfrm>
          </p:grpSpPr>
          <p:sp>
            <p:nvSpPr>
              <p:cNvPr id="12"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R140,G198, B62</a:t>
                </a:r>
                <a:endParaRPr kumimoji="1" lang="zh-CN" altLang="en-US" sz="700" i="1" smtClean="0">
                  <a:solidFill>
                    <a:srgbClr val="FFFFFF"/>
                  </a:solidFill>
                  <a:latin typeface="Arial" panose="020B0604020202020204" pitchFamily="34" charset="0"/>
                  <a:ea typeface="微软雅黑" panose="020B0503020204020204" charset="-122"/>
                </a:endParaRPr>
              </a:p>
            </p:txBody>
          </p:sp>
        </p:grpSp>
        <p:sp>
          <p:nvSpPr>
            <p:cNvPr id="10"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1"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R90,G203, B245</a:t>
              </a:r>
              <a:endParaRPr kumimoji="1" lang="zh-CN" altLang="en-US" sz="700" i="1" smtClean="0">
                <a:solidFill>
                  <a:srgbClr val="FFFFFF"/>
                </a:solidFill>
                <a:latin typeface="Arial" panose="020B0604020202020204" pitchFamily="34" charset="0"/>
                <a:ea typeface="微软雅黑" panose="020B0503020204020204" charset="-122"/>
              </a:endParaRPr>
            </a:p>
          </p:txBody>
        </p:sp>
      </p:gr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3"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ea typeface="微软雅黑" panose="020B0503020204020204" charset="-122"/>
              </a:rPr>
              <a:t>© ZTE Corporation. All rights reserved</a:t>
            </a:r>
          </a:p>
        </p:txBody>
      </p:sp>
      <p:sp>
        <p:nvSpPr>
          <p:cNvPr id="5"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55F804F3-92D9-4E8C-B1F6-B3D3C3BE13A2}" type="slidenum">
              <a:rPr lang="en-US" altLang="zh-CN" sz="800" smtClean="0">
                <a:solidFill>
                  <a:srgbClr val="404040"/>
                </a:solidFill>
                <a:latin typeface="Arial" panose="020B0604020202020204" pitchFamily="34" charset="0"/>
                <a:ea typeface="微软雅黑" panose="020B0503020204020204" charset="-122"/>
              </a:rPr>
              <a:t>‹#›</a:t>
            </a:fld>
            <a:endParaRPr lang="en-US" altLang="zh-CN" sz="800" smtClean="0">
              <a:solidFill>
                <a:srgbClr val="404040"/>
              </a:solidFill>
              <a:latin typeface="Arial" panose="020B0604020202020204" pitchFamily="34" charset="0"/>
              <a:ea typeface="微软雅黑" panose="020B0503020204020204" charset="-122"/>
            </a:endParaRPr>
          </a:p>
        </p:txBody>
      </p:sp>
      <p:sp>
        <p:nvSpPr>
          <p:cNvPr id="6"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微软雅黑" panose="020B0503020204020204" charset="-122"/>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7" name="组 5"/>
          <p:cNvGrpSpPr/>
          <p:nvPr/>
        </p:nvGrpSpPr>
        <p:grpSpPr bwMode="auto">
          <a:xfrm>
            <a:off x="9364663" y="3851275"/>
            <a:ext cx="1392237" cy="989013"/>
            <a:chOff x="9286278" y="1725515"/>
            <a:chExt cx="1392554" cy="989008"/>
          </a:xfrm>
        </p:grpSpPr>
        <p:grpSp>
          <p:nvGrpSpPr>
            <p:cNvPr id="8" name="组 6"/>
            <p:cNvGrpSpPr/>
            <p:nvPr/>
          </p:nvGrpSpPr>
          <p:grpSpPr bwMode="auto">
            <a:xfrm>
              <a:off x="9286278" y="1725515"/>
              <a:ext cx="935158" cy="254390"/>
              <a:chOff x="9286278" y="1725515"/>
              <a:chExt cx="935158" cy="254390"/>
            </a:xfrm>
          </p:grpSpPr>
          <p:sp>
            <p:nvSpPr>
              <p:cNvPr id="14"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G143, B212</a:t>
                </a:r>
                <a:endParaRPr kumimoji="1" lang="zh-CN" altLang="en-US" sz="700" i="1" smtClean="0">
                  <a:solidFill>
                    <a:srgbClr val="FFFFFF"/>
                  </a:solidFill>
                  <a:latin typeface="Arial" panose="020B0604020202020204" pitchFamily="34" charset="0"/>
                  <a:ea typeface="微软雅黑" panose="020B0503020204020204" charset="-122"/>
                </a:endParaRPr>
              </a:p>
            </p:txBody>
          </p:sp>
        </p:grpSp>
        <p:grpSp>
          <p:nvGrpSpPr>
            <p:cNvPr id="9" name="组 9"/>
            <p:cNvGrpSpPr/>
            <p:nvPr/>
          </p:nvGrpSpPr>
          <p:grpSpPr bwMode="auto">
            <a:xfrm>
              <a:off x="9286278" y="2098975"/>
              <a:ext cx="1199362" cy="254390"/>
              <a:chOff x="9286278" y="2098975"/>
              <a:chExt cx="1199362" cy="254390"/>
            </a:xfrm>
          </p:grpSpPr>
          <p:sp>
            <p:nvSpPr>
              <p:cNvPr id="12"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R140,G198, B62</a:t>
                </a:r>
                <a:endParaRPr kumimoji="1" lang="zh-CN" altLang="en-US" sz="700" i="1" smtClean="0">
                  <a:solidFill>
                    <a:srgbClr val="FFFFFF"/>
                  </a:solidFill>
                  <a:latin typeface="Arial" panose="020B0604020202020204" pitchFamily="34" charset="0"/>
                  <a:ea typeface="微软雅黑" panose="020B0503020204020204" charset="-122"/>
                </a:endParaRPr>
              </a:p>
            </p:txBody>
          </p:sp>
        </p:grpSp>
        <p:sp>
          <p:nvSpPr>
            <p:cNvPr id="10"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1"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R90,G203, B245</a:t>
              </a:r>
              <a:endParaRPr kumimoji="1" lang="zh-CN" altLang="en-US" sz="700" i="1" smtClean="0">
                <a:solidFill>
                  <a:srgbClr val="FFFFFF"/>
                </a:solidFill>
                <a:latin typeface="Arial" panose="020B0604020202020204" pitchFamily="34" charset="0"/>
                <a:ea typeface="微软雅黑" panose="020B0503020204020204" charset="-122"/>
              </a:endParaRPr>
            </a:p>
          </p:txBody>
        </p:sp>
      </p:gr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3"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ea typeface="微软雅黑" panose="020B0503020204020204" charset="-122"/>
              </a:rPr>
              <a:t>© ZTE Corporation. All rights reserved</a:t>
            </a:r>
          </a:p>
        </p:txBody>
      </p:sp>
      <p:sp>
        <p:nvSpPr>
          <p:cNvPr id="5"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9443F4A4-3DDC-4CDA-A000-D08B93C062DF}" type="slidenum">
              <a:rPr lang="en-US" altLang="zh-CN" sz="800" smtClean="0">
                <a:solidFill>
                  <a:srgbClr val="404040"/>
                </a:solidFill>
                <a:latin typeface="Arial" panose="020B0604020202020204" pitchFamily="34" charset="0"/>
                <a:ea typeface="微软雅黑" panose="020B0503020204020204" charset="-122"/>
              </a:rPr>
              <a:t>‹#›</a:t>
            </a:fld>
            <a:endParaRPr lang="en-US" altLang="zh-CN" sz="800" smtClean="0">
              <a:solidFill>
                <a:srgbClr val="404040"/>
              </a:solidFill>
              <a:latin typeface="Arial" panose="020B0604020202020204" pitchFamily="34" charset="0"/>
              <a:ea typeface="微软雅黑" panose="020B0503020204020204" charset="-122"/>
            </a:endParaRPr>
          </a:p>
        </p:txBody>
      </p:sp>
      <p:sp>
        <p:nvSpPr>
          <p:cNvPr id="6"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微软雅黑" panose="020B0503020204020204" charset="-122"/>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7" name="组 5"/>
          <p:cNvGrpSpPr/>
          <p:nvPr/>
        </p:nvGrpSpPr>
        <p:grpSpPr bwMode="auto">
          <a:xfrm>
            <a:off x="9364663" y="3851275"/>
            <a:ext cx="1392237" cy="989013"/>
            <a:chOff x="9286278" y="1725515"/>
            <a:chExt cx="1392554" cy="989008"/>
          </a:xfrm>
        </p:grpSpPr>
        <p:grpSp>
          <p:nvGrpSpPr>
            <p:cNvPr id="8" name="组 6"/>
            <p:cNvGrpSpPr/>
            <p:nvPr/>
          </p:nvGrpSpPr>
          <p:grpSpPr bwMode="auto">
            <a:xfrm>
              <a:off x="9286278" y="1725515"/>
              <a:ext cx="935158" cy="254390"/>
              <a:chOff x="9286278" y="1725515"/>
              <a:chExt cx="935158" cy="254390"/>
            </a:xfrm>
          </p:grpSpPr>
          <p:sp>
            <p:nvSpPr>
              <p:cNvPr id="14"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G143, B212</a:t>
                </a:r>
                <a:endParaRPr kumimoji="1" lang="zh-CN" altLang="en-US" sz="700" i="1" smtClean="0">
                  <a:solidFill>
                    <a:srgbClr val="FFFFFF"/>
                  </a:solidFill>
                  <a:latin typeface="Arial" panose="020B0604020202020204" pitchFamily="34" charset="0"/>
                  <a:ea typeface="微软雅黑" panose="020B0503020204020204" charset="-122"/>
                </a:endParaRPr>
              </a:p>
            </p:txBody>
          </p:sp>
        </p:grpSp>
        <p:grpSp>
          <p:nvGrpSpPr>
            <p:cNvPr id="9" name="组 9"/>
            <p:cNvGrpSpPr/>
            <p:nvPr/>
          </p:nvGrpSpPr>
          <p:grpSpPr bwMode="auto">
            <a:xfrm>
              <a:off x="9286278" y="2098975"/>
              <a:ext cx="1199362" cy="254390"/>
              <a:chOff x="9286278" y="2098975"/>
              <a:chExt cx="1199362" cy="254390"/>
            </a:xfrm>
          </p:grpSpPr>
          <p:sp>
            <p:nvSpPr>
              <p:cNvPr id="12"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R140,G198, B62</a:t>
                </a:r>
                <a:endParaRPr kumimoji="1" lang="zh-CN" altLang="en-US" sz="700" i="1" smtClean="0">
                  <a:solidFill>
                    <a:srgbClr val="FFFFFF"/>
                  </a:solidFill>
                  <a:latin typeface="Arial" panose="020B0604020202020204" pitchFamily="34" charset="0"/>
                  <a:ea typeface="微软雅黑" panose="020B0503020204020204" charset="-122"/>
                </a:endParaRPr>
              </a:p>
            </p:txBody>
          </p:sp>
        </p:grpSp>
        <p:sp>
          <p:nvSpPr>
            <p:cNvPr id="10"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1"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charset="-122"/>
                </a:rPr>
                <a:t>R90,G203, B245</a:t>
              </a:r>
              <a:endParaRPr kumimoji="1" lang="zh-CN" altLang="en-US" sz="700" i="1" smtClean="0">
                <a:solidFill>
                  <a:srgbClr val="FFFFFF"/>
                </a:solidFill>
                <a:latin typeface="Arial" panose="020B0604020202020204" pitchFamily="34" charset="0"/>
                <a:ea typeface="微软雅黑" panose="020B0503020204020204" charset="-122"/>
              </a:endParaRPr>
            </a:p>
          </p:txBody>
        </p:sp>
      </p:gr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3"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buFont typeface="Arial" panose="020B0604020202020204" pitchFamily="34" charset="0"/>
              <a:buNone/>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Type</a:t>
            </a:r>
            <a:r>
              <a:rPr lang="en-US" altLang="en-US" sz="800" noProof="1" smtClean="0">
                <a:solidFill>
                  <a:srgbClr val="FFFFFF"/>
                </a:solidFill>
                <a:latin typeface="Arial" panose="020B0604020202020204" pitchFamily="34" charset="0"/>
                <a:ea typeface="Heiti SC Light"/>
                <a:cs typeface="Heiti SC Light"/>
              </a:rPr>
              <a:t>：</a:t>
            </a:r>
            <a:r>
              <a:rPr lang="en-US" altLang="ja-JP" sz="800" noProof="1" smtClean="0">
                <a:solidFill>
                  <a:srgbClr val="FFFFFF"/>
                </a:solidFill>
                <a:latin typeface="Arial" panose="020B0604020202020204" pitchFamily="34" charset="0"/>
              </a:rPr>
              <a:t>Arial</a:t>
            </a:r>
            <a:endParaRPr lang="en-US" altLang="zh-CN" sz="800" smtClean="0">
              <a:solidFill>
                <a:srgbClr val="FFFFFF"/>
              </a:solidFill>
              <a:latin typeface="Arial" panose="020B0604020202020204" pitchFamily="34" charset="0"/>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4" name="组 5"/>
          <p:cNvGrpSpPr/>
          <p:nvPr/>
        </p:nvGrpSpPr>
        <p:grpSpPr bwMode="auto">
          <a:xfrm>
            <a:off x="9364663" y="3851275"/>
            <a:ext cx="1392237" cy="989013"/>
            <a:chOff x="9286278" y="1725515"/>
            <a:chExt cx="1392554" cy="989008"/>
          </a:xfrm>
        </p:grpSpPr>
        <p:grpSp>
          <p:nvGrpSpPr>
            <p:cNvPr id="5" name="组 6"/>
            <p:cNvGrpSpPr/>
            <p:nvPr/>
          </p:nvGrpSpPr>
          <p:grpSpPr bwMode="auto">
            <a:xfrm>
              <a:off x="9286278" y="1725515"/>
              <a:ext cx="935158" cy="254390"/>
              <a:chOff x="9286278" y="1725515"/>
              <a:chExt cx="935158" cy="254390"/>
            </a:xfrm>
          </p:grpSpPr>
          <p:sp>
            <p:nvSpPr>
              <p:cNvPr id="11"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2"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6" name="组 9"/>
            <p:cNvGrpSpPr/>
            <p:nvPr/>
          </p:nvGrpSpPr>
          <p:grpSpPr bwMode="auto">
            <a:xfrm>
              <a:off x="9286278" y="2098975"/>
              <a:ext cx="1199362" cy="254390"/>
              <a:chOff x="9286278" y="2098975"/>
              <a:chExt cx="1199362" cy="254390"/>
            </a:xfrm>
          </p:grpSpPr>
          <p:sp>
            <p:nvSpPr>
              <p:cNvPr id="9"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0"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7"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8"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pic>
        <p:nvPicPr>
          <p:cNvPr id="13"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600">
                <a:solidFill>
                  <a:srgbClr val="7F7F7F"/>
                </a:solidFill>
                <a:latin typeface="Arial" panose="020B0604020202020204" pitchFamily="34" charset="0"/>
              </a:rPr>
              <a:t>© ZTE Corporation. All rights reserved</a:t>
            </a:r>
          </a:p>
        </p:txBody>
      </p:sp>
      <p:sp>
        <p:nvSpPr>
          <p:cNvPr id="15"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fld id="{84C30D8D-446E-4B2A-BE04-4CE18EBE6C4F}"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a:prstGeom prst="rect">
            <a:avLst/>
          </a:prstGeo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7_内容">
    <p:spTree>
      <p:nvGrpSpPr>
        <p:cNvPr id="1" name=""/>
        <p:cNvGrpSpPr/>
        <p:nvPr/>
      </p:nvGrpSpPr>
      <p:grpSpPr>
        <a:xfrm>
          <a:off x="0" y="0"/>
          <a:ext cx="0" cy="0"/>
          <a:chOff x="0" y="0"/>
          <a:chExt cx="0" cy="0"/>
        </a:xfrm>
      </p:grpSpPr>
      <p:pic>
        <p:nvPicPr>
          <p:cNvPr id="5" name="Picture 2" descr="ZTE-PPT-16x9-0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7463"/>
            <a:ext cx="9145588" cy="51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600">
                <a:solidFill>
                  <a:srgbClr val="7F7F7F"/>
                </a:solidFill>
                <a:latin typeface="宋体" panose="02010600030101010101" pitchFamily="2" charset="-122"/>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a:noFill/>
          </a:ln>
        </p:spPr>
        <p:txBody>
          <a:bodyPr lIns="91430" tIns="45715" rIns="91430" bIns="4571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fld id="{ABF84A86-A9C5-4B69-BCCC-78CE27A391F0}" type="slidenum">
              <a:rPr lang="en-US" altLang="zh-CN" sz="800" smtClean="0">
                <a:solidFill>
                  <a:srgbClr val="404040"/>
                </a:solidFill>
                <a:latin typeface="Heiti SC Light"/>
              </a:rPr>
              <a:t>‹#›</a:t>
            </a:fld>
            <a:endParaRPr lang="en-US" altLang="zh-CN" sz="800" smtClean="0">
              <a:solidFill>
                <a:srgbClr val="404040"/>
              </a:solidFill>
              <a:latin typeface="Heiti SC Light"/>
            </a:endParaRPr>
          </a:p>
        </p:txBody>
      </p:sp>
      <p:sp>
        <p:nvSpPr>
          <p:cNvPr id="9" name="文本占位符 2"/>
          <p:cNvSpPr>
            <a:spLocks noGrp="1"/>
          </p:cNvSpPr>
          <p:nvPr>
            <p:ph idx="1"/>
          </p:nvPr>
        </p:nvSpPr>
        <p:spPr>
          <a:xfrm>
            <a:off x="185580"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dirty="0"/>
              <a:t>单击此处编辑母版文本样式</a:t>
            </a:r>
          </a:p>
          <a:p>
            <a:pPr lvl="1"/>
            <a:r>
              <a:rPr lang="zh-CN" altLang="en-US" dirty="0"/>
              <a:t>第二级</a:t>
            </a:r>
          </a:p>
        </p:txBody>
      </p:sp>
      <p:sp>
        <p:nvSpPr>
          <p:cNvPr id="14" name="标题 13"/>
          <p:cNvSpPr>
            <a:spLocks noGrp="1"/>
          </p:cNvSpPr>
          <p:nvPr>
            <p:ph type="title"/>
          </p:nvPr>
        </p:nvSpPr>
        <p:spPr>
          <a:xfrm>
            <a:off x="185580" y="226928"/>
            <a:ext cx="4700399" cy="399468"/>
          </a:xfrm>
        </p:spPr>
        <p:txBody>
          <a:bodyPr rtlCol="0">
            <a:noAutofit/>
          </a:bodyPr>
          <a:lstStyle>
            <a:lvl1pPr>
              <a:defRPr lang="zh-CN" altLang="en-US" dirty="0">
                <a:solidFill>
                  <a:srgbClr val="008FD4"/>
                </a:solidFill>
              </a:defRPr>
            </a:lvl1pPr>
          </a:lstStyle>
          <a:p>
            <a:pPr lvl="0"/>
            <a:r>
              <a:rPr lang="zh-CN" altLang="en-US" dirty="0"/>
              <a:t>单击此处编辑母版标题样式</a:t>
            </a:r>
          </a:p>
        </p:txBody>
      </p:sp>
      <p:sp>
        <p:nvSpPr>
          <p:cNvPr id="24" name="文本占位符 2"/>
          <p:cNvSpPr>
            <a:spLocks noGrp="1"/>
          </p:cNvSpPr>
          <p:nvPr>
            <p:ph idx="10"/>
          </p:nvPr>
        </p:nvSpPr>
        <p:spPr>
          <a:xfrm>
            <a:off x="2620986"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p>
          <a:p>
            <a:pPr lvl="1"/>
            <a:r>
              <a:rPr lang="zh-CN" altLang="en-US"/>
              <a:t>第二级</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2"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buFont typeface="Arial" panose="020B0604020202020204" pitchFamily="34" charset="0"/>
              <a:buNone/>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Type</a:t>
            </a:r>
            <a:r>
              <a:rPr lang="en-US" altLang="en-US" sz="800" noProof="1" smtClean="0">
                <a:solidFill>
                  <a:srgbClr val="FFFFFF"/>
                </a:solidFill>
                <a:latin typeface="Arial" panose="020B0604020202020204" pitchFamily="34" charset="0"/>
                <a:ea typeface="Heiti SC Light"/>
                <a:cs typeface="Heiti SC Light"/>
              </a:rPr>
              <a:t>：</a:t>
            </a:r>
            <a:r>
              <a:rPr lang="en-US" altLang="ja-JP" sz="800" noProof="1" smtClean="0">
                <a:solidFill>
                  <a:srgbClr val="FFFFFF"/>
                </a:solidFill>
                <a:latin typeface="Arial" panose="020B0604020202020204" pitchFamily="34" charset="0"/>
              </a:rPr>
              <a:t>Arial</a:t>
            </a:r>
            <a:endParaRPr lang="en-US" altLang="zh-CN" sz="800" smtClean="0">
              <a:solidFill>
                <a:srgbClr val="FFFFFF"/>
              </a:solidFill>
              <a:latin typeface="Arial" panose="020B0604020202020204" pitchFamily="34" charset="0"/>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3" name="组 5"/>
          <p:cNvGrpSpPr/>
          <p:nvPr/>
        </p:nvGrpSpPr>
        <p:grpSpPr bwMode="auto">
          <a:xfrm>
            <a:off x="9364663" y="3851275"/>
            <a:ext cx="1392237" cy="989013"/>
            <a:chOff x="9286278" y="1725515"/>
            <a:chExt cx="1392554" cy="989008"/>
          </a:xfrm>
        </p:grpSpPr>
        <p:grpSp>
          <p:nvGrpSpPr>
            <p:cNvPr id="4" name="组 6"/>
            <p:cNvGrpSpPr/>
            <p:nvPr/>
          </p:nvGrpSpPr>
          <p:grpSpPr bwMode="auto">
            <a:xfrm>
              <a:off x="9286278" y="1725515"/>
              <a:ext cx="935158" cy="254390"/>
              <a:chOff x="9286278" y="1725515"/>
              <a:chExt cx="935158" cy="254390"/>
            </a:xfrm>
          </p:grpSpPr>
          <p:sp>
            <p:nvSpPr>
              <p:cNvPr id="10"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1"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8"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9"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6"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kumimoji="1" lang="zh-CN" altLang="en-US" smtClean="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7"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pic>
        <p:nvPicPr>
          <p:cNvPr id="12"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600">
                <a:solidFill>
                  <a:srgbClr val="7F7F7F"/>
                </a:solidFill>
                <a:latin typeface="Arial" panose="020B0604020202020204" pitchFamily="34" charset="0"/>
              </a:rPr>
              <a:t>© ZTE Corporation. All rights reserved</a:t>
            </a:r>
          </a:p>
        </p:txBody>
      </p:sp>
      <p:sp>
        <p:nvSpPr>
          <p:cNvPr id="14"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fld id="{45A35272-C8A7-4F14-8520-D98FE1F053EA}"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 name="标题 1"/>
          <p:cNvSpPr txBox="1">
            <a:spLocks noChangeArrowheads="1"/>
          </p:cNvSpPr>
          <p:nvPr userDrawn="1"/>
        </p:nvSpPr>
        <p:spPr bwMode="auto">
          <a:xfrm>
            <a:off x="1338263" y="1397000"/>
            <a:ext cx="3351212" cy="1101725"/>
          </a:xfrm>
          <a:prstGeom prst="rect">
            <a:avLst/>
          </a:prstGeom>
          <a:no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4800" b="1" smtClean="0">
                <a:solidFill>
                  <a:schemeClr val="bg1"/>
                </a:solidFill>
                <a:ea typeface="微软雅黑" panose="020B0503020204020204" charset="-122"/>
              </a:rPr>
              <a:t>Thank You!</a:t>
            </a:r>
            <a:endParaRPr lang="zh-CN" altLang="en-US" sz="4800" b="1" smtClean="0">
              <a:solidFill>
                <a:schemeClr val="bg1"/>
              </a:solidFill>
              <a:ea typeface="微软雅黑" panose="020B050302020402020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5.xml"/><Relationship Id="rId7" Type="http://schemas.openxmlformats.org/officeDocument/2006/relationships/theme" Target="../theme/theme3.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heme" Target="../theme/theme4.xml"/><Relationship Id="rId1"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4.jpeg"/><Relationship Id="rId5" Type="http://schemas.openxmlformats.org/officeDocument/2006/relationships/theme" Target="../theme/theme5.xml"/><Relationship Id="rId4" Type="http://schemas.openxmlformats.org/officeDocument/2006/relationships/slideLayout" Target="../slideLayouts/slideLayout13.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theme" Target="../theme/theme6.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7.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18" Type="http://schemas.openxmlformats.org/officeDocument/2006/relationships/theme" Target="../theme/theme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image" Target="../media/image24.jpeg"/><Relationship Id="rId5" Type="http://schemas.openxmlformats.org/officeDocument/2006/relationships/theme" Target="../theme/theme9.xml"/><Relationship Id="rId4"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026" name="Rectangle 8"/>
          <p:cNvSpPr>
            <a:spLocks noChangeArrowheads="1"/>
          </p:cNvSpPr>
          <p:nvPr/>
        </p:nvSpPr>
        <p:spPr bwMode="auto">
          <a:xfrm>
            <a:off x="9236075" y="2576513"/>
            <a:ext cx="1360488" cy="12350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en-US" sz="900" noProof="1" smtClean="0">
                <a:solidFill>
                  <a:schemeClr val="bg1"/>
                </a:solidFill>
                <a:latin typeface="Arial" panose="020B0604020202020204" pitchFamily="34" charset="0"/>
                <a:ea typeface="Heiti SC Light"/>
                <a:cs typeface="Heiti SC Light"/>
              </a:rPr>
              <a:t>Title:</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Type: </a:t>
            </a:r>
            <a:r>
              <a:rPr lang="en-US" altLang="en-US" sz="800" noProof="1" smtClean="0">
                <a:solidFill>
                  <a:schemeClr val="bg1"/>
                </a:solidFill>
                <a:latin typeface="Arial" panose="020B0604020202020204" pitchFamily="34" charset="0"/>
                <a:ea typeface="MS PGothic" panose="020B0600070205080204" pitchFamily="34" charset="-128"/>
              </a:rPr>
              <a:t>Arial</a:t>
            </a:r>
            <a:endParaRPr lang="en-US" altLang="zh-CN" sz="800" smtClean="0">
              <a:solidFill>
                <a:schemeClr val="bg1"/>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Size：32-24-pt</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Color：The ZTE blue </a:t>
            </a:r>
          </a:p>
          <a:p>
            <a:pPr eaLnBrk="1" hangingPunct="1">
              <a:buFont typeface="Arial" panose="020B0604020202020204" pitchFamily="34" charset="0"/>
              <a:buNone/>
              <a:defRPr/>
            </a:pPr>
            <a:endParaRPr lang="en-US" altLang="en-US" sz="900" noProof="1" smtClean="0">
              <a:solidFill>
                <a:schemeClr val="bg1"/>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en-US" sz="900" noProof="1" smtClean="0">
                <a:solidFill>
                  <a:schemeClr val="bg1"/>
                </a:solidFill>
                <a:latin typeface="Arial" panose="020B0604020202020204" pitchFamily="34" charset="0"/>
                <a:ea typeface="Heiti SC Light"/>
                <a:cs typeface="Heiti SC Light"/>
              </a:rPr>
              <a:t>Subtitle:</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Type: </a:t>
            </a:r>
            <a:r>
              <a:rPr lang="en-US" altLang="en-US" sz="800" noProof="1" smtClean="0">
                <a:solidFill>
                  <a:schemeClr val="bg1"/>
                </a:solidFill>
                <a:latin typeface="Arial" panose="020B0604020202020204" pitchFamily="34" charset="0"/>
                <a:ea typeface="MS PGothic" panose="020B0600070205080204" pitchFamily="34" charset="-128"/>
              </a:rPr>
              <a:t>Arial</a:t>
            </a:r>
            <a:endParaRPr lang="en-US" altLang="zh-CN" sz="800" smtClean="0">
              <a:solidFill>
                <a:schemeClr val="bg1"/>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Size：20pt</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Color: The ZTE green</a:t>
            </a:r>
          </a:p>
        </p:txBody>
      </p:sp>
      <p:sp>
        <p:nvSpPr>
          <p:cNvPr id="1027" name="TextBox 4"/>
          <p:cNvSpPr txBox="1">
            <a:spLocks noChangeArrowheads="1"/>
          </p:cNvSpPr>
          <p:nvPr/>
        </p:nvSpPr>
        <p:spPr bwMode="auto">
          <a:xfrm>
            <a:off x="5848350" y="4454525"/>
            <a:ext cx="309563" cy="365125"/>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endParaRPr lang="en-US" altLang="zh-CN" smtClean="0">
              <a:latin typeface="Arial" panose="020B0604020202020204" pitchFamily="34" charset="0"/>
            </a:endParaRPr>
          </a:p>
        </p:txBody>
      </p:sp>
      <p:sp>
        <p:nvSpPr>
          <p:cNvPr id="1028" name="TextBox 5"/>
          <p:cNvSpPr txBox="1">
            <a:spLocks noChangeArrowheads="1"/>
          </p:cNvSpPr>
          <p:nvPr/>
        </p:nvSpPr>
        <p:spPr bwMode="auto">
          <a:xfrm>
            <a:off x="4814888" y="4170363"/>
            <a:ext cx="309562" cy="366712"/>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endParaRPr lang="en-US" altLang="zh-CN" smtClean="0">
              <a:latin typeface="Arial" panose="020B0604020202020204" pitchFamily="34" charset="0"/>
            </a:endParaRPr>
          </a:p>
        </p:txBody>
      </p:sp>
      <p:sp>
        <p:nvSpPr>
          <p:cNvPr id="1029" name="TextBox 6"/>
          <p:cNvSpPr txBox="1">
            <a:spLocks noChangeArrowheads="1"/>
          </p:cNvSpPr>
          <p:nvPr/>
        </p:nvSpPr>
        <p:spPr bwMode="auto">
          <a:xfrm>
            <a:off x="4037013" y="3638550"/>
            <a:ext cx="309562" cy="365125"/>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endParaRPr lang="en-US" altLang="zh-CN" smtClean="0">
              <a:latin typeface="Arial" panose="020B0604020202020204" pitchFamily="34" charset="0"/>
            </a:endParaRPr>
          </a:p>
        </p:txBody>
      </p:sp>
      <p:grpSp>
        <p:nvGrpSpPr>
          <p:cNvPr id="1030" name="组 5"/>
          <p:cNvGrpSpPr/>
          <p:nvPr/>
        </p:nvGrpSpPr>
        <p:grpSpPr bwMode="auto">
          <a:xfrm>
            <a:off x="9364663" y="3851275"/>
            <a:ext cx="1392237" cy="989013"/>
            <a:chOff x="0" y="0"/>
            <a:chExt cx="1392554" cy="989008"/>
          </a:xfrm>
        </p:grpSpPr>
        <p:grpSp>
          <p:nvGrpSpPr>
            <p:cNvPr id="1036" name="组 6"/>
            <p:cNvGrpSpPr/>
            <p:nvPr/>
          </p:nvGrpSpPr>
          <p:grpSpPr bwMode="auto">
            <a:xfrm>
              <a:off x="0" y="0"/>
              <a:ext cx="935158" cy="254390"/>
              <a:chOff x="0" y="0"/>
              <a:chExt cx="935158" cy="254390"/>
            </a:xfrm>
          </p:grpSpPr>
          <p:sp>
            <p:nvSpPr>
              <p:cNvPr id="1042" name="矩形 18"/>
              <p:cNvSpPr>
                <a:spLocks noChangeArrowheads="1"/>
              </p:cNvSpPr>
              <p:nvPr/>
            </p:nvSpPr>
            <p:spPr bwMode="auto">
              <a:xfrm>
                <a:off x="0" y="0"/>
                <a:ext cx="254058" cy="253999"/>
              </a:xfrm>
              <a:prstGeom prst="rect">
                <a:avLst/>
              </a:prstGeom>
              <a:solidFill>
                <a:srgbClr val="008FD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1043" name="文本框 19"/>
              <p:cNvSpPr txBox="1">
                <a:spLocks noChangeArrowheads="1"/>
              </p:cNvSpPr>
              <p:nvPr/>
            </p:nvSpPr>
            <p:spPr bwMode="auto">
              <a:xfrm>
                <a:off x="217537" y="31750"/>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G143, B212</a:t>
                </a:r>
                <a:endParaRPr lang="zh-CN" altLang="en-US" sz="700" i="1" smtClean="0">
                  <a:solidFill>
                    <a:schemeClr val="bg1"/>
                  </a:solidFill>
                  <a:latin typeface="Arial" panose="020B0604020202020204" pitchFamily="34" charset="0"/>
                </a:endParaRPr>
              </a:p>
            </p:txBody>
          </p:sp>
        </p:grpSp>
        <p:grpSp>
          <p:nvGrpSpPr>
            <p:cNvPr id="1037" name="组 9"/>
            <p:cNvGrpSpPr/>
            <p:nvPr/>
          </p:nvGrpSpPr>
          <p:grpSpPr bwMode="auto">
            <a:xfrm>
              <a:off x="0" y="373460"/>
              <a:ext cx="1199362" cy="254390"/>
              <a:chOff x="0" y="0"/>
              <a:chExt cx="1199362" cy="254390"/>
            </a:xfrm>
          </p:grpSpPr>
          <p:sp>
            <p:nvSpPr>
              <p:cNvPr id="1040" name="矩形 14"/>
              <p:cNvSpPr>
                <a:spLocks noChangeArrowheads="1"/>
              </p:cNvSpPr>
              <p:nvPr/>
            </p:nvSpPr>
            <p:spPr bwMode="auto">
              <a:xfrm>
                <a:off x="0" y="-399"/>
                <a:ext cx="254058" cy="253999"/>
              </a:xfrm>
              <a:prstGeom prst="rect">
                <a:avLst/>
              </a:prstGeom>
              <a:solidFill>
                <a:srgbClr val="8CC63E"/>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1041" name="文本框 15"/>
              <p:cNvSpPr txBox="1">
                <a:spLocks noChangeArrowheads="1"/>
              </p:cNvSpPr>
              <p:nvPr/>
            </p:nvSpPr>
            <p:spPr bwMode="auto">
              <a:xfrm>
                <a:off x="217537" y="31351"/>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R140,G198, B62</a:t>
                </a:r>
                <a:endParaRPr lang="zh-CN" altLang="en-US" sz="700" i="1" smtClean="0">
                  <a:solidFill>
                    <a:schemeClr val="bg1"/>
                  </a:solidFill>
                  <a:latin typeface="Arial" panose="020B0604020202020204" pitchFamily="34" charset="0"/>
                </a:endParaRPr>
              </a:p>
            </p:txBody>
          </p:sp>
        </p:grpSp>
        <p:sp>
          <p:nvSpPr>
            <p:cNvPr id="1038" name="矩形 10"/>
            <p:cNvSpPr>
              <a:spLocks noChangeArrowheads="1"/>
            </p:cNvSpPr>
            <p:nvPr/>
          </p:nvSpPr>
          <p:spPr bwMode="auto">
            <a:xfrm>
              <a:off x="0" y="735009"/>
              <a:ext cx="254058" cy="253999"/>
            </a:xfrm>
            <a:prstGeom prst="rect">
              <a:avLst/>
            </a:prstGeom>
            <a:solidFill>
              <a:srgbClr val="5ACBF5"/>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1039" name="文本框 12"/>
            <p:cNvSpPr txBox="1">
              <a:spLocks noChangeArrowheads="1"/>
            </p:cNvSpPr>
            <p:nvPr/>
          </p:nvSpPr>
          <p:spPr bwMode="auto">
            <a:xfrm>
              <a:off x="217537" y="765171"/>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R90,G203, B245</a:t>
              </a:r>
              <a:endParaRPr lang="zh-CN" altLang="en-US" sz="700" i="1" smtClean="0">
                <a:solidFill>
                  <a:schemeClr val="bg1"/>
                </a:solidFill>
                <a:latin typeface="Arial" panose="020B0604020202020204" pitchFamily="34" charset="0"/>
              </a:endParaRPr>
            </a:p>
          </p:txBody>
        </p:sp>
      </p:grpSp>
      <p:sp>
        <p:nvSpPr>
          <p:cNvPr id="1031" name="TextBox 18"/>
          <p:cNvSpPr txBox="1">
            <a:spLocks noChangeArrowheads="1"/>
          </p:cNvSpPr>
          <p:nvPr/>
        </p:nvSpPr>
        <p:spPr bwMode="auto">
          <a:xfrm>
            <a:off x="8153400" y="10160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endParaRPr lang="en-US" altLang="zh-CN" smtClean="0">
              <a:latin typeface="Arial" panose="020B0604020202020204" pitchFamily="34" charset="0"/>
            </a:endParaRPr>
          </a:p>
        </p:txBody>
      </p:sp>
      <p:sp>
        <p:nvSpPr>
          <p:cNvPr id="1032" name="TextBox 19"/>
          <p:cNvSpPr txBox="1">
            <a:spLocks noChangeArrowheads="1"/>
          </p:cNvSpPr>
          <p:nvPr/>
        </p:nvSpPr>
        <p:spPr bwMode="auto">
          <a:xfrm>
            <a:off x="4864100" y="33782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endParaRPr lang="en-US" altLang="zh-CN" smtClean="0">
              <a:latin typeface="Arial" panose="020B0604020202020204" pitchFamily="34" charset="0"/>
            </a:endParaRPr>
          </a:p>
        </p:txBody>
      </p:sp>
      <p:sp>
        <p:nvSpPr>
          <p:cNvPr id="1033" name="标题占位符 1"/>
          <p:cNvSpPr>
            <a:spLocks noGrp="1" noChangeArrowheads="1"/>
          </p:cNvSpPr>
          <p:nvPr>
            <p:ph type="title"/>
          </p:nvPr>
        </p:nvSpPr>
        <p:spPr bwMode="auto">
          <a:xfrm>
            <a:off x="333375" y="342900"/>
            <a:ext cx="676751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zh-CN" smtClean="0"/>
              <a:t>单击此处编辑母版标题样式</a:t>
            </a:r>
          </a:p>
        </p:txBody>
      </p:sp>
      <p:sp>
        <p:nvSpPr>
          <p:cNvPr id="1034" name="文本占位符 2"/>
          <p:cNvSpPr>
            <a:spLocks noGrp="1" noChangeArrowheads="1"/>
          </p:cNvSpPr>
          <p:nvPr>
            <p:ph type="body" idx="1"/>
          </p:nvPr>
        </p:nvSpPr>
        <p:spPr bwMode="auto">
          <a:xfrm>
            <a:off x="358775" y="1200150"/>
            <a:ext cx="8491538"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zh-CN" smtClean="0"/>
              <a:t>单击此处编辑母版文本样式</a:t>
            </a:r>
          </a:p>
          <a:p>
            <a:pPr lvl="1"/>
            <a:r>
              <a:rPr lang="zh-CN" altLang="zh-CN" smtClean="0"/>
              <a:t>二级</a:t>
            </a:r>
          </a:p>
          <a:p>
            <a:pPr lvl="2"/>
            <a:r>
              <a:rPr lang="zh-CN" altLang="zh-CN" smtClean="0"/>
              <a:t>三级</a:t>
            </a:r>
          </a:p>
          <a:p>
            <a:pPr lvl="3"/>
            <a:r>
              <a:rPr lang="zh-CN" altLang="zh-CN" smtClean="0"/>
              <a:t>四级</a:t>
            </a:r>
          </a:p>
          <a:p>
            <a:pPr lvl="4"/>
            <a:r>
              <a:rPr lang="zh-CN" altLang="zh-CN" smtClean="0"/>
              <a:t>五级</a:t>
            </a:r>
          </a:p>
        </p:txBody>
      </p:sp>
      <p:pic>
        <p:nvPicPr>
          <p:cNvPr id="1035" name="Picture 19" descr="1-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8038" y="69850"/>
            <a:ext cx="1789112"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457200" rtl="0" eaLnBrk="0" fontAlgn="base" hangingPunct="0">
        <a:spcBef>
          <a:spcPct val="0"/>
        </a:spcBef>
        <a:spcAft>
          <a:spcPct val="0"/>
        </a:spcAft>
        <a:defRPr sz="2400">
          <a:solidFill>
            <a:schemeClr val="tx1"/>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0" fontAlgn="base" hangingPunct="0">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en-US" sz="900" noProof="1" smtClean="0">
                <a:solidFill>
                  <a:schemeClr val="bg1"/>
                </a:solidFill>
                <a:latin typeface="Arial" panose="020B0604020202020204" pitchFamily="34" charset="0"/>
                <a:ea typeface="Heiti SC Light"/>
                <a:cs typeface="Heiti SC Light"/>
              </a:rPr>
              <a:t>Title:</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Type: </a:t>
            </a:r>
            <a:r>
              <a:rPr lang="en-US" altLang="en-US" sz="800" noProof="1" smtClean="0">
                <a:solidFill>
                  <a:schemeClr val="bg1"/>
                </a:solidFill>
                <a:latin typeface="Arial" panose="020B0604020202020204" pitchFamily="34" charset="0"/>
                <a:ea typeface="MS PGothic" panose="020B0600070205080204" pitchFamily="34" charset="-128"/>
              </a:rPr>
              <a:t>Arial</a:t>
            </a:r>
            <a:endParaRPr lang="en-US" altLang="zh-CN" sz="800" smtClean="0">
              <a:solidFill>
                <a:schemeClr val="bg1"/>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Size：24pt</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Color：The ZTE blue </a:t>
            </a:r>
          </a:p>
          <a:p>
            <a:pPr eaLnBrk="1" hangingPunct="1">
              <a:buFont typeface="Arial" panose="020B0604020202020204" pitchFamily="34" charset="0"/>
              <a:buNone/>
              <a:defRPr/>
            </a:pPr>
            <a:endParaRPr lang="en-US" altLang="en-US" sz="900" noProof="1" smtClean="0">
              <a:solidFill>
                <a:schemeClr val="bg1"/>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en-US" sz="900" noProof="1" smtClean="0">
                <a:solidFill>
                  <a:schemeClr val="bg1"/>
                </a:solidFill>
                <a:latin typeface="Arial" panose="020B0604020202020204" pitchFamily="34" charset="0"/>
                <a:ea typeface="Heiti SC Light"/>
                <a:cs typeface="Heiti SC Light"/>
              </a:rPr>
              <a:t>Subtitle:</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Type:  </a:t>
            </a:r>
            <a:r>
              <a:rPr lang="en-US" altLang="en-US" sz="800" noProof="1" smtClean="0">
                <a:solidFill>
                  <a:schemeClr val="bg1"/>
                </a:solidFill>
                <a:latin typeface="Arial" panose="020B0604020202020204" pitchFamily="34" charset="0"/>
                <a:ea typeface="MS PGothic" panose="020B0600070205080204" pitchFamily="34" charset="-128"/>
              </a:rPr>
              <a:t>Arial</a:t>
            </a:r>
            <a:endParaRPr lang="en-US" altLang="zh-CN" sz="800" smtClean="0">
              <a:solidFill>
                <a:schemeClr val="bg1"/>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Size：16-20pt</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Color: The ZTE green</a:t>
            </a:r>
          </a:p>
        </p:txBody>
      </p:sp>
      <p:grpSp>
        <p:nvGrpSpPr>
          <p:cNvPr id="2051" name="组 5"/>
          <p:cNvGrpSpPr/>
          <p:nvPr/>
        </p:nvGrpSpPr>
        <p:grpSpPr bwMode="auto">
          <a:xfrm>
            <a:off x="9364663" y="3851275"/>
            <a:ext cx="1392237" cy="989013"/>
            <a:chOff x="0" y="0"/>
            <a:chExt cx="1392554" cy="989008"/>
          </a:xfrm>
        </p:grpSpPr>
        <p:grpSp>
          <p:nvGrpSpPr>
            <p:cNvPr id="2054" name="组 6"/>
            <p:cNvGrpSpPr/>
            <p:nvPr/>
          </p:nvGrpSpPr>
          <p:grpSpPr bwMode="auto">
            <a:xfrm>
              <a:off x="0" y="0"/>
              <a:ext cx="935158" cy="254390"/>
              <a:chOff x="0" y="0"/>
              <a:chExt cx="935158" cy="254390"/>
            </a:xfrm>
          </p:grpSpPr>
          <p:sp>
            <p:nvSpPr>
              <p:cNvPr id="2060" name="矩形 18"/>
              <p:cNvSpPr>
                <a:spLocks noChangeArrowheads="1"/>
              </p:cNvSpPr>
              <p:nvPr/>
            </p:nvSpPr>
            <p:spPr bwMode="auto">
              <a:xfrm>
                <a:off x="0" y="0"/>
                <a:ext cx="254058" cy="253999"/>
              </a:xfrm>
              <a:prstGeom prst="rect">
                <a:avLst/>
              </a:prstGeom>
              <a:solidFill>
                <a:srgbClr val="008FD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2061" name="文本框 19"/>
              <p:cNvSpPr txBox="1">
                <a:spLocks noChangeArrowheads="1"/>
              </p:cNvSpPr>
              <p:nvPr/>
            </p:nvSpPr>
            <p:spPr bwMode="auto">
              <a:xfrm>
                <a:off x="217537" y="31750"/>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G143, B212</a:t>
                </a:r>
                <a:endParaRPr lang="zh-CN" altLang="en-US" sz="700" i="1" smtClean="0">
                  <a:solidFill>
                    <a:schemeClr val="bg1"/>
                  </a:solidFill>
                  <a:latin typeface="Arial" panose="020B0604020202020204" pitchFamily="34" charset="0"/>
                </a:endParaRPr>
              </a:p>
            </p:txBody>
          </p:sp>
        </p:grpSp>
        <p:grpSp>
          <p:nvGrpSpPr>
            <p:cNvPr id="2055" name="组 9"/>
            <p:cNvGrpSpPr/>
            <p:nvPr/>
          </p:nvGrpSpPr>
          <p:grpSpPr bwMode="auto">
            <a:xfrm>
              <a:off x="0" y="373460"/>
              <a:ext cx="1199362" cy="254390"/>
              <a:chOff x="0" y="0"/>
              <a:chExt cx="1199362" cy="254390"/>
            </a:xfrm>
          </p:grpSpPr>
          <p:sp>
            <p:nvSpPr>
              <p:cNvPr id="2058" name="矩形 14"/>
              <p:cNvSpPr>
                <a:spLocks noChangeArrowheads="1"/>
              </p:cNvSpPr>
              <p:nvPr/>
            </p:nvSpPr>
            <p:spPr bwMode="auto">
              <a:xfrm>
                <a:off x="0" y="-399"/>
                <a:ext cx="254058" cy="253999"/>
              </a:xfrm>
              <a:prstGeom prst="rect">
                <a:avLst/>
              </a:prstGeom>
              <a:solidFill>
                <a:srgbClr val="8CC63E"/>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2059" name="文本框 15"/>
              <p:cNvSpPr txBox="1">
                <a:spLocks noChangeArrowheads="1"/>
              </p:cNvSpPr>
              <p:nvPr/>
            </p:nvSpPr>
            <p:spPr bwMode="auto">
              <a:xfrm>
                <a:off x="217537" y="31351"/>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R140,G198, B62</a:t>
                </a:r>
                <a:endParaRPr lang="zh-CN" altLang="en-US" sz="700" i="1" smtClean="0">
                  <a:solidFill>
                    <a:schemeClr val="bg1"/>
                  </a:solidFill>
                  <a:latin typeface="Arial" panose="020B0604020202020204" pitchFamily="34" charset="0"/>
                </a:endParaRPr>
              </a:p>
            </p:txBody>
          </p:sp>
        </p:grpSp>
        <p:sp>
          <p:nvSpPr>
            <p:cNvPr id="2056" name="矩形 10"/>
            <p:cNvSpPr>
              <a:spLocks noChangeArrowheads="1"/>
            </p:cNvSpPr>
            <p:nvPr/>
          </p:nvSpPr>
          <p:spPr bwMode="auto">
            <a:xfrm>
              <a:off x="0" y="735009"/>
              <a:ext cx="254058" cy="253999"/>
            </a:xfrm>
            <a:prstGeom prst="rect">
              <a:avLst/>
            </a:prstGeom>
            <a:solidFill>
              <a:srgbClr val="5ACBF5"/>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2057" name="文本框 12"/>
            <p:cNvSpPr txBox="1">
              <a:spLocks noChangeArrowheads="1"/>
            </p:cNvSpPr>
            <p:nvPr/>
          </p:nvSpPr>
          <p:spPr bwMode="auto">
            <a:xfrm>
              <a:off x="217537" y="765171"/>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R90,G203, B245</a:t>
              </a:r>
              <a:endParaRPr lang="zh-CN" altLang="en-US" sz="700" i="1" smtClean="0">
                <a:solidFill>
                  <a:schemeClr val="bg1"/>
                </a:solidFill>
                <a:latin typeface="Arial" panose="020B0604020202020204" pitchFamily="34" charset="0"/>
              </a:endParaRPr>
            </a:p>
          </p:txBody>
        </p:sp>
      </p:grpSp>
      <p:sp>
        <p:nvSpPr>
          <p:cNvPr id="2052" name="标题占位符 1"/>
          <p:cNvSpPr>
            <a:spLocks noGrp="1" noChangeArrowheads="1"/>
          </p:cNvSpPr>
          <p:nvPr>
            <p:ph type="title"/>
          </p:nvPr>
        </p:nvSpPr>
        <p:spPr bwMode="auto">
          <a:xfrm>
            <a:off x="1257300" y="341313"/>
            <a:ext cx="7593013"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zh-CN" smtClean="0"/>
              <a:t>单击此处编辑母版标题样式</a:t>
            </a:r>
          </a:p>
        </p:txBody>
      </p:sp>
      <p:sp>
        <p:nvSpPr>
          <p:cNvPr id="2053" name="文本占位符 2"/>
          <p:cNvSpPr>
            <a:spLocks noGrp="1" noChangeArrowheads="1"/>
          </p:cNvSpPr>
          <p:nvPr>
            <p:ph type="body" idx="1"/>
          </p:nvPr>
        </p:nvSpPr>
        <p:spPr bwMode="auto">
          <a:xfrm>
            <a:off x="1257300" y="1200150"/>
            <a:ext cx="7593013"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zh-CN" smtClean="0"/>
              <a:t>单击此处编辑母版文本样式</a:t>
            </a:r>
          </a:p>
          <a:p>
            <a:pPr lvl="1"/>
            <a:r>
              <a:rPr lang="zh-CN" altLang="zh-CN" smtClean="0"/>
              <a:t>二级</a:t>
            </a:r>
          </a:p>
          <a:p>
            <a:pPr lvl="2"/>
            <a:r>
              <a:rPr lang="zh-CN" altLang="zh-CN" smtClean="0"/>
              <a:t>三级</a:t>
            </a:r>
          </a:p>
          <a:p>
            <a:pPr lvl="3"/>
            <a:r>
              <a:rPr lang="zh-CN" altLang="zh-CN" smtClean="0"/>
              <a:t>四级</a:t>
            </a:r>
          </a:p>
          <a:p>
            <a:pPr lvl="4"/>
            <a:r>
              <a:rPr lang="zh-CN" altLang="zh-CN" smtClean="0"/>
              <a:t>五级</a:t>
            </a:r>
          </a:p>
        </p:txBody>
      </p:sp>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457200" rtl="0" eaLnBrk="0" fontAlgn="base" hangingPunct="0">
        <a:spcBef>
          <a:spcPct val="0"/>
        </a:spcBef>
        <a:spcAft>
          <a:spcPct val="0"/>
        </a:spcAft>
        <a:defRPr sz="2400">
          <a:solidFill>
            <a:schemeClr val="tx1"/>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0" fontAlgn="base" hangingPunct="0">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074" name="Picture 2" descr="ZTE-PPT-16x9-0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8"/>
          <p:cNvSpPr>
            <a:spLocks noChangeArrowheads="1"/>
          </p:cNvSpPr>
          <p:nvPr/>
        </p:nvSpPr>
        <p:spPr bwMode="auto">
          <a:xfrm>
            <a:off x="9236075" y="2576513"/>
            <a:ext cx="1360488" cy="12350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en-US" sz="900" noProof="1" smtClean="0">
                <a:solidFill>
                  <a:schemeClr val="bg1"/>
                </a:solidFill>
                <a:latin typeface="Arial" panose="020B0604020202020204" pitchFamily="34" charset="0"/>
                <a:ea typeface="Heiti SC Light"/>
                <a:cs typeface="Heiti SC Light"/>
              </a:rPr>
              <a:t>Title:</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Type: </a:t>
            </a:r>
            <a:r>
              <a:rPr lang="en-US" altLang="en-US" sz="800" noProof="1" smtClean="0">
                <a:solidFill>
                  <a:schemeClr val="bg1"/>
                </a:solidFill>
                <a:latin typeface="Arial" panose="020B0604020202020204" pitchFamily="34" charset="0"/>
                <a:ea typeface="MS PGothic" panose="020B0600070205080204" pitchFamily="34" charset="-128"/>
              </a:rPr>
              <a:t>Arial</a:t>
            </a:r>
            <a:endParaRPr lang="en-US" altLang="zh-CN" sz="800" smtClean="0">
              <a:solidFill>
                <a:schemeClr val="bg1"/>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Size：22-24pt</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Color：The ZTE blue </a:t>
            </a:r>
          </a:p>
          <a:p>
            <a:pPr eaLnBrk="1" hangingPunct="1">
              <a:buFont typeface="Arial" panose="020B0604020202020204" pitchFamily="34" charset="0"/>
              <a:buNone/>
              <a:defRPr/>
            </a:pPr>
            <a:endParaRPr lang="en-US" altLang="en-US" sz="900" noProof="1" smtClean="0">
              <a:solidFill>
                <a:schemeClr val="bg1"/>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en-US" sz="900" noProof="1" smtClean="0">
                <a:solidFill>
                  <a:schemeClr val="bg1"/>
                </a:solidFill>
                <a:latin typeface="Arial" panose="020B0604020202020204" pitchFamily="34" charset="0"/>
                <a:ea typeface="Heiti SC Light"/>
                <a:cs typeface="Heiti SC Light"/>
              </a:rPr>
              <a:t>Subtitle:</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Type：</a:t>
            </a:r>
            <a:r>
              <a:rPr lang="en-US" altLang="en-US" sz="800" noProof="1" smtClean="0">
                <a:solidFill>
                  <a:schemeClr val="bg1"/>
                </a:solidFill>
                <a:latin typeface="Arial" panose="020B0604020202020204" pitchFamily="34" charset="0"/>
                <a:ea typeface="MS PGothic" panose="020B0600070205080204" pitchFamily="34" charset="-128"/>
              </a:rPr>
              <a:t>Arial</a:t>
            </a:r>
            <a:endParaRPr lang="en-US" altLang="zh-CN" sz="800" smtClean="0">
              <a:solidFill>
                <a:schemeClr val="bg1"/>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Size：14-18pt</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Color: The ZTE green</a:t>
            </a:r>
          </a:p>
        </p:txBody>
      </p:sp>
      <p:grpSp>
        <p:nvGrpSpPr>
          <p:cNvPr id="3076" name="组 5"/>
          <p:cNvGrpSpPr/>
          <p:nvPr/>
        </p:nvGrpSpPr>
        <p:grpSpPr bwMode="auto">
          <a:xfrm>
            <a:off x="9364663" y="3851275"/>
            <a:ext cx="1392237" cy="989013"/>
            <a:chOff x="0" y="0"/>
            <a:chExt cx="1392554" cy="989008"/>
          </a:xfrm>
        </p:grpSpPr>
        <p:grpSp>
          <p:nvGrpSpPr>
            <p:cNvPr id="3081" name="组 6"/>
            <p:cNvGrpSpPr/>
            <p:nvPr/>
          </p:nvGrpSpPr>
          <p:grpSpPr bwMode="auto">
            <a:xfrm>
              <a:off x="0" y="0"/>
              <a:ext cx="935158" cy="254390"/>
              <a:chOff x="0" y="0"/>
              <a:chExt cx="935158" cy="254390"/>
            </a:xfrm>
          </p:grpSpPr>
          <p:sp>
            <p:nvSpPr>
              <p:cNvPr id="3087" name="矩形 18"/>
              <p:cNvSpPr>
                <a:spLocks noChangeArrowheads="1"/>
              </p:cNvSpPr>
              <p:nvPr/>
            </p:nvSpPr>
            <p:spPr bwMode="auto">
              <a:xfrm>
                <a:off x="0" y="0"/>
                <a:ext cx="254058" cy="253999"/>
              </a:xfrm>
              <a:prstGeom prst="rect">
                <a:avLst/>
              </a:prstGeom>
              <a:solidFill>
                <a:srgbClr val="008FD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3088" name="文本框 19"/>
              <p:cNvSpPr txBox="1">
                <a:spLocks noChangeArrowheads="1"/>
              </p:cNvSpPr>
              <p:nvPr/>
            </p:nvSpPr>
            <p:spPr bwMode="auto">
              <a:xfrm>
                <a:off x="217537" y="31750"/>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G143, B212</a:t>
                </a:r>
                <a:endParaRPr lang="zh-CN" altLang="en-US" sz="700" i="1" smtClean="0">
                  <a:solidFill>
                    <a:schemeClr val="bg1"/>
                  </a:solidFill>
                  <a:latin typeface="Arial" panose="020B0604020202020204" pitchFamily="34" charset="0"/>
                </a:endParaRPr>
              </a:p>
            </p:txBody>
          </p:sp>
        </p:grpSp>
        <p:grpSp>
          <p:nvGrpSpPr>
            <p:cNvPr id="3082" name="组 9"/>
            <p:cNvGrpSpPr/>
            <p:nvPr/>
          </p:nvGrpSpPr>
          <p:grpSpPr bwMode="auto">
            <a:xfrm>
              <a:off x="0" y="373460"/>
              <a:ext cx="1199362" cy="254390"/>
              <a:chOff x="0" y="0"/>
              <a:chExt cx="1199362" cy="254390"/>
            </a:xfrm>
          </p:grpSpPr>
          <p:sp>
            <p:nvSpPr>
              <p:cNvPr id="3085" name="矩形 14"/>
              <p:cNvSpPr>
                <a:spLocks noChangeArrowheads="1"/>
              </p:cNvSpPr>
              <p:nvPr/>
            </p:nvSpPr>
            <p:spPr bwMode="auto">
              <a:xfrm>
                <a:off x="0" y="-399"/>
                <a:ext cx="254058" cy="253999"/>
              </a:xfrm>
              <a:prstGeom prst="rect">
                <a:avLst/>
              </a:prstGeom>
              <a:solidFill>
                <a:srgbClr val="8CC63E"/>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3086" name="文本框 15"/>
              <p:cNvSpPr txBox="1">
                <a:spLocks noChangeArrowheads="1"/>
              </p:cNvSpPr>
              <p:nvPr/>
            </p:nvSpPr>
            <p:spPr bwMode="auto">
              <a:xfrm>
                <a:off x="217537" y="31351"/>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R140,G198, B62</a:t>
                </a:r>
                <a:endParaRPr lang="zh-CN" altLang="en-US" sz="700" i="1" smtClean="0">
                  <a:solidFill>
                    <a:schemeClr val="bg1"/>
                  </a:solidFill>
                  <a:latin typeface="Arial" panose="020B0604020202020204" pitchFamily="34" charset="0"/>
                </a:endParaRPr>
              </a:p>
            </p:txBody>
          </p:sp>
        </p:grpSp>
        <p:sp>
          <p:nvSpPr>
            <p:cNvPr id="3083" name="矩形 10"/>
            <p:cNvSpPr>
              <a:spLocks noChangeArrowheads="1"/>
            </p:cNvSpPr>
            <p:nvPr/>
          </p:nvSpPr>
          <p:spPr bwMode="auto">
            <a:xfrm>
              <a:off x="0" y="735009"/>
              <a:ext cx="254058" cy="253999"/>
            </a:xfrm>
            <a:prstGeom prst="rect">
              <a:avLst/>
            </a:prstGeom>
            <a:solidFill>
              <a:srgbClr val="5ACBF5"/>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3084" name="文本框 12"/>
            <p:cNvSpPr txBox="1">
              <a:spLocks noChangeArrowheads="1"/>
            </p:cNvSpPr>
            <p:nvPr/>
          </p:nvSpPr>
          <p:spPr bwMode="auto">
            <a:xfrm>
              <a:off x="217537" y="765171"/>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R90,G203, B245</a:t>
              </a:r>
              <a:endParaRPr lang="zh-CN" altLang="en-US" sz="700" i="1" smtClean="0">
                <a:solidFill>
                  <a:schemeClr val="bg1"/>
                </a:solidFill>
                <a:latin typeface="Arial" panose="020B0604020202020204" pitchFamily="34" charset="0"/>
              </a:endParaRPr>
            </a:p>
          </p:txBody>
        </p:sp>
      </p:grpSp>
      <p:sp>
        <p:nvSpPr>
          <p:cNvPr id="3077"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600">
                <a:solidFill>
                  <a:srgbClr val="7F7F7F"/>
                </a:solidFill>
                <a:latin typeface="Arial" panose="020B0604020202020204" pitchFamily="34" charset="0"/>
              </a:rPr>
              <a:t>© ZTE Corporation. All rights reserved</a:t>
            </a:r>
          </a:p>
        </p:txBody>
      </p:sp>
      <p:sp>
        <p:nvSpPr>
          <p:cNvPr id="3078" name="Slide Number Placeholder 5"/>
          <p:cNvSpPr>
            <a:spLocks noGrp="1" noChangeArrowheads="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fld id="{A55CD9BF-D78F-4ED3-9B4B-3BB009522CF6}"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3079" name="标题占位符 1"/>
          <p:cNvSpPr>
            <a:spLocks noGrp="1" noChangeArrowheads="1"/>
          </p:cNvSpPr>
          <p:nvPr>
            <p:ph type="title"/>
          </p:nvPr>
        </p:nvSpPr>
        <p:spPr bwMode="auto">
          <a:xfrm>
            <a:off x="333375" y="341313"/>
            <a:ext cx="8516938"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zh-CN" smtClean="0"/>
              <a:t>单击此处编辑母版标题样式</a:t>
            </a:r>
          </a:p>
        </p:txBody>
      </p:sp>
      <p:sp>
        <p:nvSpPr>
          <p:cNvPr id="3080" name="文本占位符 2"/>
          <p:cNvSpPr>
            <a:spLocks noGrp="1" noChangeArrowheads="1"/>
          </p:cNvSpPr>
          <p:nvPr>
            <p:ph type="body" idx="1"/>
          </p:nvPr>
        </p:nvSpPr>
        <p:spPr bwMode="auto">
          <a:xfrm>
            <a:off x="358775" y="1200150"/>
            <a:ext cx="8491538"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zh-CN" smtClean="0"/>
              <a:t>单击此处编辑母版文本样式</a:t>
            </a:r>
          </a:p>
          <a:p>
            <a:pPr lvl="1"/>
            <a:r>
              <a:rPr lang="zh-CN" altLang="zh-CN" smtClean="0"/>
              <a:t>二级</a:t>
            </a:r>
          </a:p>
          <a:p>
            <a:pPr lvl="2"/>
            <a:r>
              <a:rPr lang="zh-CN" altLang="zh-CN" smtClean="0"/>
              <a:t>三级</a:t>
            </a:r>
          </a:p>
          <a:p>
            <a:pPr lvl="3"/>
            <a:r>
              <a:rPr lang="zh-CN" altLang="zh-CN" smtClean="0"/>
              <a:t>四级</a:t>
            </a:r>
          </a:p>
          <a:p>
            <a:pPr lvl="4"/>
            <a:r>
              <a:rPr lang="zh-CN" altLang="zh-CN" smtClean="0"/>
              <a:t>五级</a:t>
            </a: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Lst>
  <p:txStyles>
    <p:titleStyle>
      <a:lvl1pPr algn="l" defTabSz="457200" rtl="0" eaLnBrk="0" fontAlgn="base" hangingPunct="0">
        <a:spcBef>
          <a:spcPct val="0"/>
        </a:spcBef>
        <a:spcAft>
          <a:spcPct val="0"/>
        </a:spcAft>
        <a:defRPr sz="2400">
          <a:solidFill>
            <a:schemeClr val="tx1"/>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0" fontAlgn="base" hangingPunct="0">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4x3-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88" y="-822325"/>
            <a:ext cx="9191626" cy="689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标题占位符 1"/>
          <p:cNvSpPr>
            <a:spLocks noGrp="1" noChangeArrowheads="1"/>
          </p:cNvSpPr>
          <p:nvPr>
            <p:ph type="title"/>
          </p:nvPr>
        </p:nvSpPr>
        <p:spPr bwMode="auto">
          <a:xfrm>
            <a:off x="333375" y="341313"/>
            <a:ext cx="8516938"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zh-CN" smtClean="0"/>
              <a:t>单击此处编辑母版标题样式</a:t>
            </a:r>
          </a:p>
        </p:txBody>
      </p:sp>
      <p:sp>
        <p:nvSpPr>
          <p:cNvPr id="4100" name="文本占位符 2"/>
          <p:cNvSpPr>
            <a:spLocks noGrp="1" noChangeArrowheads="1"/>
          </p:cNvSpPr>
          <p:nvPr>
            <p:ph type="body" idx="1"/>
          </p:nvPr>
        </p:nvSpPr>
        <p:spPr bwMode="auto">
          <a:xfrm>
            <a:off x="358775" y="1200150"/>
            <a:ext cx="8491538"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zh-CN" smtClean="0"/>
              <a:t>单击此处编辑母版文本样式</a:t>
            </a:r>
          </a:p>
          <a:p>
            <a:pPr lvl="1"/>
            <a:r>
              <a:rPr lang="zh-CN" altLang="zh-CN" smtClean="0"/>
              <a:t>二级</a:t>
            </a:r>
          </a:p>
          <a:p>
            <a:pPr lvl="2"/>
            <a:r>
              <a:rPr lang="zh-CN" altLang="zh-CN" smtClean="0"/>
              <a:t>三级</a:t>
            </a:r>
          </a:p>
          <a:p>
            <a:pPr lvl="3"/>
            <a:r>
              <a:rPr lang="zh-CN" altLang="zh-CN" smtClean="0"/>
              <a:t>四级</a:t>
            </a:r>
          </a:p>
          <a:p>
            <a:pPr lvl="4"/>
            <a:r>
              <a:rPr lang="zh-CN" altLang="zh-CN" smtClean="0"/>
              <a:t>五级</a:t>
            </a:r>
          </a:p>
        </p:txBody>
      </p:sp>
    </p:spTree>
  </p:cSld>
  <p:clrMap bg1="lt1" tx1="dk1" bg2="lt2" tx2="dk2" accent1="accent1" accent2="accent2" accent3="accent3" accent4="accent4" accent5="accent5" accent6="accent6" hlink="hlink" folHlink="folHlink"/>
  <p:sldLayoutIdLst>
    <p:sldLayoutId id="2147483660" r:id="rId1"/>
  </p:sldLayoutIdLst>
  <p:txStyles>
    <p:titleStyle>
      <a:lvl1pPr algn="l" defTabSz="457200" rtl="0" eaLnBrk="0" fontAlgn="base" hangingPunct="0">
        <a:spcBef>
          <a:spcPct val="0"/>
        </a:spcBef>
        <a:spcAft>
          <a:spcPct val="0"/>
        </a:spcAft>
        <a:defRPr sz="2400">
          <a:solidFill>
            <a:schemeClr val="tx1"/>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0" fontAlgn="base" hangingPunct="0">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5122" name="Picture 2" descr="ZTE-PPT-16x9-0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8"/>
          <p:cNvSpPr>
            <a:spLocks noChangeArrowheads="1"/>
          </p:cNvSpPr>
          <p:nvPr/>
        </p:nvSpPr>
        <p:spPr bwMode="auto">
          <a:xfrm>
            <a:off x="9236075" y="2576513"/>
            <a:ext cx="1360488" cy="12350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en-US" sz="900" noProof="1" smtClean="0">
                <a:solidFill>
                  <a:srgbClr val="FFFFFF"/>
                </a:solidFill>
                <a:latin typeface="Arial" panose="020B0604020202020204" pitchFamily="34" charset="0"/>
                <a:ea typeface="Heiti SC Light"/>
                <a:cs typeface="Heiti SC Light"/>
              </a:rPr>
              <a:t>Title:</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Type: </a:t>
            </a:r>
            <a:r>
              <a:rPr lang="en-US" altLang="en-US"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Size：22-24pt</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Color：The ZTE blue </a:t>
            </a:r>
          </a:p>
          <a:p>
            <a:pPr eaLnBrk="1" hangingPunct="1">
              <a:buFont typeface="Arial" panose="020B0604020202020204" pitchFamily="34" charset="0"/>
              <a:buNone/>
              <a:defRPr/>
            </a:pPr>
            <a:endParaRPr lang="en-US" altLang="en-US"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en-US" sz="900" noProof="1" smtClean="0">
                <a:solidFill>
                  <a:srgbClr val="FFFFFF"/>
                </a:solidFill>
                <a:latin typeface="Arial" panose="020B0604020202020204" pitchFamily="34" charset="0"/>
                <a:ea typeface="Heiti SC Light"/>
                <a:cs typeface="Heiti SC Light"/>
              </a:rPr>
              <a:t>Subtitle:</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Type：</a:t>
            </a:r>
            <a:r>
              <a:rPr lang="en-US" altLang="en-US"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Size：14-18pt</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Color: The ZTE green</a:t>
            </a:r>
          </a:p>
        </p:txBody>
      </p:sp>
      <p:grpSp>
        <p:nvGrpSpPr>
          <p:cNvPr id="5124" name="组 5"/>
          <p:cNvGrpSpPr/>
          <p:nvPr/>
        </p:nvGrpSpPr>
        <p:grpSpPr bwMode="auto">
          <a:xfrm>
            <a:off x="9364663" y="3851275"/>
            <a:ext cx="1392237" cy="989013"/>
            <a:chOff x="0" y="0"/>
            <a:chExt cx="1392554" cy="989008"/>
          </a:xfrm>
        </p:grpSpPr>
        <p:grpSp>
          <p:nvGrpSpPr>
            <p:cNvPr id="5129" name="组 6"/>
            <p:cNvGrpSpPr/>
            <p:nvPr/>
          </p:nvGrpSpPr>
          <p:grpSpPr bwMode="auto">
            <a:xfrm>
              <a:off x="0" y="0"/>
              <a:ext cx="935158" cy="254390"/>
              <a:chOff x="0" y="0"/>
              <a:chExt cx="935158" cy="254390"/>
            </a:xfrm>
          </p:grpSpPr>
          <p:sp>
            <p:nvSpPr>
              <p:cNvPr id="5135" name="矩形 18"/>
              <p:cNvSpPr>
                <a:spLocks noChangeArrowheads="1"/>
              </p:cNvSpPr>
              <p:nvPr/>
            </p:nvSpPr>
            <p:spPr bwMode="auto">
              <a:xfrm>
                <a:off x="0" y="0"/>
                <a:ext cx="254058" cy="253999"/>
              </a:xfrm>
              <a:prstGeom prst="rect">
                <a:avLst/>
              </a:prstGeom>
              <a:solidFill>
                <a:srgbClr val="008FD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5136" name="文本框 19"/>
              <p:cNvSpPr txBox="1">
                <a:spLocks noChangeArrowheads="1"/>
              </p:cNvSpPr>
              <p:nvPr/>
            </p:nvSpPr>
            <p:spPr bwMode="auto">
              <a:xfrm>
                <a:off x="217537" y="31750"/>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rgbClr val="FFFFFF"/>
                    </a:solidFill>
                    <a:latin typeface="Arial" panose="020B0604020202020204" pitchFamily="34" charset="0"/>
                  </a:rPr>
                  <a:t>G143, B212</a:t>
                </a:r>
                <a:endParaRPr lang="zh-CN" altLang="en-US" sz="700" i="1" smtClean="0">
                  <a:solidFill>
                    <a:srgbClr val="FFFFFF"/>
                  </a:solidFill>
                  <a:latin typeface="Arial" panose="020B0604020202020204" pitchFamily="34" charset="0"/>
                </a:endParaRPr>
              </a:p>
            </p:txBody>
          </p:sp>
        </p:grpSp>
        <p:grpSp>
          <p:nvGrpSpPr>
            <p:cNvPr id="5130" name="组 9"/>
            <p:cNvGrpSpPr/>
            <p:nvPr/>
          </p:nvGrpSpPr>
          <p:grpSpPr bwMode="auto">
            <a:xfrm>
              <a:off x="0" y="373460"/>
              <a:ext cx="1199362" cy="254390"/>
              <a:chOff x="0" y="0"/>
              <a:chExt cx="1199362" cy="254390"/>
            </a:xfrm>
          </p:grpSpPr>
          <p:sp>
            <p:nvSpPr>
              <p:cNvPr id="5133" name="矩形 14"/>
              <p:cNvSpPr>
                <a:spLocks noChangeArrowheads="1"/>
              </p:cNvSpPr>
              <p:nvPr/>
            </p:nvSpPr>
            <p:spPr bwMode="auto">
              <a:xfrm>
                <a:off x="0" y="-399"/>
                <a:ext cx="254058" cy="253999"/>
              </a:xfrm>
              <a:prstGeom prst="rect">
                <a:avLst/>
              </a:prstGeom>
              <a:solidFill>
                <a:srgbClr val="8CC63E"/>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5134" name="文本框 15"/>
              <p:cNvSpPr txBox="1">
                <a:spLocks noChangeArrowheads="1"/>
              </p:cNvSpPr>
              <p:nvPr/>
            </p:nvSpPr>
            <p:spPr bwMode="auto">
              <a:xfrm>
                <a:off x="217537" y="31351"/>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rgbClr val="FFFFFF"/>
                    </a:solidFill>
                    <a:latin typeface="Arial" panose="020B0604020202020204" pitchFamily="34" charset="0"/>
                  </a:rPr>
                  <a:t>R140,G198, B62</a:t>
                </a:r>
                <a:endParaRPr lang="zh-CN" altLang="en-US" sz="700" i="1" smtClean="0">
                  <a:solidFill>
                    <a:srgbClr val="FFFFFF"/>
                  </a:solidFill>
                  <a:latin typeface="Arial" panose="020B0604020202020204" pitchFamily="34" charset="0"/>
                </a:endParaRPr>
              </a:p>
            </p:txBody>
          </p:sp>
        </p:grpSp>
        <p:sp>
          <p:nvSpPr>
            <p:cNvPr id="5131" name="矩形 10"/>
            <p:cNvSpPr>
              <a:spLocks noChangeArrowheads="1"/>
            </p:cNvSpPr>
            <p:nvPr/>
          </p:nvSpPr>
          <p:spPr bwMode="auto">
            <a:xfrm>
              <a:off x="0" y="735009"/>
              <a:ext cx="254058" cy="253999"/>
            </a:xfrm>
            <a:prstGeom prst="rect">
              <a:avLst/>
            </a:prstGeom>
            <a:solidFill>
              <a:srgbClr val="5ACBF5"/>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5132" name="文本框 12"/>
            <p:cNvSpPr txBox="1">
              <a:spLocks noChangeArrowheads="1"/>
            </p:cNvSpPr>
            <p:nvPr/>
          </p:nvSpPr>
          <p:spPr bwMode="auto">
            <a:xfrm>
              <a:off x="217537" y="765171"/>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rgbClr val="FFFFFF"/>
                  </a:solidFill>
                  <a:latin typeface="Arial" panose="020B0604020202020204" pitchFamily="34" charset="0"/>
                </a:rPr>
                <a:t>R90,G203, B245</a:t>
              </a:r>
              <a:endParaRPr lang="zh-CN" altLang="en-US" sz="700" i="1" smtClean="0">
                <a:solidFill>
                  <a:srgbClr val="FFFFFF"/>
                </a:solidFill>
                <a:latin typeface="Arial" panose="020B0604020202020204" pitchFamily="34" charset="0"/>
              </a:endParaRPr>
            </a:p>
          </p:txBody>
        </p:sp>
      </p:grpSp>
      <p:sp>
        <p:nvSpPr>
          <p:cNvPr id="5125" name="TextBox 16"/>
          <p:cNvSpPr txBox="1">
            <a:spLocks noChangeArrowheads="1"/>
          </p:cNvSpPr>
          <p:nvPr/>
        </p:nvSpPr>
        <p:spPr bwMode="auto">
          <a:xfrm>
            <a:off x="5030788" y="4852988"/>
            <a:ext cx="2190750" cy="169862"/>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600">
                <a:solidFill>
                  <a:srgbClr val="7F7F7F"/>
                </a:solidFill>
                <a:latin typeface="Arial" panose="020B0604020202020204" pitchFamily="34" charset="0"/>
              </a:rPr>
              <a:t>© ZTE All rights reserved</a:t>
            </a:r>
          </a:p>
        </p:txBody>
      </p:sp>
      <p:sp>
        <p:nvSpPr>
          <p:cNvPr id="5126" name="Slide Number Placeholder 5"/>
          <p:cNvSpPr>
            <a:spLocks noGrp="1" noChangeArrowheads="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fld id="{75BEA079-0924-4DAB-986A-01D4AB3AAA08}"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sp>
        <p:nvSpPr>
          <p:cNvPr id="5127" name="标题占位符 1"/>
          <p:cNvSpPr>
            <a:spLocks noGrp="1" noChangeArrowheads="1"/>
          </p:cNvSpPr>
          <p:nvPr>
            <p:ph type="title"/>
          </p:nvPr>
        </p:nvSpPr>
        <p:spPr bwMode="auto">
          <a:xfrm>
            <a:off x="333375" y="341313"/>
            <a:ext cx="8516938"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zh-CN" smtClean="0"/>
              <a:t>单击此处编辑母版标题样式</a:t>
            </a:r>
          </a:p>
        </p:txBody>
      </p:sp>
      <p:sp>
        <p:nvSpPr>
          <p:cNvPr id="5128" name="文本占位符 2"/>
          <p:cNvSpPr>
            <a:spLocks noGrp="1" noChangeArrowheads="1"/>
          </p:cNvSpPr>
          <p:nvPr>
            <p:ph type="body" idx="1"/>
          </p:nvPr>
        </p:nvSpPr>
        <p:spPr bwMode="auto">
          <a:xfrm>
            <a:off x="358775" y="1200150"/>
            <a:ext cx="8491538"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zh-CN" smtClean="0"/>
              <a:t>单击此处编辑母版文本样式</a:t>
            </a:r>
          </a:p>
          <a:p>
            <a:pPr lvl="1"/>
            <a:r>
              <a:rPr lang="zh-CN" altLang="zh-CN" smtClean="0"/>
              <a:t>二级</a:t>
            </a:r>
          </a:p>
          <a:p>
            <a:pPr lvl="2"/>
            <a:r>
              <a:rPr lang="zh-CN" altLang="zh-CN" smtClean="0"/>
              <a:t>三级</a:t>
            </a:r>
          </a:p>
          <a:p>
            <a:pPr lvl="3"/>
            <a:r>
              <a:rPr lang="zh-CN" altLang="zh-CN" smtClean="0"/>
              <a:t>四级</a:t>
            </a:r>
          </a:p>
          <a:p>
            <a:pPr lvl="4"/>
            <a:r>
              <a:rPr lang="zh-CN" altLang="zh-CN" smtClean="0"/>
              <a:t>五级</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Lst>
  <p:txStyles>
    <p:titleStyle>
      <a:lvl1pPr algn="l" defTabSz="457200" rtl="0" eaLnBrk="0" fontAlgn="base" hangingPunct="0">
        <a:spcBef>
          <a:spcPct val="0"/>
        </a:spcBef>
        <a:spcAft>
          <a:spcPct val="0"/>
        </a:spcAft>
        <a:defRPr sz="2400">
          <a:solidFill>
            <a:schemeClr val="tx1"/>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0" fontAlgn="base" hangingPunct="0">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标题占位符 1"/>
          <p:cNvSpPr>
            <a:spLocks noGrp="1"/>
          </p:cNvSpPr>
          <p:nvPr>
            <p:ph type="title"/>
          </p:nvPr>
        </p:nvSpPr>
        <p:spPr bwMode="auto">
          <a:xfrm>
            <a:off x="333375" y="341313"/>
            <a:ext cx="8516938"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en-US" smtClean="0"/>
              <a:t>单击此处编辑母版标题样式</a:t>
            </a:r>
          </a:p>
        </p:txBody>
      </p:sp>
      <p:sp>
        <p:nvSpPr>
          <p:cNvPr id="6147" name="文本占位符 2"/>
          <p:cNvSpPr>
            <a:spLocks noGrp="1"/>
          </p:cNvSpPr>
          <p:nvPr>
            <p:ph type="body" idx="1"/>
          </p:nvPr>
        </p:nvSpPr>
        <p:spPr bwMode="auto">
          <a:xfrm>
            <a:off x="358775" y="1200150"/>
            <a:ext cx="8491538"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lgn="l" defTabSz="457200" rtl="0" eaLnBrk="0" fontAlgn="base" latinLnBrk="1" hangingPunct="0">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0" fontAlgn="base" latinLnBrk="1" hangingPunct="0">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0" fontAlgn="base" latinLnBrk="1" hangingPunct="0">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0" fontAlgn="base" latinLnBrk="1" hangingPunct="0">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0" fontAlgn="base" latinLnBrk="1" hangingPunct="0">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0" fontAlgn="base" latinLnBrk="1" hangingPunct="0">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0" fontAlgn="base" latinLnBrk="1" hangingPunct="0">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0" fontAlgn="base" latinLnBrk="1" hangingPunct="0">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0" fontAlgn="base" latinLnBrk="1" hangingPunct="0">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0" fontAlgn="base" latinLnBrk="1" hangingPunct="0">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0" name="标题占位符 1"/>
          <p:cNvSpPr>
            <a:spLocks noGrp="1"/>
          </p:cNvSpPr>
          <p:nvPr>
            <p:ph type="title"/>
          </p:nvPr>
        </p:nvSpPr>
        <p:spPr bwMode="auto">
          <a:xfrm>
            <a:off x="168275" y="177800"/>
            <a:ext cx="8628063"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3993" tIns="26996" rIns="53993" bIns="26996" numCol="1" anchor="ctr" anchorCtr="0" compatLnSpc="1"/>
          <a:lstStyle/>
          <a:p>
            <a:pPr lvl="0"/>
            <a:r>
              <a:rPr lang="zh-CN" altLang="en-US" smtClean="0"/>
              <a:t>单击此处编辑母版标题样式</a:t>
            </a:r>
          </a:p>
        </p:txBody>
      </p:sp>
      <p:sp>
        <p:nvSpPr>
          <p:cNvPr id="7171" name="文本占位符 2"/>
          <p:cNvSpPr>
            <a:spLocks noGrp="1"/>
          </p:cNvSpPr>
          <p:nvPr>
            <p:ph type="body" idx="1"/>
          </p:nvPr>
        </p:nvSpPr>
        <p:spPr bwMode="auto">
          <a:xfrm>
            <a:off x="180975" y="1052513"/>
            <a:ext cx="8615363" cy="318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3993" tIns="26996" rIns="53993" bIns="26996" numCol="1" anchor="t" anchorCtr="0" compatLnSpc="1"/>
          <a:lstStyle/>
          <a:p>
            <a:pPr lvl="0"/>
            <a:r>
              <a:rPr lang="zh-CN" altLang="en-US" smtClean="0"/>
              <a:t>单击此处编辑母版文本样式</a:t>
            </a:r>
          </a:p>
          <a:p>
            <a:pPr lvl="1"/>
            <a:r>
              <a:rPr lang="zh-CN" altLang="en-US" smtClean="0"/>
              <a:t>二级</a:t>
            </a:r>
          </a:p>
          <a:p>
            <a:pPr lvl="2"/>
            <a:r>
              <a:rPr lang="zh-CN" altLang="en-US" smtClean="0"/>
              <a:t>三级</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457200" rtl="0" eaLnBrk="0" fontAlgn="base" hangingPunct="0">
        <a:spcBef>
          <a:spcPct val="0"/>
        </a:spcBef>
        <a:spcAft>
          <a:spcPct val="0"/>
        </a:spcAft>
        <a:defRPr kumimoji="1" lang="zh-CN" altLang="en-US" sz="2400" b="1" kern="1200" dirty="0">
          <a:solidFill>
            <a:srgbClr val="008ED3"/>
          </a:solidFill>
          <a:latin typeface="+mj-lt"/>
          <a:ea typeface="微软雅黑" panose="020B0503020204020204" charset="-122"/>
          <a:cs typeface="+mn-cs"/>
        </a:defRPr>
      </a:lvl1pPr>
      <a:lvl2pPr algn="l" defTabSz="457200" rtl="0" eaLnBrk="0" fontAlgn="base" hangingPunct="0">
        <a:spcBef>
          <a:spcPct val="0"/>
        </a:spcBef>
        <a:spcAft>
          <a:spcPct val="0"/>
        </a:spcAft>
        <a:defRPr kumimoji="1" sz="2400" b="1">
          <a:solidFill>
            <a:srgbClr val="008ED3"/>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kumimoji="1" sz="2400" b="1">
          <a:solidFill>
            <a:srgbClr val="008ED3"/>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kumimoji="1" sz="2400" b="1">
          <a:solidFill>
            <a:srgbClr val="008ED3"/>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kumimoji="1" sz="2400" b="1">
          <a:solidFill>
            <a:srgbClr val="008ED3"/>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marL="200025" indent="-200025" algn="l" defTabSz="457200" rtl="0" eaLnBrk="0" fontAlgn="base" hangingPunct="0">
        <a:lnSpc>
          <a:spcPct val="150000"/>
        </a:lnSpc>
        <a:spcBef>
          <a:spcPct val="0"/>
        </a:spcBef>
        <a:spcAft>
          <a:spcPct val="0"/>
        </a:spcAft>
        <a:buClr>
          <a:srgbClr val="008ED3"/>
        </a:buClr>
        <a:buSzPct val="80000"/>
        <a:buFont typeface="Wingdings" panose="05000000000000000000" pitchFamily="2" charset="2"/>
        <a:buChar char="n"/>
        <a:defRPr kumimoji="1" lang="zh-CN" altLang="en-US" kern="1200">
          <a:solidFill>
            <a:srgbClr val="404040"/>
          </a:solidFill>
          <a:latin typeface="+mj-lt"/>
          <a:ea typeface="微软雅黑" panose="020B0503020204020204" charset="-122"/>
          <a:cs typeface="Arial" panose="020B0604020202020204" pitchFamily="34" charset="0"/>
        </a:defRPr>
      </a:lvl1pPr>
      <a:lvl2pPr marL="401955" indent="-200025" algn="l" defTabSz="457200" rtl="0" eaLnBrk="0" fontAlgn="base" hangingPunct="0">
        <a:lnSpc>
          <a:spcPct val="150000"/>
        </a:lnSpc>
        <a:spcBef>
          <a:spcPct val="0"/>
        </a:spcBef>
        <a:spcAft>
          <a:spcPct val="0"/>
        </a:spcAft>
        <a:buClr>
          <a:srgbClr val="008ED3"/>
        </a:buClr>
        <a:buSzPct val="80000"/>
        <a:buFont typeface="Wingdings" panose="05000000000000000000" pitchFamily="2" charset="2"/>
        <a:buChar char="u"/>
        <a:defRPr kumimoji="1" lang="zh-CN" altLang="en-US" sz="1500" kern="1200">
          <a:solidFill>
            <a:srgbClr val="404040"/>
          </a:solidFill>
          <a:latin typeface="+mj-lt"/>
          <a:ea typeface="微软雅黑" panose="020B0503020204020204" charset="-122"/>
          <a:cs typeface="Arial" panose="020B0604020202020204" pitchFamily="34" charset="0"/>
        </a:defRPr>
      </a:lvl2pPr>
      <a:lvl3pPr marL="601980" indent="-200025" algn="l" defTabSz="457200" rtl="0" eaLnBrk="0" fontAlgn="base" hangingPunct="0">
        <a:lnSpc>
          <a:spcPct val="150000"/>
        </a:lnSpc>
        <a:spcBef>
          <a:spcPct val="0"/>
        </a:spcBef>
        <a:spcAft>
          <a:spcPct val="0"/>
        </a:spcAft>
        <a:buClr>
          <a:srgbClr val="008ED3"/>
        </a:buClr>
        <a:buSzPct val="80000"/>
        <a:buFont typeface="Wingdings" panose="05000000000000000000" pitchFamily="2" charset="2"/>
        <a:buChar char="l"/>
        <a:defRPr kumimoji="1" lang="zh-CN" altLang="en-US" sz="1500" kern="1200">
          <a:solidFill>
            <a:srgbClr val="404040"/>
          </a:solidFill>
          <a:latin typeface="+mj-lt"/>
          <a:ea typeface="微软雅黑" panose="020B0503020204020204" charset="-122"/>
          <a:cs typeface="Arial" panose="020B0604020202020204" pitchFamily="34" charset="0"/>
        </a:defRPr>
      </a:lvl3pPr>
      <a:lvl4pPr marL="1600200" indent="-228600" algn="l" defTabSz="457200" rtl="0" eaLnBrk="0" fontAlgn="base" hangingPunct="0">
        <a:lnSpc>
          <a:spcPct val="120000"/>
        </a:lnSpc>
        <a:spcBef>
          <a:spcPct val="20000"/>
        </a:spcBef>
        <a:spcAft>
          <a:spcPct val="0"/>
        </a:spcAft>
        <a:buClr>
          <a:srgbClr val="008ED3"/>
        </a:buClr>
        <a:buSzPct val="80000"/>
        <a:buFont typeface="Wingdings" panose="05000000000000000000" pitchFamily="2" charset="2"/>
        <a:buChar char="n"/>
        <a:defRPr kumimoji="1" lang="zh-CN" altLang="en-US" kern="1200">
          <a:solidFill>
            <a:srgbClr val="404040"/>
          </a:solidFill>
          <a:latin typeface="+mj-lt"/>
          <a:ea typeface="微软雅黑" panose="020B0503020204020204" charset="-122"/>
          <a:cs typeface="Arial" panose="020B0604020202020204" pitchFamily="34" charset="0"/>
        </a:defRPr>
      </a:lvl4pPr>
      <a:lvl5pPr marL="2057400" indent="-228600" algn="l" defTabSz="457200" rtl="0" eaLnBrk="0" fontAlgn="base" hangingPunct="0">
        <a:lnSpc>
          <a:spcPct val="120000"/>
        </a:lnSpc>
        <a:spcBef>
          <a:spcPct val="20000"/>
        </a:spcBef>
        <a:spcAft>
          <a:spcPct val="0"/>
        </a:spcAft>
        <a:buClr>
          <a:srgbClr val="008ED3"/>
        </a:buClr>
        <a:buSzPct val="80000"/>
        <a:buFont typeface="Wingdings" panose="05000000000000000000" pitchFamily="2" charset="2"/>
        <a:buChar char="n"/>
        <a:defRPr kumimoji="1" lang="zh-CN" altLang="en-US" kern="1200">
          <a:solidFill>
            <a:srgbClr val="404040"/>
          </a:solidFill>
          <a:latin typeface="+mj-lt"/>
          <a:ea typeface="微软雅黑" panose="020B0503020204020204" charset="-122"/>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标题占位符 1"/>
          <p:cNvSpPr>
            <a:spLocks noGrp="1"/>
          </p:cNvSpPr>
          <p:nvPr>
            <p:ph type="title"/>
          </p:nvPr>
        </p:nvSpPr>
        <p:spPr bwMode="auto">
          <a:xfrm>
            <a:off x="333375" y="341313"/>
            <a:ext cx="8516938"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en-US" smtClean="0"/>
              <a:t>单击此处编辑母版标题样式</a:t>
            </a:r>
          </a:p>
        </p:txBody>
      </p:sp>
      <p:sp>
        <p:nvSpPr>
          <p:cNvPr id="8195" name="文本占位符 2"/>
          <p:cNvSpPr>
            <a:spLocks noGrp="1"/>
          </p:cNvSpPr>
          <p:nvPr>
            <p:ph type="body" idx="1"/>
          </p:nvPr>
        </p:nvSpPr>
        <p:spPr bwMode="auto">
          <a:xfrm>
            <a:off x="358775" y="1200150"/>
            <a:ext cx="8491538"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Lst>
  <p:txStyles>
    <p:titleStyle>
      <a:lvl1pPr algn="l" defTabSz="457200" rtl="0" eaLnBrk="0" fontAlgn="base" hangingPunct="0">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0" fontAlgn="base" hangingPunct="0">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0" fontAlgn="base" hangingPunct="0">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9218" name="Rectangle 8"/>
          <p:cNvSpPr>
            <a:spLocks noChangeArrowheads="1"/>
          </p:cNvSpPr>
          <p:nvPr/>
        </p:nvSpPr>
        <p:spPr bwMode="auto">
          <a:xfrm>
            <a:off x="9236075" y="2576513"/>
            <a:ext cx="1360488" cy="12350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en-US" sz="900" noProof="1" smtClean="0">
                <a:solidFill>
                  <a:srgbClr val="FFFFFF"/>
                </a:solidFill>
                <a:latin typeface="Arial" panose="020B0604020202020204" pitchFamily="34" charset="0"/>
                <a:ea typeface="Heiti SC Light"/>
                <a:cs typeface="Heiti SC Light"/>
              </a:rPr>
              <a:t>Title:</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Type: </a:t>
            </a:r>
            <a:r>
              <a:rPr lang="en-US" altLang="en-US"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Size：22-24pt</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Color：The ZTE blue </a:t>
            </a:r>
          </a:p>
          <a:p>
            <a:pPr eaLnBrk="1" hangingPunct="1">
              <a:buFont typeface="Arial" panose="020B0604020202020204" pitchFamily="34" charset="0"/>
              <a:buNone/>
              <a:defRPr/>
            </a:pPr>
            <a:endParaRPr lang="en-US" altLang="en-US"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en-US" sz="900" noProof="1" smtClean="0">
                <a:solidFill>
                  <a:srgbClr val="FFFFFF"/>
                </a:solidFill>
                <a:latin typeface="Arial" panose="020B0604020202020204" pitchFamily="34" charset="0"/>
                <a:ea typeface="Heiti SC Light"/>
                <a:cs typeface="Heiti SC Light"/>
              </a:rPr>
              <a:t>Subtitle:</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Type：</a:t>
            </a:r>
            <a:r>
              <a:rPr lang="en-US" altLang="en-US"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Size：14-18pt</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Color: The ZTE green</a:t>
            </a:r>
          </a:p>
        </p:txBody>
      </p:sp>
      <p:grpSp>
        <p:nvGrpSpPr>
          <p:cNvPr id="9219" name="组 5"/>
          <p:cNvGrpSpPr/>
          <p:nvPr/>
        </p:nvGrpSpPr>
        <p:grpSpPr bwMode="auto">
          <a:xfrm>
            <a:off x="9364663" y="3851275"/>
            <a:ext cx="1392237" cy="989013"/>
            <a:chOff x="0" y="0"/>
            <a:chExt cx="1392554" cy="989008"/>
          </a:xfrm>
        </p:grpSpPr>
        <p:grpSp>
          <p:nvGrpSpPr>
            <p:cNvPr id="9223" name="组 6"/>
            <p:cNvGrpSpPr/>
            <p:nvPr/>
          </p:nvGrpSpPr>
          <p:grpSpPr bwMode="auto">
            <a:xfrm>
              <a:off x="0" y="0"/>
              <a:ext cx="935158" cy="254390"/>
              <a:chOff x="0" y="0"/>
              <a:chExt cx="935158" cy="254390"/>
            </a:xfrm>
          </p:grpSpPr>
          <p:sp>
            <p:nvSpPr>
              <p:cNvPr id="9229" name="矩形 18"/>
              <p:cNvSpPr>
                <a:spLocks noChangeArrowheads="1"/>
              </p:cNvSpPr>
              <p:nvPr/>
            </p:nvSpPr>
            <p:spPr bwMode="auto">
              <a:xfrm>
                <a:off x="0" y="0"/>
                <a:ext cx="254058" cy="253999"/>
              </a:xfrm>
              <a:prstGeom prst="rect">
                <a:avLst/>
              </a:prstGeom>
              <a:solidFill>
                <a:srgbClr val="008FD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9230" name="文本框 19"/>
              <p:cNvSpPr txBox="1">
                <a:spLocks noChangeArrowheads="1"/>
              </p:cNvSpPr>
              <p:nvPr/>
            </p:nvSpPr>
            <p:spPr bwMode="auto">
              <a:xfrm>
                <a:off x="217537" y="31750"/>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rgbClr val="FFFFFF"/>
                    </a:solidFill>
                    <a:latin typeface="Arial" panose="020B0604020202020204" pitchFamily="34" charset="0"/>
                  </a:rPr>
                  <a:t>G143, B212</a:t>
                </a:r>
                <a:endParaRPr lang="zh-CN" altLang="en-US" sz="700" i="1" smtClean="0">
                  <a:solidFill>
                    <a:srgbClr val="FFFFFF"/>
                  </a:solidFill>
                  <a:latin typeface="Arial" panose="020B0604020202020204" pitchFamily="34" charset="0"/>
                </a:endParaRPr>
              </a:p>
            </p:txBody>
          </p:sp>
        </p:grpSp>
        <p:grpSp>
          <p:nvGrpSpPr>
            <p:cNvPr id="9224" name="组 9"/>
            <p:cNvGrpSpPr/>
            <p:nvPr/>
          </p:nvGrpSpPr>
          <p:grpSpPr bwMode="auto">
            <a:xfrm>
              <a:off x="0" y="373460"/>
              <a:ext cx="1199362" cy="254390"/>
              <a:chOff x="0" y="0"/>
              <a:chExt cx="1199362" cy="254390"/>
            </a:xfrm>
          </p:grpSpPr>
          <p:sp>
            <p:nvSpPr>
              <p:cNvPr id="9227" name="矩形 14"/>
              <p:cNvSpPr>
                <a:spLocks noChangeArrowheads="1"/>
              </p:cNvSpPr>
              <p:nvPr/>
            </p:nvSpPr>
            <p:spPr bwMode="auto">
              <a:xfrm>
                <a:off x="0" y="-399"/>
                <a:ext cx="254058" cy="253999"/>
              </a:xfrm>
              <a:prstGeom prst="rect">
                <a:avLst/>
              </a:prstGeom>
              <a:solidFill>
                <a:srgbClr val="8CC63E"/>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9228" name="文本框 15"/>
              <p:cNvSpPr txBox="1">
                <a:spLocks noChangeArrowheads="1"/>
              </p:cNvSpPr>
              <p:nvPr/>
            </p:nvSpPr>
            <p:spPr bwMode="auto">
              <a:xfrm>
                <a:off x="217537" y="31351"/>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rgbClr val="FFFFFF"/>
                    </a:solidFill>
                    <a:latin typeface="Arial" panose="020B0604020202020204" pitchFamily="34" charset="0"/>
                  </a:rPr>
                  <a:t>R140,G198, B62</a:t>
                </a:r>
                <a:endParaRPr lang="zh-CN" altLang="en-US" sz="700" i="1" smtClean="0">
                  <a:solidFill>
                    <a:srgbClr val="FFFFFF"/>
                  </a:solidFill>
                  <a:latin typeface="Arial" panose="020B0604020202020204" pitchFamily="34" charset="0"/>
                </a:endParaRPr>
              </a:p>
            </p:txBody>
          </p:sp>
        </p:grpSp>
        <p:sp>
          <p:nvSpPr>
            <p:cNvPr id="9225" name="矩形 10"/>
            <p:cNvSpPr>
              <a:spLocks noChangeArrowheads="1"/>
            </p:cNvSpPr>
            <p:nvPr/>
          </p:nvSpPr>
          <p:spPr bwMode="auto">
            <a:xfrm>
              <a:off x="0" y="735009"/>
              <a:ext cx="254058" cy="253999"/>
            </a:xfrm>
            <a:prstGeom prst="rect">
              <a:avLst/>
            </a:prstGeom>
            <a:solidFill>
              <a:srgbClr val="5ACBF5"/>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9226" name="文本框 12"/>
            <p:cNvSpPr txBox="1">
              <a:spLocks noChangeArrowheads="1"/>
            </p:cNvSpPr>
            <p:nvPr/>
          </p:nvSpPr>
          <p:spPr bwMode="auto">
            <a:xfrm>
              <a:off x="217537" y="765171"/>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rgbClr val="FFFFFF"/>
                  </a:solidFill>
                  <a:latin typeface="Arial" panose="020B0604020202020204" pitchFamily="34" charset="0"/>
                </a:rPr>
                <a:t>R90,G203, B245</a:t>
              </a:r>
              <a:endParaRPr lang="zh-CN" altLang="en-US" sz="700" i="1" smtClean="0">
                <a:solidFill>
                  <a:srgbClr val="FFFFFF"/>
                </a:solidFill>
                <a:latin typeface="Arial" panose="020B0604020202020204" pitchFamily="34" charset="0"/>
              </a:endParaRPr>
            </a:p>
          </p:txBody>
        </p:sp>
      </p:grpSp>
      <p:sp>
        <p:nvSpPr>
          <p:cNvPr id="9220" name="TextBox 16"/>
          <p:cNvSpPr txBox="1">
            <a:spLocks noChangeArrowheads="1"/>
          </p:cNvSpPr>
          <p:nvPr/>
        </p:nvSpPr>
        <p:spPr bwMode="auto">
          <a:xfrm>
            <a:off x="5030788" y="4852988"/>
            <a:ext cx="2190750" cy="169862"/>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600">
                <a:solidFill>
                  <a:srgbClr val="7F7F7F"/>
                </a:solidFill>
                <a:latin typeface="Arial" panose="020B0604020202020204" pitchFamily="34" charset="0"/>
              </a:rPr>
              <a:t>© ZTE All rights reserved</a:t>
            </a:r>
          </a:p>
        </p:txBody>
      </p:sp>
      <p:sp>
        <p:nvSpPr>
          <p:cNvPr id="9221" name="Slide Number Placeholder 5"/>
          <p:cNvSpPr>
            <a:spLocks noGrp="1" noChangeArrowheads="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fld id="{258409B1-BD9C-42FA-9D0B-3594A7B353B2}" type="slidenum">
              <a:rPr lang="en-US" altLang="zh-CN" sz="800" smtClean="0">
                <a:solidFill>
                  <a:srgbClr val="404040"/>
                </a:solidFill>
                <a:latin typeface="Arial" panose="020B0604020202020204" pitchFamily="34" charset="0"/>
              </a:rPr>
              <a:t>‹#›</a:t>
            </a:fld>
            <a:endParaRPr lang="en-US" altLang="zh-CN" sz="800" smtClean="0">
              <a:solidFill>
                <a:srgbClr val="404040"/>
              </a:solidFill>
              <a:latin typeface="Arial" panose="020B0604020202020204" pitchFamily="34" charset="0"/>
            </a:endParaRPr>
          </a:p>
        </p:txBody>
      </p:sp>
      <p:pic>
        <p:nvPicPr>
          <p:cNvPr id="9222" name="Picture 2" descr="C:\Users\00032996\Pictures\图片1.jpg"/>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Lst>
  <p:txStyles>
    <p:titleStyle>
      <a:lvl1pPr algn="l" defTabSz="457200" rtl="0" eaLnBrk="0" fontAlgn="base" hangingPunct="0">
        <a:spcBef>
          <a:spcPct val="0"/>
        </a:spcBef>
        <a:spcAft>
          <a:spcPct val="0"/>
        </a:spcAft>
        <a:defRPr sz="2400">
          <a:solidFill>
            <a:schemeClr val="tx1"/>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0" fontAlgn="base" hangingPunct="0">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7"/>
          <p:cNvSpPr>
            <a:spLocks noGrp="1"/>
          </p:cNvSpPr>
          <p:nvPr>
            <p:ph type="ctrTitle" idx="4294967295"/>
          </p:nvPr>
        </p:nvSpPr>
        <p:spPr>
          <a:xfrm>
            <a:off x="894807" y="1888582"/>
            <a:ext cx="7504610" cy="736600"/>
          </a:xfrm>
        </p:spPr>
        <p:txBody>
          <a:bodyPr anchor="ctr"/>
          <a:lstStyle/>
          <a:p>
            <a:pPr algn="ctr" eaLnBrk="1" hangingPunct="1"/>
            <a:r>
              <a:rPr lang="en-US" altLang="zh-CN" sz="3200" dirty="0" smtClean="0">
                <a:solidFill>
                  <a:schemeClr val="bg1"/>
                </a:solidFill>
              </a:rPr>
              <a:t>Discussion on UAV in Rel-18</a:t>
            </a:r>
            <a:endParaRPr lang="en-US" sz="3200" dirty="0" smtClean="0">
              <a:solidFill>
                <a:schemeClr val="bg1"/>
              </a:solidFill>
            </a:endParaRPr>
          </a:p>
        </p:txBody>
      </p:sp>
      <p:sp>
        <p:nvSpPr>
          <p:cNvPr id="51204" name="文本框 4"/>
          <p:cNvSpPr txBox="1">
            <a:spLocks noChangeArrowheads="1"/>
          </p:cNvSpPr>
          <p:nvPr/>
        </p:nvSpPr>
        <p:spPr bwMode="auto">
          <a:xfrm>
            <a:off x="7468689" y="122238"/>
            <a:ext cx="1612265"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9pPr>
          </a:lstStyle>
          <a:p>
            <a:pPr>
              <a:lnSpc>
                <a:spcPct val="100000"/>
              </a:lnSpc>
              <a:spcBef>
                <a:spcPct val="0"/>
              </a:spcBef>
              <a:buFontTx/>
              <a:buNone/>
            </a:pPr>
            <a:r>
              <a:rPr kumimoji="1" lang="en-US" altLang="zh-CN" sz="2400" dirty="0" smtClean="0">
                <a:solidFill>
                  <a:schemeClr val="bg1"/>
                </a:solidFill>
                <a:ea typeface="宋体" panose="02010600030101010101" pitchFamily="2" charset="-122"/>
              </a:rPr>
              <a:t>RP-213402</a:t>
            </a:r>
            <a:endParaRPr kumimoji="1" lang="en-US" altLang="zh-CN" sz="2400" dirty="0">
              <a:solidFill>
                <a:schemeClr val="bg1"/>
              </a:solidFill>
              <a:ea typeface="宋体" panose="02010600030101010101" pitchFamily="2" charset="-122"/>
            </a:endParaRPr>
          </a:p>
        </p:txBody>
      </p:sp>
      <p:sp>
        <p:nvSpPr>
          <p:cNvPr id="2" name="矩形 1"/>
          <p:cNvSpPr/>
          <p:nvPr/>
        </p:nvSpPr>
        <p:spPr>
          <a:xfrm>
            <a:off x="189068" y="122238"/>
            <a:ext cx="4572000" cy="1477328"/>
          </a:xfrm>
          <a:prstGeom prst="rect">
            <a:avLst/>
          </a:prstGeom>
        </p:spPr>
        <p:txBody>
          <a:bodyPr>
            <a:spAutoFit/>
          </a:bodyPr>
          <a:lstStyle/>
          <a:p>
            <a:r>
              <a:rPr kumimoji="1" lang="en-US" altLang="zh-CN" dirty="0">
                <a:solidFill>
                  <a:schemeClr val="bg1"/>
                </a:solidFill>
              </a:rPr>
              <a:t>3GPP TSG RAN Meeting #</a:t>
            </a:r>
            <a:r>
              <a:rPr kumimoji="1" lang="en-US" altLang="zh-CN" dirty="0" smtClean="0">
                <a:solidFill>
                  <a:schemeClr val="bg1"/>
                </a:solidFill>
              </a:rPr>
              <a:t>94-e</a:t>
            </a:r>
            <a:endParaRPr kumimoji="1" lang="en-US" altLang="zh-CN" dirty="0">
              <a:solidFill>
                <a:schemeClr val="bg1"/>
              </a:solidFill>
            </a:endParaRPr>
          </a:p>
          <a:p>
            <a:pPr hangingPunct="1"/>
            <a:r>
              <a:rPr kumimoji="1" lang="en-US" altLang="zh-CN" dirty="0">
                <a:solidFill>
                  <a:schemeClr val="bg1"/>
                </a:solidFill>
              </a:rPr>
              <a:t>Electronic Meeting, </a:t>
            </a:r>
            <a:r>
              <a:rPr kumimoji="1" lang="en-US" altLang="zh-CN" dirty="0" smtClean="0">
                <a:solidFill>
                  <a:schemeClr val="bg1"/>
                </a:solidFill>
              </a:rPr>
              <a:t>December 6 - 17</a:t>
            </a:r>
            <a:r>
              <a:rPr kumimoji="1" lang="en-US" altLang="zh-CN" dirty="0">
                <a:solidFill>
                  <a:schemeClr val="bg1"/>
                </a:solidFill>
              </a:rPr>
              <a:t>, 2021</a:t>
            </a:r>
            <a:endParaRPr kumimoji="1" lang="zh-CN" altLang="zh-CN" dirty="0">
              <a:solidFill>
                <a:schemeClr val="bg1"/>
              </a:solidFill>
            </a:endParaRPr>
          </a:p>
          <a:p>
            <a:pPr hangingPunct="1"/>
            <a:endParaRPr kumimoji="1" lang="zh-CN" altLang="zh-CN" dirty="0">
              <a:solidFill>
                <a:schemeClr val="bg1"/>
              </a:solidFill>
            </a:endParaRPr>
          </a:p>
          <a:p>
            <a:r>
              <a:rPr lang="en-GB" altLang="zh-CN" dirty="0">
                <a:solidFill>
                  <a:schemeClr val="bg1"/>
                </a:solidFill>
              </a:rPr>
              <a:t>Source: 	ZTE, </a:t>
            </a:r>
            <a:r>
              <a:rPr lang="en-GB" altLang="zh-CN" dirty="0" err="1">
                <a:solidFill>
                  <a:schemeClr val="bg1"/>
                </a:solidFill>
              </a:rPr>
              <a:t>Sanechips</a:t>
            </a:r>
            <a:endParaRPr lang="en-GB" altLang="zh-CN" dirty="0">
              <a:solidFill>
                <a:schemeClr val="bg1"/>
              </a:solidFill>
            </a:endParaRPr>
          </a:p>
          <a:p>
            <a:r>
              <a:rPr lang="en-GB" altLang="zh-CN" dirty="0">
                <a:solidFill>
                  <a:schemeClr val="bg1"/>
                </a:solidFill>
              </a:rPr>
              <a:t>Agenda:   </a:t>
            </a:r>
            <a:r>
              <a:rPr lang="en-GB" altLang="zh-CN" dirty="0" smtClean="0">
                <a:solidFill>
                  <a:schemeClr val="bg1"/>
                </a:solidFill>
              </a:rPr>
              <a:t>8A.2</a:t>
            </a:r>
            <a:endParaRPr lang="en-GB" altLang="zh-CN" dirty="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499" y="161428"/>
            <a:ext cx="8810625" cy="722312"/>
          </a:xfrm>
          <a:noFill/>
          <a:ln w="9525">
            <a:noFill/>
            <a:miter lim="800000"/>
          </a:ln>
        </p:spPr>
        <p:txBody>
          <a:bodyPr vert="horz" wrap="square" lIns="53993" tIns="26996" rIns="53993" bIns="26996" numCol="1" rtlCol="0" anchor="ctr" anchorCtr="0" compatLnSpc="1">
            <a:noAutofit/>
          </a:bodyPr>
          <a:lstStyle/>
          <a:p>
            <a:r>
              <a:rPr lang="en-GB" altLang="zh-CN" sz="2700" b="1" dirty="0" smtClean="0">
                <a:solidFill>
                  <a:srgbClr val="008FD4"/>
                </a:solidFill>
                <a:cs typeface="Arial" panose="020B0604020202020204" pitchFamily="34" charset="0"/>
                <a:sym typeface="+mn-ea"/>
              </a:rPr>
              <a:t>Discussion on the scope</a:t>
            </a:r>
            <a:endParaRPr lang="en-US" altLang="zh-CN" sz="2700" b="1" dirty="0">
              <a:solidFill>
                <a:srgbClr val="008FD4"/>
              </a:solidFill>
              <a:cs typeface="Arial" panose="020B0604020202020204" pitchFamily="34" charset="0"/>
              <a:sym typeface="+mn-ea"/>
            </a:endParaRPr>
          </a:p>
        </p:txBody>
      </p:sp>
      <p:sp>
        <p:nvSpPr>
          <p:cNvPr id="3" name="Content Placeholder 2"/>
          <p:cNvSpPr>
            <a:spLocks noGrp="1"/>
          </p:cNvSpPr>
          <p:nvPr>
            <p:ph idx="4294967295"/>
          </p:nvPr>
        </p:nvSpPr>
        <p:spPr>
          <a:xfrm>
            <a:off x="307135" y="1225386"/>
            <a:ext cx="8231848" cy="3800376"/>
          </a:xfrm>
          <a:prstGeom prst="rect">
            <a:avLst/>
          </a:prstGeom>
        </p:spPr>
        <p:txBody>
          <a:bodyPr>
            <a:normAutofit fontScale="92500" lnSpcReduction="10000"/>
          </a:bodyPr>
          <a:lstStyle/>
          <a:p>
            <a:pPr marL="342900" lvl="1" indent="-342900">
              <a:buFont typeface="Arial" panose="020B0604020202020204" pitchFamily="34" charset="0"/>
              <a:buChar char="•"/>
            </a:pPr>
            <a:r>
              <a:rPr lang="en-US" altLang="zh-CN" dirty="0" smtClean="0"/>
              <a:t>The initial WID has been proposed in [RP-212715];</a:t>
            </a:r>
          </a:p>
          <a:p>
            <a:pPr marL="342900" lvl="1" indent="-342900">
              <a:buFont typeface="Arial" panose="020B0604020202020204" pitchFamily="34" charset="0"/>
              <a:buChar char="•"/>
            </a:pPr>
            <a:r>
              <a:rPr lang="en-US" altLang="zh-CN" dirty="0" smtClean="0"/>
              <a:t>For the additional enhancement on CHO:</a:t>
            </a:r>
          </a:p>
          <a:p>
            <a:pPr marL="742950" lvl="2" indent="-342900"/>
            <a:r>
              <a:rPr lang="en-GB" altLang="zh-CN" sz="1100" dirty="0" smtClean="0"/>
              <a:t>In existing spec, the CHO has already been specified with </a:t>
            </a:r>
            <a:r>
              <a:rPr lang="en-US" altLang="zh-CN" sz="1100" dirty="0" smtClean="0"/>
              <a:t>flexibility on the parameters configuration</a:t>
            </a:r>
            <a:r>
              <a:rPr lang="zh-CN" altLang="en-US" sz="1100" dirty="0" smtClean="0"/>
              <a:t>；</a:t>
            </a:r>
            <a:endParaRPr lang="en-US" altLang="zh-CN" sz="1100" dirty="0" smtClean="0"/>
          </a:p>
          <a:p>
            <a:pPr marL="742950" lvl="2" indent="-342900"/>
            <a:r>
              <a:rPr lang="en-US" altLang="zh-CN" sz="1100" dirty="0" smtClean="0"/>
              <a:t>Once the reporting of following content is enabled in NR by porting the solution defined in LTE, the network will be enable to “predict” the signal quality for long term, which is sufficient for mobility based on the L3-measurement results.</a:t>
            </a:r>
          </a:p>
          <a:p>
            <a:pPr marL="1200150" lvl="3" indent="-342900"/>
            <a:r>
              <a:rPr lang="en-GB" altLang="zh-CN" sz="900" dirty="0"/>
              <a:t>Reporting of height, location and speed in measurement report</a:t>
            </a:r>
            <a:endParaRPr lang="zh-CN" altLang="zh-CN" sz="900" dirty="0"/>
          </a:p>
          <a:p>
            <a:pPr marL="1200150" lvl="3" indent="-342900"/>
            <a:r>
              <a:rPr lang="en-GB" altLang="zh-CN" sz="900" dirty="0"/>
              <a:t>Flight path </a:t>
            </a:r>
            <a:r>
              <a:rPr lang="en-GB" altLang="zh-CN" sz="900" dirty="0" smtClean="0"/>
              <a:t>reporting</a:t>
            </a:r>
          </a:p>
          <a:p>
            <a:pPr marL="742950" lvl="2" indent="-342900"/>
            <a:r>
              <a:rPr lang="en-GB" altLang="zh-CN" sz="1100" dirty="0"/>
              <a:t>Then, additional enhancement on CHO is not needed.</a:t>
            </a:r>
          </a:p>
          <a:p>
            <a:pPr marL="342900" lvl="1" indent="-342900">
              <a:buFont typeface="Arial" panose="020B0604020202020204" pitchFamily="34" charset="0"/>
              <a:buChar char="•"/>
            </a:pPr>
            <a:r>
              <a:rPr lang="en-US" altLang="zh-CN" dirty="0"/>
              <a:t>For the </a:t>
            </a:r>
            <a:r>
              <a:rPr lang="en-US" altLang="zh-CN" dirty="0" smtClean="0"/>
              <a:t>beam management:</a:t>
            </a:r>
            <a:endParaRPr lang="en-US" altLang="zh-CN" dirty="0"/>
          </a:p>
          <a:p>
            <a:pPr marL="742950" lvl="2" indent="-342900"/>
            <a:r>
              <a:rPr lang="en-GB" altLang="zh-CN" sz="1050" dirty="0" smtClean="0"/>
              <a:t>In the study for LTE, the BS station with similar </a:t>
            </a:r>
            <a:r>
              <a:rPr lang="en-US" altLang="zh-CN" sz="1050" dirty="0" smtClean="0"/>
              <a:t>antenna configuration including beam layout is assumed in</a:t>
            </a:r>
            <a:r>
              <a:rPr lang="en-GB" altLang="zh-CN" sz="1050" dirty="0" smtClean="0"/>
              <a:t> [36.777] since the main motivation for </a:t>
            </a:r>
            <a:r>
              <a:rPr lang="en-GB" altLang="zh-CN" sz="1050" smtClean="0"/>
              <a:t>this topic is </a:t>
            </a:r>
            <a:r>
              <a:rPr lang="en-GB" altLang="zh-CN" sz="1050" dirty="0" smtClean="0"/>
              <a:t>to enable the joint service by legacy BS for both ground and aerial UE.  In Rel-18, at least same assumption can be kept as baseline. Regarding the detailed beamforming condition including </a:t>
            </a:r>
            <a:r>
              <a:rPr lang="en-GB" altLang="zh-CN" sz="1050" dirty="0" err="1" smtClean="0"/>
              <a:t>uptilt</a:t>
            </a:r>
            <a:r>
              <a:rPr lang="en-GB" altLang="zh-CN" sz="1050" dirty="0" smtClean="0"/>
              <a:t>/</a:t>
            </a:r>
            <a:r>
              <a:rPr lang="en-GB" altLang="zh-CN" sz="1050" dirty="0" err="1" smtClean="0"/>
              <a:t>downtilt</a:t>
            </a:r>
            <a:r>
              <a:rPr lang="en-GB" altLang="zh-CN" sz="1050" dirty="0" smtClean="0"/>
              <a:t>, it can be further decided during the SI for evaluation assumption.</a:t>
            </a:r>
            <a:endParaRPr lang="en-GB" altLang="zh-CN" sz="1050" dirty="0" smtClean="0"/>
          </a:p>
          <a:p>
            <a:pPr marL="342900" lvl="1" indent="-342900">
              <a:buFont typeface="Arial" panose="020B0604020202020204" pitchFamily="34" charset="0"/>
              <a:buChar char="•"/>
            </a:pPr>
            <a:r>
              <a:rPr lang="en-US" altLang="zh-CN" dirty="0" smtClean="0"/>
              <a:t>Then, following </a:t>
            </a:r>
            <a:r>
              <a:rPr lang="en-US" altLang="zh-CN" dirty="0" smtClean="0"/>
              <a:t>refinements </a:t>
            </a:r>
            <a:r>
              <a:rPr lang="en-US" altLang="zh-CN" dirty="0" smtClean="0"/>
              <a:t>on the scope are proposed:</a:t>
            </a:r>
            <a:endParaRPr lang="en-GB" altLang="zh-CN" sz="1050" dirty="0" smtClean="0"/>
          </a:p>
          <a:p>
            <a:pPr marL="457200" lvl="1" indent="0">
              <a:buNone/>
            </a:pPr>
            <a:r>
              <a:rPr lang="en-US" altLang="zh-CN" sz="900" dirty="0" smtClean="0">
                <a:solidFill>
                  <a:srgbClr val="FF0000"/>
                </a:solidFill>
              </a:rPr>
              <a:t>====================&lt;</a:t>
            </a:r>
            <a:r>
              <a:rPr lang="en-US" altLang="zh-CN" sz="900" dirty="0">
                <a:solidFill>
                  <a:srgbClr val="FF0000"/>
                </a:solidFill>
              </a:rPr>
              <a:t>unchanged text omitted&gt;==================</a:t>
            </a:r>
            <a:endParaRPr lang="en-GB" altLang="zh-CN" sz="900" dirty="0">
              <a:solidFill>
                <a:srgbClr val="FF0000"/>
              </a:solidFill>
            </a:endParaRPr>
          </a:p>
          <a:p>
            <a:pPr marL="457200" lvl="1" indent="0">
              <a:buNone/>
            </a:pPr>
            <a:r>
              <a:rPr lang="en-GB" altLang="zh-CN" sz="900" strike="sngStrike" dirty="0">
                <a:solidFill>
                  <a:srgbClr val="FF0000"/>
                </a:solidFill>
              </a:rPr>
              <a:t>4. [Second priority] Study and, if needed, specify additional trigger condition(s) for CHO [RAN2]. </a:t>
            </a:r>
            <a:endParaRPr lang="zh-CN" altLang="zh-CN" sz="900" strike="sngStrike" dirty="0">
              <a:solidFill>
                <a:srgbClr val="FF0000"/>
              </a:solidFill>
            </a:endParaRPr>
          </a:p>
          <a:p>
            <a:pPr marL="457200" lvl="1" indent="0">
              <a:buNone/>
            </a:pPr>
            <a:r>
              <a:rPr lang="en-GB" altLang="zh-CN" sz="900" dirty="0"/>
              <a:t>5. [Second priority] Study and, if needed, specify the enhancements on beam management, with the following assumptions [RAN1, RAN4, RAN2]:</a:t>
            </a:r>
            <a:endParaRPr lang="zh-CN" altLang="zh-CN" sz="900" dirty="0"/>
          </a:p>
          <a:p>
            <a:pPr marL="1028700" lvl="1">
              <a:buFont typeface="Arial" panose="020B0604020202020204" pitchFamily="34" charset="0"/>
              <a:buChar char="•"/>
            </a:pPr>
            <a:r>
              <a:rPr lang="en-GB" altLang="zh-CN" sz="900" dirty="0"/>
              <a:t>FR1 with directional antenna at UE side</a:t>
            </a:r>
            <a:endParaRPr lang="zh-CN" altLang="zh-CN" sz="900" dirty="0"/>
          </a:p>
          <a:p>
            <a:pPr marL="1028700" lvl="1">
              <a:buFont typeface="Arial" panose="020B0604020202020204" pitchFamily="34" charset="0"/>
              <a:buChar char="•"/>
            </a:pPr>
            <a:r>
              <a:rPr lang="en-GB" altLang="zh-CN" sz="900" strike="sngStrike" dirty="0">
                <a:solidFill>
                  <a:srgbClr val="FF0000"/>
                </a:solidFill>
              </a:rPr>
              <a:t>gNB </a:t>
            </a:r>
            <a:r>
              <a:rPr lang="en-GB" altLang="zh-CN" sz="900" strike="sngStrike" dirty="0" err="1">
                <a:solidFill>
                  <a:srgbClr val="FF0000"/>
                </a:solidFill>
              </a:rPr>
              <a:t>uptilt</a:t>
            </a:r>
            <a:r>
              <a:rPr lang="en-GB" altLang="zh-CN" sz="900" strike="sngStrike" dirty="0">
                <a:solidFill>
                  <a:srgbClr val="FF0000"/>
                </a:solidFill>
              </a:rPr>
              <a:t> beamforming</a:t>
            </a:r>
            <a:endParaRPr lang="zh-CN" altLang="zh-CN" sz="900" strike="sngStrike" dirty="0">
              <a:solidFill>
                <a:srgbClr val="FF0000"/>
              </a:solidFill>
            </a:endParaRPr>
          </a:p>
          <a:p>
            <a:pPr marL="0" lvl="1" indent="0">
              <a:buNone/>
            </a:pPr>
            <a:endParaRPr lang="en-GB" altLang="zh-CN" sz="1250" dirty="0"/>
          </a:p>
          <a:p>
            <a:pPr lvl="1" indent="0">
              <a:buNone/>
            </a:pPr>
            <a:endParaRPr lang="en-US" altLang="zh-CN" b="1" dirty="0">
              <a:sym typeface="+mn-ea"/>
            </a:endParaRPr>
          </a:p>
          <a:p>
            <a:pPr lvl="1" indent="0">
              <a:buNone/>
            </a:pPr>
            <a:endParaRPr lang="en-US" altLang="zh-CN" dirty="0"/>
          </a:p>
        </p:txBody>
      </p:sp>
    </p:spTree>
    <p:extLst>
      <p:ext uri="{BB962C8B-B14F-4D97-AF65-F5344CB8AC3E}">
        <p14:creationId xmlns:p14="http://schemas.microsoft.com/office/powerpoint/2010/main" val="22602765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标题 2"/>
          <p:cNvSpPr>
            <a:spLocks noGrp="1"/>
          </p:cNvSpPr>
          <p:nvPr>
            <p:ph type="title"/>
          </p:nvPr>
        </p:nvSpPr>
        <p:spPr>
          <a:xfrm>
            <a:off x="1196975" y="1493838"/>
            <a:ext cx="6143625" cy="1114425"/>
          </a:xfrm>
        </p:spPr>
        <p:txBody>
          <a:bodyPr/>
          <a:lstStyle/>
          <a:p>
            <a:pPr eaLnBrk="1" hangingPunct="1"/>
            <a:r>
              <a:rPr altLang="zh-CN" smtClean="0"/>
              <a:t>Thanks</a:t>
            </a:r>
            <a:endParaRPr lang="zh-CN"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ZTE-内部公开-16X9">
  <a:themeElements>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目录">
  <a:themeElements>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封底">
  <a:themeElements>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FDD产品线2015 PPT模板_169_E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2050"/>
        </a:solidFill>
        <a:ln w="10795" cap="flat" cmpd="sng" algn="ctr">
          <a:noFill/>
          <a:prstDash val="solid"/>
          <a:headEnd type="none" w="med" len="med"/>
          <a:tailEnd type="none" w="med" len="med"/>
        </a:ln>
      </a:spPr>
      <a:bodyPr vert="horz" wrap="square" lIns="0" tIns="46637" rIns="0" bIns="46637" numCol="1" rtlCol="0" anchor="ctr" anchorCtr="0" compatLnSpc="1"/>
      <a:lstStyle>
        <a:defPPr marL="0" marR="0" indent="0" algn="ctr" defTabSz="932180" eaLnBrk="1" fontAlgn="base" latinLnBrk="0" hangingPunct="1">
          <a:lnSpc>
            <a:spcPct val="100000"/>
          </a:lnSpc>
          <a:spcBef>
            <a:spcPct val="0"/>
          </a:spcBef>
          <a:spcAft>
            <a:spcPct val="0"/>
          </a:spcAft>
          <a:buClrTx/>
          <a:buSzTx/>
          <a:buFontTx/>
          <a:buNone/>
          <a:defRPr kumimoji="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panose="020B0502040204020203"/>
            <a:ea typeface="+mn-ea"/>
            <a:cs typeface="Segoe UI" panose="020B0502040204020203"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ZTE-内部公开-16X9</Template>
  <TotalTime>1494</TotalTime>
  <Words>253</Words>
  <Application>Microsoft Office PowerPoint</Application>
  <PresentationFormat>全屏显示(16:9)</PresentationFormat>
  <Paragraphs>28</Paragraphs>
  <Slides>3</Slides>
  <Notes>3</Notes>
  <HiddenSlides>0</HiddenSlides>
  <MMClips>0</MMClips>
  <ScaleCrop>false</ScaleCrop>
  <HeadingPairs>
    <vt:vector size="8" baseType="variant">
      <vt:variant>
        <vt:lpstr>已用的字体</vt:lpstr>
      </vt:variant>
      <vt:variant>
        <vt:i4>11</vt:i4>
      </vt:variant>
      <vt:variant>
        <vt:lpstr>主题</vt:lpstr>
      </vt:variant>
      <vt:variant>
        <vt:i4>9</vt:i4>
      </vt:variant>
      <vt:variant>
        <vt:lpstr>幻灯片标题</vt:lpstr>
      </vt:variant>
      <vt:variant>
        <vt:i4>3</vt:i4>
      </vt:variant>
      <vt:variant>
        <vt:lpstr>自定义放映</vt:lpstr>
      </vt:variant>
      <vt:variant>
        <vt:i4>1</vt:i4>
      </vt:variant>
    </vt:vector>
  </HeadingPairs>
  <TitlesOfParts>
    <vt:vector size="24" baseType="lpstr">
      <vt:lpstr>Heiti SC Light</vt:lpstr>
      <vt:lpstr>Microsoft YaHei Bold</vt:lpstr>
      <vt:lpstr>MS PGothic</vt:lpstr>
      <vt:lpstr>黑体</vt:lpstr>
      <vt:lpstr>宋体</vt:lpstr>
      <vt:lpstr>微软雅黑</vt:lpstr>
      <vt:lpstr>Arial</vt:lpstr>
      <vt:lpstr>Calibri</vt:lpstr>
      <vt:lpstr>Impact</vt:lpstr>
      <vt:lpstr>Times</vt:lpstr>
      <vt:lpstr>Wingdings</vt:lpstr>
      <vt:lpstr>ZTE-内部公开-16X9</vt:lpstr>
      <vt:lpstr>目录</vt:lpstr>
      <vt:lpstr>正文</vt:lpstr>
      <vt:lpstr>封底</vt:lpstr>
      <vt:lpstr>1_正文</vt:lpstr>
      <vt:lpstr>ZTE-For All Readers-16X9</vt:lpstr>
      <vt:lpstr>FDD产品线2015 PPT模板_169_EN</vt:lpstr>
      <vt:lpstr>ZTE-Confidential-16X9</vt:lpstr>
      <vt:lpstr>2_正文</vt:lpstr>
      <vt:lpstr>Discussion on UAV in Rel-18</vt:lpstr>
      <vt:lpstr>Discussion on the scope</vt:lpstr>
      <vt:lpstr>Thanks</vt:lpstr>
      <vt:lpstr>自定义放映 1</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ZTE</dc:title>
  <dc:creator>ZTE</dc:creator>
  <cp:keywords>ZTE</cp:keywords>
  <cp:lastModifiedBy>ZTE</cp:lastModifiedBy>
  <cp:revision>1595</cp:revision>
  <dcterms:created xsi:type="dcterms:W3CDTF">2015-07-14T07:21:00Z</dcterms:created>
  <dcterms:modified xsi:type="dcterms:W3CDTF">2021-11-27T10:28:59Z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ies>
</file>