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5.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7.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8.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59" r:id="rId4"/>
    <p:sldMasterId id="2147483661" r:id="rId5"/>
    <p:sldMasterId id="2147483666" r:id="rId6"/>
    <p:sldMasterId id="2147483672" r:id="rId7"/>
    <p:sldMasterId id="2147483685" r:id="rId8"/>
    <p:sldMasterId id="2147483704" r:id="rId9"/>
  </p:sldMasterIdLst>
  <p:notesMasterIdLst>
    <p:notesMasterId r:id="rId14"/>
  </p:notesMasterIdLst>
  <p:sldIdLst>
    <p:sldId id="403" r:id="rId10"/>
    <p:sldId id="425" r:id="rId11"/>
    <p:sldId id="426" r:id="rId12"/>
    <p:sldId id="402" r:id="rId13"/>
  </p:sldIdLst>
  <p:sldSz cx="9144000" cy="5143500" type="screen16x9"/>
  <p:notesSz cx="6858000" cy="9144000"/>
  <p:custShowLst>
    <p:custShow name="自定义放映 1" id="0">
      <p:sldLst/>
    </p:custShow>
  </p:custShowLst>
  <p:defaultTextStyle>
    <a:defPPr>
      <a:defRPr lang="zh-CN"/>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1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08FD4"/>
    <a:srgbClr val="FF9966"/>
    <a:srgbClr val="99FF99"/>
    <a:srgbClr val="66FF66"/>
    <a:srgbClr val="66FF99"/>
    <a:srgbClr val="FFFF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31" autoAdjust="0"/>
    <p:restoredTop sz="90353" autoAdjust="0"/>
  </p:normalViewPr>
  <p:slideViewPr>
    <p:cSldViewPr snapToGrid="0" snapToObjects="1">
      <p:cViewPr varScale="1">
        <p:scale>
          <a:sx n="93" d="100"/>
          <a:sy n="93" d="100"/>
        </p:scale>
        <p:origin x="524" y="60"/>
      </p:cViewPr>
      <p:guideLst>
        <p:guide orient="horz" pos="1620"/>
        <p:guide pos="2817"/>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presProps" Target="presProps.xml"/><Relationship Id="rId10" Type="http://schemas.openxmlformats.org/officeDocument/2006/relationships/slide" Target="slides/slid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buFont typeface="Arial" panose="020B0604020202020204" pitchFamily="34" charset="0"/>
              <a:buNone/>
              <a:defRPr sz="1200">
                <a:cs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buFont typeface="Arial" panose="020B0604020202020204" pitchFamily="34" charset="0"/>
              <a:buNone/>
              <a:defRPr sz="1200">
                <a:cs typeface="Arial" panose="020B0604020202020204" pitchFamily="34" charset="0"/>
              </a:defRPr>
            </a:lvl1pPr>
          </a:lstStyle>
          <a:p>
            <a:pPr>
              <a:defRPr/>
            </a:pPr>
            <a:fld id="{FC695FA6-4210-4153-9696-9433D918CE56}" type="datetimeFigureOut">
              <a:rPr lang="zh-CN" altLang="en-US"/>
              <a:t>2021/11/27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buFont typeface="Arial" panose="020B0604020202020204" pitchFamily="34" charset="0"/>
              <a:buNone/>
              <a:defRPr sz="1200">
                <a:cs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a:cs typeface="Arial" panose="020B0604020202020204" pitchFamily="34" charset="0"/>
              </a:defRPr>
            </a:lvl1pPr>
          </a:lstStyle>
          <a:p>
            <a:pPr>
              <a:defRPr/>
            </a:pPr>
            <a:fld id="{1A9F4C83-2CAC-433A-9444-069D612E3622}" type="slidenum">
              <a:rPr lang="zh-CN" altLang="en-US"/>
              <a:t>‹#›</a:t>
            </a:fld>
            <a:endParaRPr lang="zh-CN" altLang="en-US"/>
          </a:p>
        </p:txBody>
      </p:sp>
    </p:spTree>
    <p:extLst>
      <p:ext uri="{BB962C8B-B14F-4D97-AF65-F5344CB8AC3E}">
        <p14:creationId xmlns:p14="http://schemas.microsoft.com/office/powerpoint/2010/main" val="35166755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D444E398-6076-4EBD-A234-C4154D93710F}" type="slidenum">
              <a:rPr kumimoji="1" lang="zh-CN" altLang="en-US" smtClean="0">
                <a:solidFill>
                  <a:srgbClr val="000000"/>
                </a:solidFill>
              </a:rPr>
              <a:t>1</a:t>
            </a:fld>
            <a:endParaRPr kumimoji="1" lang="zh-CN" altLang="en-US" smtClean="0">
              <a:solidFill>
                <a:srgbClr val="000000"/>
              </a:solidFill>
            </a:endParaRPr>
          </a:p>
        </p:txBody>
      </p:sp>
    </p:spTree>
    <p:extLst>
      <p:ext uri="{BB962C8B-B14F-4D97-AF65-F5344CB8AC3E}">
        <p14:creationId xmlns:p14="http://schemas.microsoft.com/office/powerpoint/2010/main" val="3806463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713D6-778B-4A09-AED1-4EC310EC4B1B}" type="slidenum">
              <a:rPr lang="zh-CN" altLang="en-US" smtClean="0"/>
              <a:t>2</a:t>
            </a:fld>
            <a:endParaRPr lang="zh-CN" altLang="en-US"/>
          </a:p>
        </p:txBody>
      </p:sp>
    </p:spTree>
    <p:extLst>
      <p:ext uri="{BB962C8B-B14F-4D97-AF65-F5344CB8AC3E}">
        <p14:creationId xmlns:p14="http://schemas.microsoft.com/office/powerpoint/2010/main" val="2374072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713D6-778B-4A09-AED1-4EC310EC4B1B}" type="slidenum">
              <a:rPr lang="zh-CN" altLang="en-US" smtClean="0"/>
              <a:t>3</a:t>
            </a:fld>
            <a:endParaRPr lang="zh-CN" altLang="en-US"/>
          </a:p>
        </p:txBody>
      </p:sp>
    </p:spTree>
    <p:extLst>
      <p:ext uri="{BB962C8B-B14F-4D97-AF65-F5344CB8AC3E}">
        <p14:creationId xmlns:p14="http://schemas.microsoft.com/office/powerpoint/2010/main" val="1651477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88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788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9C18F6C-21BC-4D3B-8982-EDF1076D3346}" type="slidenum">
              <a:rPr kumimoji="1" lang="zh-CN" altLang="en-US" smtClean="0">
                <a:solidFill>
                  <a:srgbClr val="000000"/>
                </a:solidFill>
              </a:rPr>
              <a:t>4</a:t>
            </a:fld>
            <a:endParaRPr kumimoji="1" lang="zh-CN" altLang="en-US" smtClean="0">
              <a:solidFill>
                <a:srgbClr val="000000"/>
              </a:solidFill>
            </a:endParaRPr>
          </a:p>
        </p:txBody>
      </p:sp>
    </p:spTree>
    <p:extLst>
      <p:ext uri="{BB962C8B-B14F-4D97-AF65-F5344CB8AC3E}">
        <p14:creationId xmlns:p14="http://schemas.microsoft.com/office/powerpoint/2010/main" val="784595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Master" Target="../slideMasters/slideMaster7.xml"/><Relationship Id="rId4" Type="http://schemas.openxmlformats.org/officeDocument/2006/relationships/image" Target="../media/image16.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http://en.wikipedia.org/wiki/File:Softbank_mobile_logo.svg" TargetMode="External"/><Relationship Id="rId2" Type="http://schemas.openxmlformats.org/officeDocument/2006/relationships/image" Target="../media/image10.jpeg"/><Relationship Id="rId1" Type="http://schemas.openxmlformats.org/officeDocument/2006/relationships/slideMaster" Target="../slideMasters/slideMaster7.xml"/><Relationship Id="rId4" Type="http://schemas.openxmlformats.org/officeDocument/2006/relationships/image" Target="../media/image18.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23.pn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p:ph type="body" sz="quarter" idx="4294967295"/>
          </p:nvPr>
        </p:nvSpPr>
        <p:spPr>
          <a:xfrm>
            <a:off x="430213" y="2390775"/>
            <a:ext cx="4478337" cy="1008063"/>
          </a:xfrm>
        </p:spPr>
        <p:txBody>
          <a:bodyPr/>
          <a:lstStyle/>
          <a:p>
            <a:pPr lvl="0"/>
            <a:r>
              <a:rPr lang="zh-CN" altLang="en-US"/>
              <a:t>单击此处编辑母版文本样式</a:t>
            </a:r>
          </a:p>
        </p:txBody>
      </p:sp>
      <p:sp>
        <p:nvSpPr>
          <p:cNvPr id="5" name="Subtitle 6"/>
          <p:cNvSpPr>
            <a:spLocks noGrp="1"/>
          </p:cNvSpPr>
          <p:nvPr>
            <p:ph type="subTitle" idx="9"/>
          </p:nvPr>
        </p:nvSpPr>
        <p:spPr>
          <a:xfrm>
            <a:off x="430213" y="1314450"/>
            <a:ext cx="6400800" cy="561975"/>
          </a:xfrm>
        </p:spPr>
        <p:txBody>
          <a:bodyPr/>
          <a:lstStyle/>
          <a:p>
            <a:r>
              <a:rPr lang="zh-CN" altLang="en-US"/>
              <a:t>单击此处编辑母版副标题样式</a:t>
            </a:r>
            <a:endParaRPr lang="en-US"/>
          </a:p>
        </p:txBody>
      </p:sp>
      <p:sp>
        <p:nvSpPr>
          <p:cNvPr id="7" name="Title 7"/>
          <p:cNvSpPr>
            <a:spLocks noGrp="1"/>
          </p:cNvSpPr>
          <p:nvPr>
            <p:ph type="ctrTitle" idx="19"/>
          </p:nvPr>
        </p:nvSpPr>
        <p:spPr>
          <a:xfrm>
            <a:off x="430213" y="860425"/>
            <a:ext cx="6400800" cy="444500"/>
          </a:xfrm>
        </p:spPr>
        <p:txBody>
          <a:bodyPr/>
          <a:lstStyle/>
          <a:p>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矩形 16"/>
          <p:cNvSpPr>
            <a:spLocks noChangeArrowheads="1"/>
          </p:cNvSpPr>
          <p:nvPr userDrawn="1"/>
        </p:nvSpPr>
        <p:spPr bwMode="auto">
          <a:xfrm>
            <a:off x="6451600" y="542925"/>
            <a:ext cx="2692400" cy="1420813"/>
          </a:xfrm>
          <a:prstGeom prst="rect">
            <a:avLst/>
          </a:prstGeom>
          <a:solidFill>
            <a:schemeClr val="bg1"/>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smtClean="0">
              <a:solidFill>
                <a:srgbClr val="000000"/>
              </a:solidFill>
            </a:endParaRPr>
          </a:p>
        </p:txBody>
      </p:sp>
      <p:sp>
        <p:nvSpPr>
          <p:cNvPr id="3" name="直角三角形 17"/>
          <p:cNvSpPr>
            <a:spLocks noChangeArrowheads="1"/>
          </p:cNvSpPr>
          <p:nvPr userDrawn="1"/>
        </p:nvSpPr>
        <p:spPr bwMode="auto">
          <a:xfrm>
            <a:off x="-1588" y="0"/>
            <a:ext cx="914401" cy="666750"/>
          </a:xfrm>
          <a:prstGeom prst="rtTriangle">
            <a:avLst/>
          </a:prstGeom>
          <a:solidFill>
            <a:schemeClr val="bg1"/>
          </a:solidFill>
          <a:ln w="9525" algn="ctr">
            <a:solidFill>
              <a:schemeClr val="bg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smtClean="0">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Size：32-</a:t>
            </a:r>
            <a:r>
              <a:rPr lang="en-US" altLang="ja-JP" sz="800" noProof="1" smtClean="0">
                <a:solidFill>
                  <a:srgbClr val="FFFFFF"/>
                </a:solidFill>
                <a:latin typeface="Arial" panose="020B0604020202020204" pitchFamily="34" charset="0"/>
                <a:ea typeface="Heiti SC Light"/>
                <a:cs typeface="Heiti SC Light"/>
              </a:rPr>
              <a:t>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20pt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pic>
        <p:nvPicPr>
          <p:cNvPr id="22" name="Picture 20" descr="ZTE_ppt_design_0202-0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67613" y="454025"/>
            <a:ext cx="1208087"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Size：16-</a:t>
            </a:r>
            <a:r>
              <a:rPr lang="en-US" altLang="ja-JP" sz="800" noProof="1" smtClean="0">
                <a:solidFill>
                  <a:srgbClr val="FFFFFF"/>
                </a:solidFill>
                <a:latin typeface="Arial" panose="020B0604020202020204" pitchFamily="34" charset="0"/>
                <a:ea typeface="Heiti SC Light"/>
                <a:cs typeface="Heiti SC Light"/>
              </a:rPr>
              <a:t>20pt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pic>
        <p:nvPicPr>
          <p:cNvPr id="1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C39A6248-81AA-4046-9DAF-FB8FC50471A1}"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C2FF46DD-FCDF-4C7A-9121-73C8BF03B88F}"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11974C5C-EF19-4488-8596-D064604002FD}"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TextBox 5"/>
          <p:cNvSpPr txBox="1">
            <a:spLocks noChangeArrowheads="1"/>
          </p:cNvSpPr>
          <p:nvPr/>
        </p:nvSpPr>
        <p:spPr bwMode="auto">
          <a:xfrm>
            <a:off x="5848350" y="4454525"/>
            <a:ext cx="184150" cy="369888"/>
          </a:xfrm>
          <a:prstGeom prst="rect">
            <a:avLst/>
          </a:prstGeom>
          <a:noFill/>
          <a:ln>
            <a:noFill/>
          </a:ln>
        </p:spPr>
        <p:txBody>
          <a:bodyPr wrap="none" lIns="91426" tIns="45712" rIns="91426" bIns="45712">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5" name="TextBox 6"/>
          <p:cNvSpPr txBox="1">
            <a:spLocks noChangeArrowheads="1"/>
          </p:cNvSpPr>
          <p:nvPr/>
        </p:nvSpPr>
        <p:spPr bwMode="auto">
          <a:xfrm>
            <a:off x="4814888" y="4170363"/>
            <a:ext cx="184150" cy="369887"/>
          </a:xfrm>
          <a:prstGeom prst="rect">
            <a:avLst/>
          </a:prstGeom>
          <a:noFill/>
          <a:ln>
            <a:noFill/>
          </a:ln>
        </p:spPr>
        <p:txBody>
          <a:bodyPr wrap="none" lIns="91426" tIns="45712" rIns="91426" bIns="45712">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6" name="TextBox 9"/>
          <p:cNvSpPr txBox="1">
            <a:spLocks noChangeArrowheads="1"/>
          </p:cNvSpPr>
          <p:nvPr/>
        </p:nvSpPr>
        <p:spPr bwMode="auto">
          <a:xfrm>
            <a:off x="4037013" y="3638550"/>
            <a:ext cx="184150" cy="369888"/>
          </a:xfrm>
          <a:prstGeom prst="rect">
            <a:avLst/>
          </a:prstGeom>
          <a:noFill/>
          <a:ln>
            <a:noFill/>
          </a:ln>
        </p:spPr>
        <p:txBody>
          <a:bodyPr wrap="none" lIns="91426" tIns="45712" rIns="91426" bIns="45712">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7"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sp>
        <p:nvSpPr>
          <p:cNvPr id="10"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pic>
        <p:nvPicPr>
          <p:cNvPr id="11" name="Picture 20" descr="ZTE_ppt_design_0202-0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67613" y="454025"/>
            <a:ext cx="1208087"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8"/>
          <p:cNvSpPr>
            <a:spLocks noChangeArrowheads="1"/>
          </p:cNvSpPr>
          <p:nvPr userDrawn="1"/>
        </p:nvSpPr>
        <p:spPr bwMode="auto">
          <a:xfrm>
            <a:off x="9207500" y="698500"/>
            <a:ext cx="1360488" cy="1293813"/>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40</a:t>
            </a:r>
            <a:r>
              <a:rPr lang="en-US" altLang="ja-JP" sz="900" i="1" noProof="1" smtClean="0">
                <a:solidFill>
                  <a:srgbClr val="FFFFFF"/>
                </a:solidFill>
              </a:rPr>
              <a:t>-54 pt</a:t>
            </a:r>
          </a:p>
          <a:p>
            <a:pPr eaLnBrk="1" hangingPunct="1">
              <a:defRPr/>
            </a:pPr>
            <a:r>
              <a:rPr lang="en-US" altLang="zh-CN" sz="900" i="1" noProof="1" smtClean="0">
                <a:solidFill>
                  <a:srgbClr val="FFFFFF"/>
                </a:solidFill>
              </a:rPr>
              <a:t>Color:  White</a:t>
            </a:r>
            <a:r>
              <a:rPr lang="en-US" altLang="ja-JP" sz="900" i="1" noProof="1" smtClean="0">
                <a:solidFill>
                  <a:srgbClr val="FFFFFF"/>
                </a:solidFill>
              </a:rPr>
              <a:t> </a:t>
            </a:r>
          </a:p>
          <a:p>
            <a:pPr eaLnBrk="1" hangingPunct="1">
              <a:defRPr/>
            </a:pPr>
            <a:endParaRPr lang="en-US" altLang="zh-CN" sz="900" b="1" i="1" noProof="1" smtClean="0">
              <a:solidFill>
                <a:srgbClr val="FFFFFF"/>
              </a:solidFill>
            </a:endParaRPr>
          </a:p>
          <a:p>
            <a:pPr eaLnBrk="1" hangingPunct="1">
              <a:defRPr/>
            </a:pPr>
            <a:r>
              <a:rPr lang="en-US" altLang="zh-CN" sz="900" b="1" i="1" noProof="1" smtClean="0">
                <a:solidFill>
                  <a:srgbClr val="FFFFFF"/>
                </a:solidFill>
              </a:rPr>
              <a:t>Subtitle:</a:t>
            </a:r>
            <a:endParaRPr lang="en-US" altLang="ja-JP" sz="900" b="1" i="1" noProof="1" smtClean="0">
              <a:solidFill>
                <a:srgbClr val="FFFFFF"/>
              </a:solidFill>
            </a:endParaRPr>
          </a:p>
          <a:p>
            <a:pPr eaLnBrk="1" hangingPunct="1">
              <a:defRPr/>
            </a:pPr>
            <a:r>
              <a:rPr lang="en-US" altLang="zh-CN" sz="900" i="1" noProof="1" smtClean="0">
                <a:solidFill>
                  <a:srgbClr val="FFFFFF"/>
                </a:solidFill>
              </a:rPr>
              <a:t>Type:   </a:t>
            </a:r>
            <a:r>
              <a:rPr lang="en-US" altLang="ja-JP" sz="900" i="1" noProof="1" smtClean="0">
                <a:solidFill>
                  <a:srgbClr val="FFFFFF"/>
                </a:solidFill>
              </a:rPr>
              <a:t>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28-36 pt</a:t>
            </a:r>
          </a:p>
          <a:p>
            <a:pPr eaLnBrk="1" hangingPunct="1">
              <a:defRPr/>
            </a:pPr>
            <a:r>
              <a:rPr lang="en-US" altLang="zh-CN" sz="900" i="1" noProof="1" smtClean="0">
                <a:solidFill>
                  <a:srgbClr val="FFFFFF"/>
                </a:solidFill>
              </a:rPr>
              <a:t>Color:  ZTE Green</a:t>
            </a:r>
            <a:endParaRPr lang="en-US" altLang="ja-JP" sz="900" i="1" noProof="1" smtClean="0">
              <a:solidFill>
                <a:srgbClr val="FFFFFF"/>
              </a:solidFill>
            </a:endParaRPr>
          </a:p>
        </p:txBody>
      </p:sp>
      <p:sp>
        <p:nvSpPr>
          <p:cNvPr id="13" name="TextBox 23"/>
          <p:cNvSpPr txBox="1">
            <a:spLocks noChangeArrowheads="1"/>
          </p:cNvSpPr>
          <p:nvPr userDrawn="1"/>
        </p:nvSpPr>
        <p:spPr bwMode="auto">
          <a:xfrm>
            <a:off x="9204325" y="2443163"/>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Blue</a:t>
            </a:r>
          </a:p>
          <a:p>
            <a:pPr eaLnBrk="1" hangingPunct="1">
              <a:defRPr/>
            </a:pPr>
            <a:r>
              <a:rPr lang="en-US" altLang="zh-CN" sz="900" i="1" noProof="1" smtClean="0">
                <a:solidFill>
                  <a:srgbClr val="FFFFFF"/>
                </a:solidFill>
                <a:ea typeface="微软雅黑" panose="020B0503020204020204" charset="-122"/>
              </a:rPr>
              <a:t>[R0-G142-B211]</a:t>
            </a:r>
            <a:endParaRPr lang="en-US" altLang="en-US" sz="900" i="1" noProof="1" smtClean="0">
              <a:solidFill>
                <a:srgbClr val="FFFFFF"/>
              </a:solidFill>
              <a:ea typeface="微软雅黑" panose="020B0503020204020204" charset="-122"/>
            </a:endParaRPr>
          </a:p>
        </p:txBody>
      </p:sp>
      <p:sp>
        <p:nvSpPr>
          <p:cNvPr id="14" name="矩形 11"/>
          <p:cNvSpPr/>
          <p:nvPr userDrawn="1"/>
        </p:nvSpPr>
        <p:spPr>
          <a:xfrm>
            <a:off x="9302750" y="2765425"/>
            <a:ext cx="769938" cy="463550"/>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5" name="矩形 12"/>
          <p:cNvSpPr/>
          <p:nvPr userDrawn="1"/>
        </p:nvSpPr>
        <p:spPr>
          <a:xfrm>
            <a:off x="9302750" y="3629025"/>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6" name="TextBox 26"/>
          <p:cNvSpPr txBox="1">
            <a:spLocks noChangeArrowheads="1"/>
          </p:cNvSpPr>
          <p:nvPr userDrawn="1"/>
        </p:nvSpPr>
        <p:spPr bwMode="auto">
          <a:xfrm>
            <a:off x="9204325" y="330835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Gray</a:t>
            </a:r>
          </a:p>
          <a:p>
            <a:pPr eaLnBrk="1" hangingPunct="1">
              <a:defRPr/>
            </a:pPr>
            <a:r>
              <a:rPr lang="en-US" altLang="zh-CN" sz="900" i="1" noProof="1" smtClean="0">
                <a:solidFill>
                  <a:srgbClr val="FFFFFF"/>
                </a:solidFill>
                <a:ea typeface="微软雅黑" panose="020B0503020204020204" charset="-122"/>
              </a:rPr>
              <a:t>[R87-G87-B87]</a:t>
            </a:r>
            <a:endParaRPr lang="en-US" altLang="en-US" sz="900" i="1" noProof="1" smtClean="0">
              <a:solidFill>
                <a:srgbClr val="FFFFFF"/>
              </a:solidFill>
              <a:ea typeface="微软雅黑" panose="020B0503020204020204" charset="-122"/>
            </a:endParaRPr>
          </a:p>
        </p:txBody>
      </p:sp>
      <p:sp>
        <p:nvSpPr>
          <p:cNvPr id="17" name="矩形 14"/>
          <p:cNvSpPr/>
          <p:nvPr userDrawn="1"/>
        </p:nvSpPr>
        <p:spPr>
          <a:xfrm>
            <a:off x="9302750" y="4494213"/>
            <a:ext cx="769938" cy="463550"/>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8" name="TextBox 28"/>
          <p:cNvSpPr txBox="1">
            <a:spLocks noChangeArrowheads="1"/>
          </p:cNvSpPr>
          <p:nvPr userDrawn="1"/>
        </p:nvSpPr>
        <p:spPr bwMode="auto">
          <a:xfrm>
            <a:off x="9204325" y="4173538"/>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Green</a:t>
            </a:r>
          </a:p>
          <a:p>
            <a:pPr eaLnBrk="1" hangingPunct="1">
              <a:defRPr/>
            </a:pPr>
            <a:r>
              <a:rPr lang="en-US" altLang="zh-CN" sz="900" i="1" noProof="1" smtClean="0">
                <a:solidFill>
                  <a:srgbClr val="FFFFFF"/>
                </a:solidFill>
                <a:ea typeface="微软雅黑" panose="020B0503020204020204" charset="-122"/>
              </a:rPr>
              <a:t>[R182-G229-B31]</a:t>
            </a:r>
            <a:endParaRPr lang="en-US" altLang="en-US" sz="900" i="1" noProof="1" smtClean="0">
              <a:solidFill>
                <a:srgbClr val="FFFFFF"/>
              </a:solidFill>
              <a:ea typeface="微软雅黑" panose="020B0503020204020204" charset="-122"/>
            </a:endParaRPr>
          </a:p>
        </p:txBody>
      </p:sp>
      <p:sp>
        <p:nvSpPr>
          <p:cNvPr id="9" name="副标题 2"/>
          <p:cNvSpPr>
            <a:spLocks noGrp="1"/>
          </p:cNvSpPr>
          <p:nvPr>
            <p:ph type="subTitle" idx="1"/>
          </p:nvPr>
        </p:nvSpPr>
        <p:spPr>
          <a:xfrm>
            <a:off x="524819" y="2342357"/>
            <a:ext cx="6480000" cy="756000"/>
          </a:xfrm>
        </p:spPr>
        <p:txBody>
          <a:bodyPr lIns="71989" tIns="35994" rIns="71989" bIns="35994" anchor="ctr">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2" descr="D:\A1-办公助手\A3-企业标识\公司新Logo\logo &amp;slogan PNG透底图\ZTE_logo&amp;slogan_EN.png"/>
          <p:cNvPicPr>
            <a:picLocks noChangeAspect="1" noChangeArrowheads="1"/>
          </p:cNvPicPr>
          <p:nvPr userDrawn="1"/>
        </p:nvPicPr>
        <p:blipFill>
          <a:blip r:embed="rId3">
            <a:extLst>
              <a:ext uri="{28A0092B-C50C-407E-A947-70E740481C1C}">
                <a14:useLocalDpi xmlns:a14="http://schemas.microsoft.com/office/drawing/2010/main" val="0"/>
              </a:ext>
            </a:extLst>
          </a:blip>
          <a:srcRect l="21782" t="12135" r="19563" b="36963"/>
          <a:stretch>
            <a:fillRect/>
          </a:stretch>
        </p:blipFill>
        <p:spPr bwMode="auto">
          <a:xfrm>
            <a:off x="8034338" y="200025"/>
            <a:ext cx="963612"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txBox="1">
            <a:spLocks noChangeArrowheads="1"/>
          </p:cNvSpPr>
          <p:nvPr userDrawn="1"/>
        </p:nvSpPr>
        <p:spPr bwMode="auto">
          <a:xfrm>
            <a:off x="1014413" y="346075"/>
            <a:ext cx="2251075" cy="996950"/>
          </a:xfrm>
          <a:prstGeom prst="rect">
            <a:avLst/>
          </a:prstGeom>
          <a:noFill/>
          <a:ln>
            <a:noFill/>
          </a:ln>
        </p:spPr>
        <p:txBody>
          <a:bodyPr lIns="53993" tIns="40807" rIns="53993" bIns="40807" anchor="ctr">
            <a:spAutoFit/>
          </a:bodyPr>
          <a:lstStyle>
            <a:lvl1pPr indent="-403225" defTabSz="342900">
              <a:defRPr>
                <a:solidFill>
                  <a:schemeClr val="tx1"/>
                </a:solidFill>
                <a:latin typeface="Calibri" panose="020F0502020204030204" pitchFamily="34" charset="0"/>
                <a:ea typeface="宋体" panose="02010600030101010101" pitchFamily="2" charset="-122"/>
              </a:defRPr>
            </a:lvl1pPr>
            <a:lvl2pPr marL="742950" indent="-285750" defTabSz="342900">
              <a:defRPr>
                <a:solidFill>
                  <a:schemeClr val="tx1"/>
                </a:solidFill>
                <a:latin typeface="Calibri" panose="020F0502020204030204" pitchFamily="34" charset="0"/>
                <a:ea typeface="宋体" panose="02010600030101010101" pitchFamily="2" charset="-122"/>
              </a:defRPr>
            </a:lvl2pPr>
            <a:lvl3pPr marL="1143000" indent="-228600" defTabSz="342900">
              <a:defRPr>
                <a:solidFill>
                  <a:schemeClr val="tx1"/>
                </a:solidFill>
                <a:latin typeface="Calibri" panose="020F0502020204030204" pitchFamily="34" charset="0"/>
                <a:ea typeface="宋体" panose="02010600030101010101" pitchFamily="2" charset="-122"/>
              </a:defRPr>
            </a:lvl3pPr>
            <a:lvl4pPr marL="1600200" indent="-228600" defTabSz="342900">
              <a:defRPr>
                <a:solidFill>
                  <a:schemeClr val="tx1"/>
                </a:solidFill>
                <a:latin typeface="Calibri" panose="020F0502020204030204" pitchFamily="34" charset="0"/>
                <a:ea typeface="宋体" panose="02010600030101010101" pitchFamily="2" charset="-122"/>
              </a:defRPr>
            </a:lvl4pPr>
            <a:lvl5pPr marL="2057400" indent="-228600" defTabSz="342900">
              <a:defRPr>
                <a:solidFill>
                  <a:schemeClr val="tx1"/>
                </a:solidFill>
                <a:latin typeface="Calibri" panose="020F0502020204030204" pitchFamily="34" charset="0"/>
                <a:ea typeface="宋体" panose="02010600030101010101" pitchFamily="2" charset="-122"/>
              </a:defRPr>
            </a:lvl5pPr>
            <a:lvl6pPr marL="2514600" indent="-228600" defTabSz="342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342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342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342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80000"/>
              </a:lnSpc>
              <a:buClr>
                <a:srgbClr val="0066FF"/>
              </a:buClr>
              <a:buSzPct val="100000"/>
              <a:buFont typeface="Wingdings" panose="05000000000000000000" pitchFamily="2" charset="2"/>
              <a:buNone/>
              <a:defRPr/>
            </a:pPr>
            <a:r>
              <a:rPr lang="en-US" altLang="zh-CN" sz="3300" i="1" smtClean="0">
                <a:solidFill>
                  <a:srgbClr val="4E4E4E"/>
                </a:solidFill>
                <a:ea typeface="微软雅黑" panose="020B0503020204020204" charset="-122"/>
              </a:rPr>
              <a:t>Agenda</a:t>
            </a:r>
            <a:endParaRPr lang="zh-CN" altLang="en-US" sz="3300" i="1" smtClean="0">
              <a:solidFill>
                <a:srgbClr val="4E4E4E"/>
              </a:solidFill>
              <a:ea typeface="微软雅黑" panose="020B0503020204020204" charset="-122"/>
            </a:endParaRPr>
          </a:p>
        </p:txBody>
      </p:sp>
      <p:cxnSp>
        <p:nvCxnSpPr>
          <p:cNvPr id="4" name="直接连接符 5"/>
          <p:cNvCxnSpPr/>
          <p:nvPr userDrawn="1"/>
        </p:nvCxnSpPr>
        <p:spPr>
          <a:xfrm>
            <a:off x="1227110" y="987425"/>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5" name="Rectangle 8"/>
          <p:cNvSpPr>
            <a:spLocks noChangeArrowheads="1"/>
          </p:cNvSpPr>
          <p:nvPr userDrawn="1"/>
        </p:nvSpPr>
        <p:spPr bwMode="auto">
          <a:xfrm>
            <a:off x="9178925" y="1735138"/>
            <a:ext cx="1360488" cy="4635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Chapter 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36-40 pt</a:t>
            </a:r>
          </a:p>
        </p:txBody>
      </p:sp>
      <p:sp>
        <p:nvSpPr>
          <p:cNvPr id="6" name="TextBox 20"/>
          <p:cNvSpPr txBox="1">
            <a:spLocks noChangeArrowheads="1"/>
          </p:cNvSpPr>
          <p:nvPr userDrawn="1"/>
        </p:nvSpPr>
        <p:spPr bwMode="auto">
          <a:xfrm>
            <a:off x="9204325" y="2690813"/>
            <a:ext cx="1638300" cy="325437"/>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Blue</a:t>
            </a:r>
          </a:p>
          <a:p>
            <a:pPr eaLnBrk="1" hangingPunct="1">
              <a:defRPr/>
            </a:pPr>
            <a:r>
              <a:rPr lang="en-US" altLang="zh-CN" sz="900" i="1" noProof="1" smtClean="0">
                <a:solidFill>
                  <a:srgbClr val="FFFFFF"/>
                </a:solidFill>
                <a:ea typeface="微软雅黑" panose="020B0503020204020204" charset="-122"/>
              </a:rPr>
              <a:t>[R0-G142-B211]</a:t>
            </a:r>
            <a:endParaRPr lang="en-US" altLang="en-US" sz="900" i="1" noProof="1" smtClean="0">
              <a:solidFill>
                <a:srgbClr val="FFFFFF"/>
              </a:solidFill>
              <a:ea typeface="微软雅黑" panose="020B0503020204020204" charset="-122"/>
            </a:endParaRPr>
          </a:p>
        </p:txBody>
      </p:sp>
      <p:sp>
        <p:nvSpPr>
          <p:cNvPr id="7" name="矩形 8"/>
          <p:cNvSpPr/>
          <p:nvPr userDrawn="1"/>
        </p:nvSpPr>
        <p:spPr>
          <a:xfrm>
            <a:off x="9302750" y="2989263"/>
            <a:ext cx="769938" cy="46513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矩形 9"/>
          <p:cNvSpPr/>
          <p:nvPr userDrawn="1"/>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TextBox 24"/>
          <p:cNvSpPr txBox="1">
            <a:spLocks noChangeArrowheads="1"/>
          </p:cNvSpPr>
          <p:nvPr userDrawn="1"/>
        </p:nvSpPr>
        <p:spPr bwMode="auto">
          <a:xfrm>
            <a:off x="9204325" y="35560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Green</a:t>
            </a:r>
          </a:p>
          <a:p>
            <a:pPr eaLnBrk="1" hangingPunct="1">
              <a:defRPr/>
            </a:pPr>
            <a:r>
              <a:rPr lang="en-US" altLang="zh-CN" sz="900" i="1" noProof="1" smtClean="0">
                <a:solidFill>
                  <a:srgbClr val="FFFFFF"/>
                </a:solidFill>
                <a:ea typeface="微软雅黑" panose="020B0503020204020204" charset="-122"/>
              </a:rPr>
              <a:t>[R140-G198-B62]</a:t>
            </a:r>
            <a:endParaRPr lang="en-US" altLang="en-US" sz="900" i="1" noProof="1" smtClean="0">
              <a:solidFill>
                <a:srgbClr val="FFFFFF"/>
              </a:solidFill>
              <a:ea typeface="微软雅黑" panose="020B0503020204020204" charset="-122"/>
            </a:endParaRPr>
          </a:p>
        </p:txBody>
      </p:sp>
      <p:sp>
        <p:nvSpPr>
          <p:cNvPr id="10" name="矩形 11"/>
          <p:cNvSpPr/>
          <p:nvPr userDrawn="1"/>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1" name="TextBox 26"/>
          <p:cNvSpPr txBox="1">
            <a:spLocks noChangeArrowheads="1"/>
          </p:cNvSpPr>
          <p:nvPr userDrawn="1"/>
        </p:nvSpPr>
        <p:spPr bwMode="auto">
          <a:xfrm>
            <a:off x="9204325" y="43815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Gray</a:t>
            </a:r>
          </a:p>
          <a:p>
            <a:pPr eaLnBrk="1" hangingPunct="1">
              <a:defRPr/>
            </a:pPr>
            <a:r>
              <a:rPr lang="en-US" altLang="zh-CN" sz="900" i="1" noProof="1" smtClean="0">
                <a:solidFill>
                  <a:srgbClr val="FFFFFF"/>
                </a:solidFill>
                <a:ea typeface="微软雅黑" panose="020B0503020204020204" charset="-122"/>
              </a:rPr>
              <a:t>[R87-G87-B87]</a:t>
            </a:r>
            <a:endParaRPr lang="en-US" altLang="en-US" sz="900" i="1" noProof="1" smtClean="0">
              <a:solidFill>
                <a:srgbClr val="FFFFFF"/>
              </a:solidFill>
              <a:ea typeface="微软雅黑" panose="020B050302020402020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2"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4" name="Slide Number Placeholder 5"/>
          <p:cNvSpPr>
            <a:spLocks noGrp="1"/>
          </p:cNvSpPr>
          <p:nvPr/>
        </p:nvSpPr>
        <p:spPr bwMode="auto">
          <a:xfrm>
            <a:off x="120650" y="4908550"/>
            <a:ext cx="419100" cy="293688"/>
          </a:xfrm>
          <a:prstGeom prst="rect">
            <a:avLst/>
          </a:prstGeom>
          <a:noFill/>
          <a:ln>
            <a:noFill/>
          </a:ln>
        </p:spPr>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C3528E93-3D65-44F3-A606-DF7A1D76AA93}"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5" name="TextBox 16"/>
          <p:cNvSpPr txBox="1">
            <a:spLocks noChangeArrowheads="1"/>
          </p:cNvSpPr>
          <p:nvPr userDrawn="1"/>
        </p:nvSpPr>
        <p:spPr bwMode="auto">
          <a:xfrm>
            <a:off x="9204325" y="2690813"/>
            <a:ext cx="1638300" cy="325437"/>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Blue</a:t>
            </a:r>
          </a:p>
          <a:p>
            <a:pPr eaLnBrk="1" hangingPunct="1">
              <a:defRPr/>
            </a:pPr>
            <a:r>
              <a:rPr lang="en-US" altLang="zh-CN" sz="900" i="1" noProof="1" smtClean="0">
                <a:solidFill>
                  <a:srgbClr val="FFFFFF"/>
                </a:solidFill>
                <a:ea typeface="微软雅黑" panose="020B0503020204020204" charset="-122"/>
              </a:rPr>
              <a:t>[R0-G142-B211]</a:t>
            </a:r>
            <a:endParaRPr lang="en-US" altLang="en-US" sz="900" i="1" noProof="1" smtClean="0">
              <a:solidFill>
                <a:srgbClr val="FFFFFF"/>
              </a:solidFill>
              <a:ea typeface="微软雅黑" panose="020B0503020204020204" charset="-122"/>
            </a:endParaRPr>
          </a:p>
        </p:txBody>
      </p:sp>
      <p:sp>
        <p:nvSpPr>
          <p:cNvPr id="6" name="矩形 7"/>
          <p:cNvSpPr/>
          <p:nvPr userDrawn="1"/>
        </p:nvSpPr>
        <p:spPr>
          <a:xfrm>
            <a:off x="9302750" y="2989263"/>
            <a:ext cx="769938" cy="46513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7" name="矩形 8"/>
          <p:cNvSpPr/>
          <p:nvPr userDrawn="1"/>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TextBox 19"/>
          <p:cNvSpPr txBox="1">
            <a:spLocks noChangeArrowheads="1"/>
          </p:cNvSpPr>
          <p:nvPr userDrawn="1"/>
        </p:nvSpPr>
        <p:spPr bwMode="auto">
          <a:xfrm>
            <a:off x="9204325" y="35560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Green</a:t>
            </a:r>
          </a:p>
          <a:p>
            <a:pPr eaLnBrk="1" hangingPunct="1">
              <a:defRPr/>
            </a:pPr>
            <a:r>
              <a:rPr lang="en-US" altLang="zh-CN" sz="900" i="1" noProof="1" smtClean="0">
                <a:solidFill>
                  <a:srgbClr val="FFFFFF"/>
                </a:solidFill>
                <a:ea typeface="微软雅黑" panose="020B0503020204020204" charset="-122"/>
              </a:rPr>
              <a:t>[R140-G198-B62]</a:t>
            </a:r>
            <a:endParaRPr lang="en-US" altLang="en-US" sz="900" i="1" noProof="1" smtClean="0">
              <a:solidFill>
                <a:srgbClr val="FFFFFF"/>
              </a:solidFill>
              <a:ea typeface="微软雅黑" panose="020B0503020204020204" charset="-122"/>
            </a:endParaRPr>
          </a:p>
        </p:txBody>
      </p:sp>
      <p:sp>
        <p:nvSpPr>
          <p:cNvPr id="9" name="矩形 10"/>
          <p:cNvSpPr/>
          <p:nvPr userDrawn="1"/>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21"/>
          <p:cNvSpPr txBox="1">
            <a:spLocks noChangeArrowheads="1"/>
          </p:cNvSpPr>
          <p:nvPr userDrawn="1"/>
        </p:nvSpPr>
        <p:spPr bwMode="auto">
          <a:xfrm>
            <a:off x="9204325" y="43815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Gray</a:t>
            </a:r>
          </a:p>
          <a:p>
            <a:pPr eaLnBrk="1" hangingPunct="1">
              <a:defRPr/>
            </a:pPr>
            <a:r>
              <a:rPr lang="en-US" altLang="zh-CN" sz="900" i="1" noProof="1" smtClean="0">
                <a:solidFill>
                  <a:srgbClr val="FFFFFF"/>
                </a:solidFill>
                <a:ea typeface="微软雅黑" panose="020B0503020204020204" charset="-122"/>
              </a:rPr>
              <a:t>[R87-G87-B87]</a:t>
            </a:r>
            <a:endParaRPr lang="en-US" altLang="en-US" sz="900" i="1" noProof="1" smtClean="0">
              <a:solidFill>
                <a:srgbClr val="FFFFFF"/>
              </a:solidFill>
              <a:ea typeface="微软雅黑" panose="020B0503020204020204" charset="-122"/>
            </a:endParaRPr>
          </a:p>
        </p:txBody>
      </p:sp>
      <p:sp>
        <p:nvSpPr>
          <p:cNvPr id="11" name="Rectangle 8"/>
          <p:cNvSpPr>
            <a:spLocks noChangeArrowheads="1"/>
          </p:cNvSpPr>
          <p:nvPr userDrawn="1"/>
        </p:nvSpPr>
        <p:spPr bwMode="auto">
          <a:xfrm>
            <a:off x="9156700" y="1047750"/>
            <a:ext cx="1360488" cy="1293813"/>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36-44 pt</a:t>
            </a:r>
          </a:p>
          <a:p>
            <a:pPr eaLnBrk="1" hangingPunct="1">
              <a:defRPr/>
            </a:pPr>
            <a:r>
              <a:rPr lang="en-US" altLang="zh-CN" sz="900" i="1" noProof="1" smtClean="0">
                <a:solidFill>
                  <a:srgbClr val="FFFFFF"/>
                </a:solidFill>
              </a:rPr>
              <a:t>Color:  ZTE Blue</a:t>
            </a:r>
            <a:r>
              <a:rPr lang="en-US" altLang="ja-JP" sz="900" i="1" noProof="1" smtClean="0">
                <a:solidFill>
                  <a:srgbClr val="FFFFFF"/>
                </a:solidFill>
              </a:rPr>
              <a:t> </a:t>
            </a:r>
          </a:p>
          <a:p>
            <a:pPr eaLnBrk="1" hangingPunct="1">
              <a:defRPr/>
            </a:pPr>
            <a:endParaRPr lang="en-US" altLang="zh-CN" sz="900" i="1" noProof="1" smtClean="0">
              <a:solidFill>
                <a:srgbClr val="FFFFFF"/>
              </a:solidFill>
            </a:endParaRPr>
          </a:p>
          <a:p>
            <a:pPr eaLnBrk="1" hangingPunct="1">
              <a:defRPr/>
            </a:pPr>
            <a:r>
              <a:rPr lang="en-US" altLang="zh-CN" sz="900" b="1" i="1" noProof="1" smtClean="0">
                <a:solidFill>
                  <a:srgbClr val="FFFFFF"/>
                </a:solidFill>
              </a:rPr>
              <a:t>Text </a:t>
            </a:r>
            <a:r>
              <a:rPr lang="en-US" altLang="ja-JP" sz="900" b="1" i="1" noProof="1" smtClean="0">
                <a:solidFill>
                  <a:srgbClr val="FFFFFF"/>
                </a:solidFill>
                <a:ea typeface="黑体" panose="02010609060101010101" pitchFamily="49" charset="-122"/>
              </a:rPr>
              <a:t>(1-3</a:t>
            </a:r>
            <a:r>
              <a:rPr lang="en-US" altLang="zh-CN" sz="900" b="1" i="1" noProof="1" smtClean="0">
                <a:solidFill>
                  <a:srgbClr val="FFFFFF"/>
                </a:solidFill>
              </a:rPr>
              <a:t> Level</a:t>
            </a:r>
            <a:r>
              <a:rPr lang="en-US" altLang="ja-JP" sz="900" b="1" i="1" noProof="1" smtClean="0">
                <a:solidFill>
                  <a:srgbClr val="FFFFFF"/>
                </a:solidFill>
                <a:ea typeface="黑体" panose="02010609060101010101" pitchFamily="49" charset="-122"/>
              </a:rPr>
              <a:t>):</a:t>
            </a:r>
          </a:p>
          <a:p>
            <a:pPr eaLnBrk="1" hangingPunct="1">
              <a:defRPr/>
            </a:pPr>
            <a:r>
              <a:rPr lang="en-US" altLang="zh-CN" sz="900" i="1" noProof="1" smtClean="0">
                <a:solidFill>
                  <a:srgbClr val="FFFFFF"/>
                </a:solidFill>
              </a:rPr>
              <a:t>Type:    Calibri</a:t>
            </a:r>
            <a:endParaRPr lang="en-US" altLang="ja-JP" sz="900" i="1" noProof="1" smtClean="0">
              <a:solidFill>
                <a:srgbClr val="FFFFFF"/>
              </a:solidFill>
            </a:endParaRPr>
          </a:p>
          <a:p>
            <a:pPr eaLnBrk="1" hangingPunct="1">
              <a:defRPr/>
            </a:pPr>
            <a:r>
              <a:rPr lang="en-US" altLang="zh-CN" sz="900" i="1" noProof="1" smtClean="0">
                <a:solidFill>
                  <a:srgbClr val="FFFFFF"/>
                </a:solidFill>
              </a:rPr>
              <a:t>Size:     20-28 </a:t>
            </a:r>
            <a:r>
              <a:rPr lang="en-US" altLang="ja-JP" sz="900" i="1" noProof="1" smtClean="0">
                <a:solidFill>
                  <a:srgbClr val="FFFFFF"/>
                </a:solidFill>
              </a:rPr>
              <a:t>pt</a:t>
            </a:r>
          </a:p>
          <a:p>
            <a:pPr eaLnBrk="1" hangingPunct="1">
              <a:defRPr/>
            </a:pPr>
            <a:r>
              <a:rPr lang="en-US" altLang="zh-CN" sz="900" i="1" noProof="1" smtClean="0">
                <a:solidFill>
                  <a:srgbClr val="FFFFFF"/>
                </a:solidFill>
              </a:rPr>
              <a:t>Color:  Black</a:t>
            </a:r>
            <a:endParaRPr lang="en-US" altLang="ja-JP" sz="900" i="1" noProof="1" smtClean="0">
              <a:solidFill>
                <a:srgbClr val="FFFFFF"/>
              </a:solidFill>
            </a:endParaRPr>
          </a:p>
        </p:txBody>
      </p:sp>
      <p:sp>
        <p:nvSpPr>
          <p:cNvPr id="12" name="矩形 13"/>
          <p:cNvSpPr/>
          <p:nvPr userDrawn="1"/>
        </p:nvSpPr>
        <p:spPr>
          <a:xfrm>
            <a:off x="0" y="1685925"/>
            <a:ext cx="9144000" cy="2967038"/>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eaLnBrk="1" hangingPunct="1">
              <a:defRPr/>
            </a:pPr>
            <a:endParaRPr lang="zh-CN" altLang="en-US" smtClean="0">
              <a:solidFill>
                <a:srgbClr val="FFFFFF"/>
              </a:solidFill>
            </a:endParaRPr>
          </a:p>
        </p:txBody>
      </p:sp>
      <p:pic>
        <p:nvPicPr>
          <p:cNvPr id="13" name="图片 14" descr="personal-leadership2.jpg"/>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3425" y="2490788"/>
            <a:ext cx="1357313" cy="135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20650" y="4908550"/>
            <a:ext cx="419100" cy="293688"/>
          </a:xfrm>
          <a:prstGeom prst="rect">
            <a:avLst/>
          </a:prstGeom>
          <a:noFill/>
          <a:ln>
            <a:noFill/>
          </a:ln>
        </p:spPr>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87D17401-2D84-4A10-92A7-01DF7C4BE128}"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7" name="TextBox 16"/>
          <p:cNvSpPr txBox="1">
            <a:spLocks noChangeArrowheads="1"/>
          </p:cNvSpPr>
          <p:nvPr userDrawn="1"/>
        </p:nvSpPr>
        <p:spPr bwMode="auto">
          <a:xfrm>
            <a:off x="9204325" y="2690813"/>
            <a:ext cx="1638300" cy="325437"/>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Blue</a:t>
            </a:r>
          </a:p>
          <a:p>
            <a:pPr eaLnBrk="1" hangingPunct="1">
              <a:defRPr/>
            </a:pPr>
            <a:r>
              <a:rPr lang="en-US" altLang="zh-CN" sz="900" i="1" noProof="1" smtClean="0">
                <a:solidFill>
                  <a:srgbClr val="FFFFFF"/>
                </a:solidFill>
                <a:ea typeface="微软雅黑" panose="020B0503020204020204" charset="-122"/>
              </a:rPr>
              <a:t>[R0-G142-B211]</a:t>
            </a:r>
            <a:endParaRPr lang="en-US" altLang="en-US" sz="900" i="1" noProof="1" smtClean="0">
              <a:solidFill>
                <a:srgbClr val="FFFFFF"/>
              </a:solidFill>
              <a:ea typeface="微软雅黑" panose="020B0503020204020204" charset="-122"/>
            </a:endParaRPr>
          </a:p>
        </p:txBody>
      </p:sp>
      <p:sp>
        <p:nvSpPr>
          <p:cNvPr id="8" name="矩形 7"/>
          <p:cNvSpPr/>
          <p:nvPr userDrawn="1"/>
        </p:nvSpPr>
        <p:spPr>
          <a:xfrm>
            <a:off x="9302750" y="2989263"/>
            <a:ext cx="769938" cy="46513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矩形 8"/>
          <p:cNvSpPr/>
          <p:nvPr userDrawn="1"/>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19"/>
          <p:cNvSpPr txBox="1">
            <a:spLocks noChangeArrowheads="1"/>
          </p:cNvSpPr>
          <p:nvPr userDrawn="1"/>
        </p:nvSpPr>
        <p:spPr bwMode="auto">
          <a:xfrm>
            <a:off x="9204325" y="35560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Green</a:t>
            </a:r>
          </a:p>
          <a:p>
            <a:pPr eaLnBrk="1" hangingPunct="1">
              <a:defRPr/>
            </a:pPr>
            <a:r>
              <a:rPr lang="en-US" altLang="zh-CN" sz="900" i="1" noProof="1" smtClean="0">
                <a:solidFill>
                  <a:srgbClr val="FFFFFF"/>
                </a:solidFill>
                <a:ea typeface="微软雅黑" panose="020B0503020204020204" charset="-122"/>
              </a:rPr>
              <a:t>[R140-G198-B62]</a:t>
            </a:r>
            <a:endParaRPr lang="en-US" altLang="en-US" sz="900" i="1" noProof="1" smtClean="0">
              <a:solidFill>
                <a:srgbClr val="FFFFFF"/>
              </a:solidFill>
              <a:ea typeface="微软雅黑" panose="020B0503020204020204" charset="-122"/>
            </a:endParaRPr>
          </a:p>
        </p:txBody>
      </p:sp>
      <p:sp>
        <p:nvSpPr>
          <p:cNvPr id="11" name="矩形 10"/>
          <p:cNvSpPr/>
          <p:nvPr userDrawn="1"/>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2" name="TextBox 21"/>
          <p:cNvSpPr txBox="1">
            <a:spLocks noChangeArrowheads="1"/>
          </p:cNvSpPr>
          <p:nvPr userDrawn="1"/>
        </p:nvSpPr>
        <p:spPr bwMode="auto">
          <a:xfrm>
            <a:off x="9204325" y="43815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Gray</a:t>
            </a:r>
          </a:p>
          <a:p>
            <a:pPr eaLnBrk="1" hangingPunct="1">
              <a:defRPr/>
            </a:pPr>
            <a:r>
              <a:rPr lang="en-US" altLang="zh-CN" sz="900" i="1" noProof="1" smtClean="0">
                <a:solidFill>
                  <a:srgbClr val="FFFFFF"/>
                </a:solidFill>
                <a:ea typeface="微软雅黑" panose="020B0503020204020204" charset="-122"/>
              </a:rPr>
              <a:t>[R87-G87-B87]</a:t>
            </a:r>
            <a:endParaRPr lang="en-US" altLang="en-US" sz="900" i="1" noProof="1" smtClean="0">
              <a:solidFill>
                <a:srgbClr val="FFFFFF"/>
              </a:solidFill>
              <a:ea typeface="微软雅黑" panose="020B0503020204020204" charset="-122"/>
            </a:endParaRPr>
          </a:p>
        </p:txBody>
      </p:sp>
      <p:sp>
        <p:nvSpPr>
          <p:cNvPr id="13" name="Rectangle 8"/>
          <p:cNvSpPr>
            <a:spLocks noChangeArrowheads="1"/>
          </p:cNvSpPr>
          <p:nvPr userDrawn="1"/>
        </p:nvSpPr>
        <p:spPr bwMode="auto">
          <a:xfrm>
            <a:off x="9156700" y="1047750"/>
            <a:ext cx="1360488" cy="1293813"/>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32-40 pt</a:t>
            </a:r>
          </a:p>
          <a:p>
            <a:pPr eaLnBrk="1" hangingPunct="1">
              <a:defRPr/>
            </a:pPr>
            <a:r>
              <a:rPr lang="en-US" altLang="zh-CN" sz="900" i="1" noProof="1" smtClean="0">
                <a:solidFill>
                  <a:srgbClr val="FFFFFF"/>
                </a:solidFill>
              </a:rPr>
              <a:t>Color:  ZTE Blue</a:t>
            </a:r>
            <a:r>
              <a:rPr lang="en-US" altLang="ja-JP" sz="900" i="1" noProof="1" smtClean="0">
                <a:solidFill>
                  <a:srgbClr val="FFFFFF"/>
                </a:solidFill>
              </a:rPr>
              <a:t> </a:t>
            </a:r>
          </a:p>
          <a:p>
            <a:pPr eaLnBrk="1" hangingPunct="1">
              <a:defRPr/>
            </a:pPr>
            <a:endParaRPr lang="en-US" altLang="zh-CN" sz="900" i="1" noProof="1" smtClean="0">
              <a:solidFill>
                <a:srgbClr val="FFFFFF"/>
              </a:solidFill>
            </a:endParaRPr>
          </a:p>
          <a:p>
            <a:pPr eaLnBrk="1" hangingPunct="1">
              <a:defRPr/>
            </a:pPr>
            <a:r>
              <a:rPr lang="en-US" altLang="zh-CN" sz="900" b="1" i="1" noProof="1" smtClean="0">
                <a:solidFill>
                  <a:srgbClr val="FFFFFF"/>
                </a:solidFill>
              </a:rPr>
              <a:t>Text </a:t>
            </a:r>
            <a:r>
              <a:rPr lang="en-US" altLang="ja-JP" sz="900" b="1" i="1" noProof="1" smtClean="0">
                <a:solidFill>
                  <a:srgbClr val="FFFFFF"/>
                </a:solidFill>
                <a:ea typeface="黑体" panose="02010609060101010101" pitchFamily="49" charset="-122"/>
              </a:rPr>
              <a:t>(1-3</a:t>
            </a:r>
            <a:r>
              <a:rPr lang="en-US" altLang="zh-CN" sz="900" b="1" i="1" noProof="1" smtClean="0">
                <a:solidFill>
                  <a:srgbClr val="FFFFFF"/>
                </a:solidFill>
              </a:rPr>
              <a:t> Level</a:t>
            </a:r>
            <a:r>
              <a:rPr lang="en-US" altLang="ja-JP" sz="900" b="1" i="1" noProof="1" smtClean="0">
                <a:solidFill>
                  <a:srgbClr val="FFFFFF"/>
                </a:solidFill>
                <a:ea typeface="黑体" panose="02010609060101010101" pitchFamily="49" charset="-122"/>
              </a:rPr>
              <a:t>):</a:t>
            </a:r>
          </a:p>
          <a:p>
            <a:pPr eaLnBrk="1" hangingPunct="1">
              <a:defRPr/>
            </a:pPr>
            <a:r>
              <a:rPr lang="en-US" altLang="zh-CN" sz="900" i="1" noProof="1" smtClean="0">
                <a:solidFill>
                  <a:srgbClr val="FFFFFF"/>
                </a:solidFill>
              </a:rPr>
              <a:t>Type:    Calibri</a:t>
            </a:r>
            <a:endParaRPr lang="en-US" altLang="ja-JP" sz="900" i="1" noProof="1" smtClean="0">
              <a:solidFill>
                <a:srgbClr val="FFFFFF"/>
              </a:solidFill>
            </a:endParaRPr>
          </a:p>
          <a:p>
            <a:pPr eaLnBrk="1" hangingPunct="1">
              <a:defRPr/>
            </a:pPr>
            <a:r>
              <a:rPr lang="en-US" altLang="zh-CN" sz="900" i="1" noProof="1" smtClean="0">
                <a:solidFill>
                  <a:srgbClr val="FFFFFF"/>
                </a:solidFill>
              </a:rPr>
              <a:t>Size:     20-28 </a:t>
            </a:r>
            <a:r>
              <a:rPr lang="en-US" altLang="ja-JP" sz="900" i="1" noProof="1" smtClean="0">
                <a:solidFill>
                  <a:srgbClr val="FFFFFF"/>
                </a:solidFill>
              </a:rPr>
              <a:t>pt</a:t>
            </a:r>
          </a:p>
          <a:p>
            <a:pPr eaLnBrk="1" hangingPunct="1">
              <a:defRPr/>
            </a:pPr>
            <a:r>
              <a:rPr lang="en-US" altLang="zh-CN" sz="900" i="1" noProof="1" smtClean="0">
                <a:solidFill>
                  <a:srgbClr val="FFFFFF"/>
                </a:solidFill>
              </a:rPr>
              <a:t>Color:  Black</a:t>
            </a:r>
            <a:endParaRPr lang="en-US" altLang="ja-JP" sz="900" i="1" noProof="1" smtClean="0">
              <a:solidFill>
                <a:srgbClr val="FFFFFF"/>
              </a:solidFill>
            </a:endParaRPr>
          </a:p>
        </p:txBody>
      </p:sp>
      <p:sp>
        <p:nvSpPr>
          <p:cNvPr id="32" name="文本占位符 2"/>
          <p:cNvSpPr>
            <a:spLocks noGrp="1"/>
          </p:cNvSpPr>
          <p:nvPr>
            <p:ph idx="12"/>
          </p:nvPr>
        </p:nvSpPr>
        <p:spPr>
          <a:xfrm>
            <a:off x="178995" y="1050260"/>
            <a:ext cx="8513763" cy="3346880"/>
          </a:xfrm>
          <a:prstGeom prst="rect">
            <a:avLst/>
          </a:prstGeom>
        </p:spPr>
        <p:txBody>
          <a:bodyPr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5" y="179307"/>
            <a:ext cx="8965005" cy="723727"/>
          </a:xfrm>
        </p:spPr>
        <p:txBody>
          <a:bodyPr rtlCol="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a:spLocks noChangeArrowheads="1"/>
          </p:cNvSpPr>
          <p:nvPr userDrawn="1"/>
        </p:nvSpPr>
        <p:spPr bwMode="auto">
          <a:xfrm>
            <a:off x="2176463" y="1217613"/>
            <a:ext cx="4776787" cy="1193800"/>
          </a:xfrm>
          <a:prstGeom prst="rect">
            <a:avLst/>
          </a:prstGeom>
          <a:noFill/>
          <a:ln>
            <a:noFill/>
          </a:ln>
        </p:spPr>
        <p:txBody>
          <a:bodyPr wrap="none" lIns="53993" tIns="26996" rIns="53993" bIns="26996"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5400" smtClean="0">
                <a:solidFill>
                  <a:srgbClr val="F2F2F2"/>
                </a:solidFill>
                <a:latin typeface="Impact" panose="020B0806030902050204" pitchFamily="34" charset="0"/>
              </a:rPr>
              <a:t>Thank you!</a:t>
            </a:r>
            <a:endParaRPr kumimoji="1" lang="zh-CN" altLang="en-US" sz="5400" smtClean="0">
              <a:solidFill>
                <a:srgbClr val="F2F2F2"/>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userDrawn="1"/>
        </p:nvSpPr>
        <p:spPr bwMode="auto">
          <a:xfrm>
            <a:off x="9186863" y="557213"/>
            <a:ext cx="1360487" cy="1293812"/>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36-44pt</a:t>
            </a:r>
          </a:p>
          <a:p>
            <a:pPr eaLnBrk="1" hangingPunct="1">
              <a:defRPr/>
            </a:pPr>
            <a:r>
              <a:rPr lang="en-US" altLang="zh-CN" sz="900" i="1" noProof="1" smtClean="0">
                <a:solidFill>
                  <a:srgbClr val="FFFFFF"/>
                </a:solidFill>
              </a:rPr>
              <a:t>Color:  ZTE Blue</a:t>
            </a:r>
            <a:r>
              <a:rPr lang="en-US" altLang="ja-JP" sz="900" i="1" noProof="1" smtClean="0">
                <a:solidFill>
                  <a:srgbClr val="FFFFFF"/>
                </a:solidFill>
              </a:rPr>
              <a:t> </a:t>
            </a:r>
          </a:p>
          <a:p>
            <a:pPr eaLnBrk="1" hangingPunct="1">
              <a:defRPr/>
            </a:pPr>
            <a:endParaRPr lang="en-US" altLang="zh-CN" sz="900" i="1" noProof="1" smtClean="0">
              <a:solidFill>
                <a:srgbClr val="FFFFFF"/>
              </a:solidFill>
            </a:endParaRPr>
          </a:p>
          <a:p>
            <a:pPr eaLnBrk="1" hangingPunct="1">
              <a:defRPr/>
            </a:pPr>
            <a:r>
              <a:rPr lang="en-US" altLang="zh-CN" sz="900" b="1" i="1" noProof="1" smtClean="0">
                <a:solidFill>
                  <a:srgbClr val="FFFFFF"/>
                </a:solidFill>
              </a:rPr>
              <a:t>Text </a:t>
            </a:r>
            <a:r>
              <a:rPr lang="en-US" altLang="ja-JP" sz="900" b="1" i="1" noProof="1" smtClean="0">
                <a:solidFill>
                  <a:srgbClr val="FFFFFF"/>
                </a:solidFill>
                <a:ea typeface="黑体" panose="02010609060101010101" pitchFamily="49" charset="-122"/>
              </a:rPr>
              <a:t>(1-5</a:t>
            </a:r>
            <a:r>
              <a:rPr lang="en-US" altLang="zh-CN" sz="900" b="1" i="1" noProof="1" smtClean="0">
                <a:solidFill>
                  <a:srgbClr val="FFFFFF"/>
                </a:solidFill>
              </a:rPr>
              <a:t> Level</a:t>
            </a:r>
            <a:r>
              <a:rPr lang="en-US" altLang="ja-JP" sz="900" b="1" i="1" noProof="1" smtClean="0">
                <a:solidFill>
                  <a:srgbClr val="FFFFFF"/>
                </a:solidFill>
                <a:ea typeface="黑体" panose="02010609060101010101" pitchFamily="49" charset="-122"/>
              </a:rPr>
              <a:t>):</a:t>
            </a:r>
          </a:p>
          <a:p>
            <a:pPr eaLnBrk="1" hangingPunct="1">
              <a:defRPr/>
            </a:pPr>
            <a:r>
              <a:rPr lang="en-US" altLang="zh-CN" sz="900" i="1" noProof="1" smtClean="0">
                <a:solidFill>
                  <a:srgbClr val="FFFFFF"/>
                </a:solidFill>
              </a:rPr>
              <a:t>Type:    Calibri</a:t>
            </a:r>
            <a:endParaRPr lang="en-US" altLang="ja-JP" sz="900" i="1" noProof="1" smtClean="0">
              <a:solidFill>
                <a:srgbClr val="FFFFFF"/>
              </a:solidFill>
            </a:endParaRPr>
          </a:p>
          <a:p>
            <a:pPr eaLnBrk="1" hangingPunct="1">
              <a:defRPr/>
            </a:pPr>
            <a:r>
              <a:rPr lang="en-US" altLang="zh-CN" sz="900" i="1" noProof="1" smtClean="0">
                <a:solidFill>
                  <a:srgbClr val="FFFFFF"/>
                </a:solidFill>
              </a:rPr>
              <a:t>Size:     20-28</a:t>
            </a:r>
            <a:r>
              <a:rPr lang="en-US" altLang="ja-JP" sz="900" i="1" noProof="1" smtClean="0">
                <a:solidFill>
                  <a:srgbClr val="FFFFFF"/>
                </a:solidFill>
              </a:rPr>
              <a:t>pt</a:t>
            </a:r>
          </a:p>
          <a:p>
            <a:pPr eaLnBrk="1" hangingPunct="1">
              <a:defRPr/>
            </a:pPr>
            <a:r>
              <a:rPr lang="en-US" altLang="zh-CN" sz="900" i="1" noProof="1" smtClean="0">
                <a:solidFill>
                  <a:srgbClr val="FFFFFF"/>
                </a:solidFill>
              </a:rPr>
              <a:t>Color:  Black</a:t>
            </a:r>
            <a:endParaRPr lang="en-US" altLang="ja-JP" sz="900" i="1" noProof="1" smtClean="0">
              <a:solidFill>
                <a:srgbClr val="FFFFFF"/>
              </a:solidFill>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66688" y="4914900"/>
            <a:ext cx="5048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userDrawn="1"/>
        </p:nvSpPr>
        <p:spPr bwMode="auto">
          <a:xfrm>
            <a:off x="7521575" y="4902200"/>
            <a:ext cx="1663700" cy="184150"/>
          </a:xfrm>
          <a:prstGeom prst="rect">
            <a:avLst/>
          </a:prstGeom>
          <a:noFill/>
          <a:ln>
            <a:noFill/>
          </a:ln>
        </p:spPr>
        <p:txBody>
          <a:bodyPr lIns="91426" tIns="45712" rIns="91426" bIns="45712">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600" smtClean="0">
                <a:solidFill>
                  <a:srgbClr val="000000"/>
                </a:solidFill>
                <a:latin typeface="Arial" panose="020B0604020202020204" pitchFamily="34" charset="0"/>
              </a:rPr>
              <a:t>© ZTE Corporation. All rights reserved.</a:t>
            </a:r>
            <a:endParaRPr kumimoji="1" lang="zh-CN" altLang="en-US" sz="600" smtClean="0">
              <a:solidFill>
                <a:srgbClr val="000000"/>
              </a:solidFill>
              <a:latin typeface="Arial" panose="020B0604020202020204" pitchFamily="34" charset="0"/>
            </a:endParaRPr>
          </a:p>
        </p:txBody>
      </p:sp>
      <p:sp>
        <p:nvSpPr>
          <p:cNvPr id="7" name="TextBox 10"/>
          <p:cNvSpPr txBox="1"/>
          <p:nvPr userDrawn="1"/>
        </p:nvSpPr>
        <p:spPr>
          <a:xfrm>
            <a:off x="4419600" y="4876800"/>
            <a:ext cx="304800" cy="239713"/>
          </a:xfrm>
          <a:prstGeom prst="rect">
            <a:avLst/>
          </a:prstGeom>
          <a:noFill/>
          <a:effectLst>
            <a:outerShdw blurRad="381000" algn="ctr" rotWithShape="0">
              <a:prstClr val="black"/>
            </a:outerShdw>
          </a:effectLst>
        </p:spPr>
        <p:txBody>
          <a:bodyPr wrap="non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EFCFE221-05BB-43C6-BC16-B5F35D54E0DC}" type="slidenum">
              <a:rPr lang="zh-CN" altLang="en-US" sz="1100" b="1" smtClean="0">
                <a:solidFill>
                  <a:srgbClr val="FFFFFF"/>
                </a:solidFill>
                <a:ea typeface="微软雅黑" panose="020B0503020204020204" charset="-122"/>
              </a:rPr>
              <a:t>‹#›</a:t>
            </a:fld>
            <a:endParaRPr lang="zh-CN" altLang="en-US" sz="1100" b="1" smtClean="0">
              <a:solidFill>
                <a:srgbClr val="FFFFFF"/>
              </a:solidFill>
              <a:ea typeface="微软雅黑" panose="020B0503020204020204" charset="-122"/>
            </a:endParaRPr>
          </a:p>
        </p:txBody>
      </p:sp>
      <p:sp>
        <p:nvSpPr>
          <p:cNvPr id="8" name="TextBox 11"/>
          <p:cNvSpPr txBox="1">
            <a:spLocks noChangeArrowheads="1"/>
          </p:cNvSpPr>
          <p:nvPr userDrawn="1"/>
        </p:nvSpPr>
        <p:spPr bwMode="auto">
          <a:xfrm>
            <a:off x="9204325" y="3794125"/>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Blue</a:t>
            </a:r>
          </a:p>
          <a:p>
            <a:pPr eaLnBrk="1" hangingPunct="1">
              <a:defRPr/>
            </a:pPr>
            <a:r>
              <a:rPr lang="en-US" altLang="zh-CN" sz="900" i="1" noProof="1" smtClean="0">
                <a:solidFill>
                  <a:srgbClr val="FFFFFF"/>
                </a:solidFill>
                <a:ea typeface="微软雅黑" panose="020B0503020204020204" charset="-122"/>
              </a:rPr>
              <a:t>[R0-G78-B162]</a:t>
            </a:r>
            <a:endParaRPr lang="en-US" altLang="en-US" sz="900" i="1" noProof="1" smtClean="0">
              <a:solidFill>
                <a:srgbClr val="FFFFFF"/>
              </a:solidFill>
              <a:ea typeface="微软雅黑" panose="020B0503020204020204" charset="-122"/>
            </a:endParaRPr>
          </a:p>
        </p:txBody>
      </p:sp>
      <p:sp>
        <p:nvSpPr>
          <p:cNvPr id="10" name="矩形 8"/>
          <p:cNvSpPr/>
          <p:nvPr userDrawn="1"/>
        </p:nvSpPr>
        <p:spPr>
          <a:xfrm>
            <a:off x="9302750" y="4090988"/>
            <a:ext cx="769938" cy="46513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文本占位符 2"/>
          <p:cNvSpPr>
            <a:spLocks noGrp="1"/>
          </p:cNvSpPr>
          <p:nvPr>
            <p:ph idx="1"/>
          </p:nvPr>
        </p:nvSpPr>
        <p:spPr>
          <a:xfrm>
            <a:off x="231979" y="1200152"/>
            <a:ext cx="8229600" cy="3394472"/>
          </a:xfrm>
          <a:prstGeom prst="rect">
            <a:avLst/>
          </a:prstGeom>
        </p:spPr>
        <p:txBody>
          <a:bodyPr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lang="zh-CN" altLang="en-US" dirty="0"/>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5_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userDrawn="1"/>
        </p:nvSpPr>
        <p:spPr bwMode="auto">
          <a:xfrm>
            <a:off x="9186863" y="557213"/>
            <a:ext cx="1360487" cy="1293812"/>
          </a:xfrm>
          <a:prstGeom prst="rect">
            <a:avLst/>
          </a:prstGeom>
          <a:noFill/>
          <a:ln>
            <a:noFill/>
          </a:ln>
        </p:spPr>
        <p:txBody>
          <a:bodyPr lIns="107923" tIns="0" rIns="93375" bIns="46692">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36-44pt</a:t>
            </a:r>
          </a:p>
          <a:p>
            <a:pPr eaLnBrk="1" hangingPunct="1">
              <a:defRPr/>
            </a:pPr>
            <a:r>
              <a:rPr lang="en-US" altLang="zh-CN" sz="900" i="1" noProof="1" smtClean="0">
                <a:solidFill>
                  <a:srgbClr val="FFFFFF"/>
                </a:solidFill>
              </a:rPr>
              <a:t>Color:  ZTE Blue</a:t>
            </a:r>
            <a:r>
              <a:rPr lang="en-US" altLang="ja-JP" sz="900" i="1" noProof="1" smtClean="0">
                <a:solidFill>
                  <a:srgbClr val="FFFFFF"/>
                </a:solidFill>
              </a:rPr>
              <a:t> </a:t>
            </a:r>
          </a:p>
          <a:p>
            <a:pPr eaLnBrk="1" hangingPunct="1">
              <a:defRPr/>
            </a:pPr>
            <a:endParaRPr lang="en-US" altLang="zh-CN" sz="900" i="1" noProof="1" smtClean="0">
              <a:solidFill>
                <a:srgbClr val="FFFFFF"/>
              </a:solidFill>
            </a:endParaRPr>
          </a:p>
          <a:p>
            <a:pPr eaLnBrk="1" hangingPunct="1">
              <a:defRPr/>
            </a:pPr>
            <a:r>
              <a:rPr lang="en-US" altLang="zh-CN" sz="900" b="1" i="1" noProof="1" smtClean="0">
                <a:solidFill>
                  <a:srgbClr val="FFFFFF"/>
                </a:solidFill>
              </a:rPr>
              <a:t>Text </a:t>
            </a:r>
            <a:r>
              <a:rPr lang="en-US" altLang="ja-JP" sz="900" b="1" i="1" noProof="1" smtClean="0">
                <a:solidFill>
                  <a:srgbClr val="FFFFFF"/>
                </a:solidFill>
                <a:ea typeface="黑体" panose="02010609060101010101" pitchFamily="49" charset="-122"/>
              </a:rPr>
              <a:t>(1-5</a:t>
            </a:r>
            <a:r>
              <a:rPr lang="en-US" altLang="zh-CN" sz="900" b="1" i="1" noProof="1" smtClean="0">
                <a:solidFill>
                  <a:srgbClr val="FFFFFF"/>
                </a:solidFill>
              </a:rPr>
              <a:t> Level</a:t>
            </a:r>
            <a:r>
              <a:rPr lang="en-US" altLang="ja-JP" sz="900" b="1" i="1" noProof="1" smtClean="0">
                <a:solidFill>
                  <a:srgbClr val="FFFFFF"/>
                </a:solidFill>
                <a:ea typeface="黑体" panose="02010609060101010101" pitchFamily="49" charset="-122"/>
              </a:rPr>
              <a:t>):</a:t>
            </a:r>
          </a:p>
          <a:p>
            <a:pPr eaLnBrk="1" hangingPunct="1">
              <a:defRPr/>
            </a:pPr>
            <a:r>
              <a:rPr lang="en-US" altLang="zh-CN" sz="900" i="1" noProof="1" smtClean="0">
                <a:solidFill>
                  <a:srgbClr val="FFFFFF"/>
                </a:solidFill>
              </a:rPr>
              <a:t>Type:    Calibri</a:t>
            </a:r>
            <a:endParaRPr lang="en-US" altLang="ja-JP" sz="900" i="1" noProof="1" smtClean="0">
              <a:solidFill>
                <a:srgbClr val="FFFFFF"/>
              </a:solidFill>
            </a:endParaRPr>
          </a:p>
          <a:p>
            <a:pPr eaLnBrk="1" hangingPunct="1">
              <a:defRPr/>
            </a:pPr>
            <a:r>
              <a:rPr lang="en-US" altLang="zh-CN" sz="900" i="1" noProof="1" smtClean="0">
                <a:solidFill>
                  <a:srgbClr val="FFFFFF"/>
                </a:solidFill>
              </a:rPr>
              <a:t>Size:     20-28</a:t>
            </a:r>
            <a:r>
              <a:rPr lang="en-US" altLang="ja-JP" sz="900" i="1" noProof="1" smtClean="0">
                <a:solidFill>
                  <a:srgbClr val="FFFFFF"/>
                </a:solidFill>
              </a:rPr>
              <a:t>pt</a:t>
            </a:r>
          </a:p>
          <a:p>
            <a:pPr eaLnBrk="1" hangingPunct="1">
              <a:defRPr/>
            </a:pPr>
            <a:r>
              <a:rPr lang="en-US" altLang="zh-CN" sz="900" i="1" noProof="1" smtClean="0">
                <a:solidFill>
                  <a:srgbClr val="FFFFFF"/>
                </a:solidFill>
              </a:rPr>
              <a:t>Color:  Black</a:t>
            </a:r>
            <a:endParaRPr lang="en-US" altLang="ja-JP" sz="900" i="1" noProof="1" smtClean="0">
              <a:solidFill>
                <a:srgbClr val="FFFFFF"/>
              </a:solidFill>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66688" y="4914900"/>
            <a:ext cx="5048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userDrawn="1"/>
        </p:nvSpPr>
        <p:spPr bwMode="auto">
          <a:xfrm>
            <a:off x="7521575" y="4902200"/>
            <a:ext cx="1663700" cy="184150"/>
          </a:xfrm>
          <a:prstGeom prst="rect">
            <a:avLst/>
          </a:prstGeom>
          <a:noFill/>
          <a:ln>
            <a:noFill/>
          </a:ln>
        </p:spPr>
        <p:txBody>
          <a:bodyPr lIns="91376" tIns="45686" rIns="91376" bIns="456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600" smtClean="0">
                <a:solidFill>
                  <a:srgbClr val="000000"/>
                </a:solidFill>
                <a:latin typeface="Arial" panose="020B0604020202020204" pitchFamily="34" charset="0"/>
              </a:rPr>
              <a:t>© ZTE Corporation. All rights reserved.</a:t>
            </a:r>
            <a:endParaRPr kumimoji="1" lang="zh-CN" altLang="en-US" sz="600" smtClean="0">
              <a:solidFill>
                <a:srgbClr val="000000"/>
              </a:solidFill>
              <a:latin typeface="Arial" panose="020B0604020202020204" pitchFamily="34" charset="0"/>
            </a:endParaRPr>
          </a:p>
        </p:txBody>
      </p:sp>
      <p:sp>
        <p:nvSpPr>
          <p:cNvPr id="7" name="TextBox 10"/>
          <p:cNvSpPr txBox="1"/>
          <p:nvPr userDrawn="1"/>
        </p:nvSpPr>
        <p:spPr>
          <a:xfrm>
            <a:off x="4419600" y="4876800"/>
            <a:ext cx="304800" cy="239713"/>
          </a:xfrm>
          <a:prstGeom prst="rect">
            <a:avLst/>
          </a:prstGeom>
          <a:noFill/>
          <a:effectLst>
            <a:outerShdw blurRad="381000" algn="ctr" rotWithShape="0">
              <a:prstClr val="black"/>
            </a:outerShdw>
          </a:effectLst>
        </p:spPr>
        <p:txBody>
          <a:bodyPr wrap="none" lIns="68533" tIns="34267" rIns="68533" bIns="34267">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C6803277-647C-43FE-962F-6E368A9BCC2E}" type="slidenum">
              <a:rPr lang="zh-CN" altLang="en-US" sz="1100" b="1" smtClean="0">
                <a:solidFill>
                  <a:srgbClr val="FFFFFF"/>
                </a:solidFill>
                <a:ea typeface="微软雅黑" panose="020B0503020204020204" charset="-122"/>
              </a:rPr>
              <a:t>‹#›</a:t>
            </a:fld>
            <a:endParaRPr lang="zh-CN" altLang="en-US" sz="1100" b="1" smtClean="0">
              <a:solidFill>
                <a:srgbClr val="FFFFFF"/>
              </a:solidFill>
              <a:ea typeface="微软雅黑" panose="020B0503020204020204" charset="-122"/>
            </a:endParaRPr>
          </a:p>
        </p:txBody>
      </p:sp>
      <p:sp>
        <p:nvSpPr>
          <p:cNvPr id="8" name="TextBox 11"/>
          <p:cNvSpPr txBox="1">
            <a:spLocks noChangeArrowheads="1"/>
          </p:cNvSpPr>
          <p:nvPr userDrawn="1"/>
        </p:nvSpPr>
        <p:spPr bwMode="auto">
          <a:xfrm>
            <a:off x="9204325" y="3794125"/>
            <a:ext cx="1638300" cy="323850"/>
          </a:xfrm>
          <a:prstGeom prst="rect">
            <a:avLst/>
          </a:prstGeom>
          <a:noFill/>
          <a:ln>
            <a:noFill/>
          </a:ln>
        </p:spPr>
        <p:txBody>
          <a:bodyPr lIns="107923" tIns="0" rIns="93375" bIns="46692">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Blue</a:t>
            </a:r>
          </a:p>
          <a:p>
            <a:pPr eaLnBrk="1" hangingPunct="1">
              <a:defRPr/>
            </a:pPr>
            <a:r>
              <a:rPr lang="en-US" altLang="zh-CN" sz="900" i="1" noProof="1" smtClean="0">
                <a:solidFill>
                  <a:srgbClr val="FFFFFF"/>
                </a:solidFill>
                <a:ea typeface="微软雅黑" panose="020B0503020204020204" charset="-122"/>
              </a:rPr>
              <a:t>[R0-G78-B162]</a:t>
            </a:r>
            <a:endParaRPr lang="en-US" altLang="en-US" sz="900" i="1" noProof="1" smtClean="0">
              <a:solidFill>
                <a:srgbClr val="FFFFFF"/>
              </a:solidFill>
              <a:ea typeface="微软雅黑" panose="020B0503020204020204" charset="-122"/>
            </a:endParaRPr>
          </a:p>
        </p:txBody>
      </p:sp>
      <p:sp>
        <p:nvSpPr>
          <p:cNvPr id="10" name="矩形 8"/>
          <p:cNvSpPr/>
          <p:nvPr userDrawn="1"/>
        </p:nvSpPr>
        <p:spPr>
          <a:xfrm>
            <a:off x="9302750" y="4090988"/>
            <a:ext cx="769938" cy="46513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pic>
        <p:nvPicPr>
          <p:cNvPr id="11" name="Picture 2"/>
          <p:cNvPicPr>
            <a:picLocks noChangeAspect="1" noChangeArrowheads="1"/>
          </p:cNvPicPr>
          <p:nvPr userDrawn="1"/>
        </p:nvPicPr>
        <p:blipFill>
          <a:blip r:embed="rId4">
            <a:clrChange>
              <a:clrFrom>
                <a:srgbClr val="FCFCFE"/>
              </a:clrFrom>
              <a:clrTo>
                <a:srgbClr val="FCFCFE">
                  <a:alpha val="0"/>
                </a:srgbClr>
              </a:clrTo>
            </a:clrChange>
            <a:extLst>
              <a:ext uri="{28A0092B-C50C-407E-A947-70E740481C1C}">
                <a14:useLocalDpi xmlns:a14="http://schemas.microsoft.com/office/drawing/2010/main" val="0"/>
              </a:ext>
            </a:extLst>
          </a:blip>
          <a:srcRect/>
          <a:stretch>
            <a:fillRect/>
          </a:stretch>
        </p:blipFill>
        <p:spPr bwMode="auto">
          <a:xfrm>
            <a:off x="9302750" y="4764088"/>
            <a:ext cx="13652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5"/>
          <p:cNvSpPr txBox="1">
            <a:spLocks noChangeArrowheads="1"/>
          </p:cNvSpPr>
          <p:nvPr userDrawn="1"/>
        </p:nvSpPr>
        <p:spPr bwMode="auto">
          <a:xfrm>
            <a:off x="9209088" y="4627563"/>
            <a:ext cx="1638300" cy="184150"/>
          </a:xfrm>
          <a:prstGeom prst="rect">
            <a:avLst/>
          </a:prstGeom>
          <a:noFill/>
          <a:ln>
            <a:noFill/>
          </a:ln>
        </p:spPr>
        <p:txBody>
          <a:bodyPr lIns="107923" tIns="0" rIns="93375" bIns="46692">
            <a:spAutoFit/>
          </a:bodyPr>
          <a:lstStyle>
            <a:lvl1pPr defTabSz="93345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9334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93345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93345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93345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lang="en-US" altLang="zh-CN" sz="900" i="1" noProof="1">
                <a:solidFill>
                  <a:srgbClr val="FFFFFF"/>
                </a:solidFill>
                <a:ea typeface="微软雅黑" panose="020B0503020204020204" charset="-122"/>
              </a:rPr>
              <a:t>Gray</a:t>
            </a:r>
          </a:p>
        </p:txBody>
      </p:sp>
      <p:sp>
        <p:nvSpPr>
          <p:cNvPr id="9" name="文本占位符 2"/>
          <p:cNvSpPr>
            <a:spLocks noGrp="1"/>
          </p:cNvSpPr>
          <p:nvPr>
            <p:ph idx="1"/>
          </p:nvPr>
        </p:nvSpPr>
        <p:spPr>
          <a:xfrm>
            <a:off x="231979" y="1200154"/>
            <a:ext cx="8229600" cy="3394472"/>
          </a:xfrm>
          <a:prstGeom prst="rect">
            <a:avLst/>
          </a:prstGeom>
        </p:spPr>
        <p:txBody>
          <a:bodyPr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lang="zh-CN" altLang="en-US" dirty="0"/>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3" name="Picture 15" descr="ZTE_ppt_design_0202-06.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5" name="Slide Number Placeholder 5"/>
          <p:cNvSpPr>
            <a:spLocks noGrp="1"/>
          </p:cNvSpPr>
          <p:nvPr/>
        </p:nvSpPr>
        <p:spPr bwMode="auto">
          <a:xfrm>
            <a:off x="120650" y="4908550"/>
            <a:ext cx="419100" cy="293688"/>
          </a:xfrm>
          <a:prstGeom prst="rect">
            <a:avLst/>
          </a:prstGeom>
          <a:noFill/>
          <a:ln>
            <a:noFill/>
          </a:ln>
        </p:spPr>
        <p:txBody>
          <a:bodyPr lIns="91410" tIns="45705" rIns="91410" bIns="4570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B94747CB-D440-4DF1-A3D8-E3100B5BCAC1}" type="slidenum">
              <a:rPr lang="en-US" altLang="zh-CN" sz="900" smtClean="0">
                <a:solidFill>
                  <a:srgbClr val="404040"/>
                </a:solidFill>
                <a:latin typeface="Arial" panose="020B0604020202020204" pitchFamily="34" charset="0"/>
              </a:rPr>
              <a:t>‹#›</a:t>
            </a:fld>
            <a:endParaRPr lang="en-US" altLang="zh-CN" sz="900" smtClean="0">
              <a:solidFill>
                <a:srgbClr val="404040"/>
              </a:solidFill>
              <a:latin typeface="Arial" panose="020B0604020202020204" pitchFamily="34" charset="0"/>
            </a:endParaRPr>
          </a:p>
        </p:txBody>
      </p:sp>
      <p:sp>
        <p:nvSpPr>
          <p:cNvPr id="6" name="矩形 6"/>
          <p:cNvSpPr/>
          <p:nvPr userDrawn="1"/>
        </p:nvSpPr>
        <p:spPr>
          <a:xfrm>
            <a:off x="9302750" y="3013075"/>
            <a:ext cx="769938" cy="463550"/>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7" name="矩形 7"/>
          <p:cNvSpPr/>
          <p:nvPr userDrawn="1"/>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矩形 8"/>
          <p:cNvSpPr/>
          <p:nvPr userDrawn="1"/>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TextBox 26"/>
          <p:cNvSpPr txBox="1">
            <a:spLocks noChangeArrowheads="1"/>
          </p:cNvSpPr>
          <p:nvPr userDrawn="1"/>
        </p:nvSpPr>
        <p:spPr bwMode="auto">
          <a:xfrm>
            <a:off x="9204325" y="2697163"/>
            <a:ext cx="1638300" cy="325437"/>
          </a:xfrm>
          <a:prstGeom prst="rect">
            <a:avLst/>
          </a:prstGeom>
          <a:noFill/>
          <a:ln>
            <a:noFill/>
          </a:ln>
        </p:spPr>
        <p:txBody>
          <a:bodyPr lIns="107964" tIns="0" rIns="93412" bIns="46709">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900" i="1" noProof="1" smtClean="0">
                <a:solidFill>
                  <a:srgbClr val="FFFFFF"/>
                </a:solidFill>
                <a:latin typeface="微软雅黑" panose="020B0503020204020204" charset="-122"/>
                <a:ea typeface="微软雅黑" panose="020B0503020204020204" charset="-122"/>
              </a:rPr>
              <a:t>中兴蓝</a:t>
            </a:r>
            <a:endParaRPr lang="zh-CN" altLang="zh-CN" sz="9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900" i="1" noProof="1" smtClean="0">
                <a:solidFill>
                  <a:srgbClr val="FFFFFF"/>
                </a:solidFill>
                <a:latin typeface="微软雅黑" panose="020B0503020204020204" charset="-122"/>
                <a:ea typeface="微软雅黑" panose="020B0503020204020204" charset="-122"/>
              </a:rPr>
              <a:t>[R0-G142-B211]</a:t>
            </a:r>
            <a:endParaRPr lang="en-US" altLang="en-US" sz="900" i="1" noProof="1" smtClean="0">
              <a:solidFill>
                <a:srgbClr val="FFFFFF"/>
              </a:solidFill>
              <a:latin typeface="微软雅黑" panose="020B0503020204020204" charset="-122"/>
              <a:ea typeface="微软雅黑" panose="020B0503020204020204" charset="-122"/>
            </a:endParaRPr>
          </a:p>
        </p:txBody>
      </p:sp>
      <p:sp>
        <p:nvSpPr>
          <p:cNvPr id="10" name="TextBox 27"/>
          <p:cNvSpPr txBox="1">
            <a:spLocks noChangeArrowheads="1"/>
          </p:cNvSpPr>
          <p:nvPr userDrawn="1"/>
        </p:nvSpPr>
        <p:spPr bwMode="auto">
          <a:xfrm>
            <a:off x="9204325" y="3552825"/>
            <a:ext cx="1638300" cy="323850"/>
          </a:xfrm>
          <a:prstGeom prst="rect">
            <a:avLst/>
          </a:prstGeom>
          <a:noFill/>
          <a:ln>
            <a:noFill/>
          </a:ln>
        </p:spPr>
        <p:txBody>
          <a:bodyPr lIns="107964" tIns="0" rIns="93412" bIns="46709">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900" i="1" noProof="1" smtClean="0">
                <a:solidFill>
                  <a:srgbClr val="FFFFFF"/>
                </a:solidFill>
                <a:latin typeface="微软雅黑" panose="020B0503020204020204" charset="-122"/>
                <a:ea typeface="微软雅黑" panose="020B0503020204020204" charset="-122"/>
              </a:rPr>
              <a:t>中兴绿</a:t>
            </a:r>
            <a:endParaRPr lang="zh-CN" altLang="zh-CN" sz="9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900" i="1" noProof="1" smtClean="0">
                <a:solidFill>
                  <a:srgbClr val="FFFFFF"/>
                </a:solidFill>
                <a:latin typeface="微软雅黑" panose="020B0503020204020204" charset="-122"/>
                <a:ea typeface="微软雅黑" panose="020B0503020204020204" charset="-122"/>
              </a:rPr>
              <a:t>[R140-G198-B62]</a:t>
            </a:r>
            <a:endParaRPr lang="en-US" altLang="en-US" sz="900" i="1" noProof="1" smtClean="0">
              <a:solidFill>
                <a:srgbClr val="FFFFFF"/>
              </a:solidFill>
              <a:latin typeface="微软雅黑" panose="020B0503020204020204" charset="-122"/>
              <a:ea typeface="微软雅黑" panose="020B0503020204020204" charset="-122"/>
            </a:endParaRPr>
          </a:p>
        </p:txBody>
      </p:sp>
      <p:sp>
        <p:nvSpPr>
          <p:cNvPr id="11" name="TextBox 28"/>
          <p:cNvSpPr txBox="1">
            <a:spLocks noChangeArrowheads="1"/>
          </p:cNvSpPr>
          <p:nvPr userDrawn="1"/>
        </p:nvSpPr>
        <p:spPr bwMode="auto">
          <a:xfrm>
            <a:off x="9204325" y="4370388"/>
            <a:ext cx="1638300" cy="323850"/>
          </a:xfrm>
          <a:prstGeom prst="rect">
            <a:avLst/>
          </a:prstGeom>
          <a:noFill/>
          <a:ln>
            <a:noFill/>
          </a:ln>
        </p:spPr>
        <p:txBody>
          <a:bodyPr lIns="107964" tIns="0" rIns="93412" bIns="46709">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900" i="1" noProof="1" smtClean="0">
                <a:solidFill>
                  <a:srgbClr val="FFFFFF"/>
                </a:solidFill>
                <a:latin typeface="微软雅黑" panose="020B0503020204020204" charset="-122"/>
                <a:ea typeface="微软雅黑" panose="020B0503020204020204" charset="-122"/>
              </a:rPr>
              <a:t>中兴灰</a:t>
            </a:r>
            <a:endParaRPr lang="zh-CN" altLang="zh-CN" sz="9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900" i="1" noProof="1" smtClean="0">
                <a:solidFill>
                  <a:srgbClr val="FFFFFF"/>
                </a:solidFill>
                <a:latin typeface="微软雅黑" panose="020B0503020204020204" charset="-122"/>
                <a:ea typeface="微软雅黑" panose="020B0503020204020204" charset="-122"/>
              </a:rPr>
              <a:t>[R87-G87-B87]</a:t>
            </a:r>
            <a:endParaRPr lang="en-US" altLang="en-US" sz="900" i="1" noProof="1" smtClean="0">
              <a:solidFill>
                <a:srgbClr val="FFFFFF"/>
              </a:solidFill>
              <a:latin typeface="微软雅黑" panose="020B0503020204020204" charset="-122"/>
              <a:ea typeface="微软雅黑" panose="020B0503020204020204" charset="-122"/>
            </a:endParaRPr>
          </a:p>
        </p:txBody>
      </p:sp>
      <p:sp>
        <p:nvSpPr>
          <p:cNvPr id="12" name="Rectangle 8"/>
          <p:cNvSpPr>
            <a:spLocks noChangeArrowheads="1"/>
          </p:cNvSpPr>
          <p:nvPr userDrawn="1"/>
        </p:nvSpPr>
        <p:spPr bwMode="auto">
          <a:xfrm>
            <a:off x="9242425" y="179388"/>
            <a:ext cx="1360488" cy="1339850"/>
          </a:xfrm>
          <a:prstGeom prst="rect">
            <a:avLst/>
          </a:prstGeom>
          <a:noFill/>
          <a:ln>
            <a:noFill/>
          </a:ln>
        </p:spPr>
        <p:txBody>
          <a:bodyPr lIns="107964" tIns="0" rIns="93412" bIns="46709">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900" b="1" i="1" noProof="1" smtClean="0">
                <a:solidFill>
                  <a:srgbClr val="FFFFFF"/>
                </a:solidFill>
                <a:latin typeface="微软雅黑" panose="020B0503020204020204" charset="-122"/>
                <a:ea typeface="微软雅黑" panose="020B0503020204020204" charset="-122"/>
              </a:rPr>
              <a:t>正文标题：</a:t>
            </a:r>
            <a:endParaRPr lang="zh-CN" altLang="ja-JP" sz="900" b="1"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900" i="1" noProof="1" smtClean="0">
                <a:solidFill>
                  <a:srgbClr val="FFFFFF"/>
                </a:solidFill>
                <a:latin typeface="微软雅黑" panose="020B0503020204020204" charset="-122"/>
                <a:ea typeface="微软雅黑" panose="020B0503020204020204" charset="-122"/>
              </a:rPr>
              <a:t>字体：微软雅黑（加粗）</a:t>
            </a:r>
          </a:p>
          <a:p>
            <a:pPr eaLnBrk="1" hangingPunct="1">
              <a:defRPr/>
            </a:pPr>
            <a:r>
              <a:rPr lang="zh-CN" altLang="en-US" sz="900" i="1" noProof="1" smtClean="0">
                <a:solidFill>
                  <a:srgbClr val="FFFFFF"/>
                </a:solidFill>
                <a:latin typeface="微软雅黑" panose="020B0503020204020204" charset="-122"/>
                <a:ea typeface="微软雅黑" panose="020B0503020204020204" charset="-122"/>
              </a:rPr>
              <a:t>字号：</a:t>
            </a:r>
            <a:r>
              <a:rPr lang="en-US" altLang="zh-CN" sz="900" i="1" noProof="1" smtClean="0">
                <a:solidFill>
                  <a:srgbClr val="FFFFFF"/>
                </a:solidFill>
                <a:latin typeface="微软雅黑" panose="020B0503020204020204" charset="-122"/>
                <a:ea typeface="微软雅黑" panose="020B0503020204020204" charset="-122"/>
              </a:rPr>
              <a:t>36-44 pt</a:t>
            </a:r>
            <a:endParaRPr lang="en-US" altLang="en-US" sz="9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900" i="1" noProof="1" smtClean="0">
                <a:solidFill>
                  <a:srgbClr val="FFFFFF"/>
                </a:solidFill>
                <a:latin typeface="微软雅黑" panose="020B0503020204020204" charset="-122"/>
                <a:ea typeface="微软雅黑" panose="020B0503020204020204" charset="-122"/>
              </a:rPr>
              <a:t>颜色：中兴蓝</a:t>
            </a:r>
          </a:p>
          <a:p>
            <a:pPr eaLnBrk="1" hangingPunct="1">
              <a:defRPr/>
            </a:pPr>
            <a:endParaRPr lang="zh-CN" altLang="ja-JP" sz="9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900" b="1" i="1" noProof="1" smtClean="0">
                <a:solidFill>
                  <a:srgbClr val="FFFFFF"/>
                </a:solidFill>
                <a:latin typeface="微软雅黑" panose="020B0503020204020204" charset="-122"/>
                <a:ea typeface="微软雅黑" panose="020B0503020204020204" charset="-122"/>
              </a:rPr>
              <a:t>正文（</a:t>
            </a:r>
            <a:r>
              <a:rPr lang="zh-CN" altLang="ja-JP" sz="900" b="1" i="1" noProof="1" smtClean="0">
                <a:solidFill>
                  <a:srgbClr val="FFFFFF"/>
                </a:solidFill>
                <a:latin typeface="微软雅黑" panose="020B0503020204020204" charset="-122"/>
                <a:ea typeface="微软雅黑" panose="020B0503020204020204" charset="-122"/>
              </a:rPr>
              <a:t>1-5</a:t>
            </a:r>
            <a:r>
              <a:rPr lang="zh-CN" altLang="zh-CN" sz="900" b="1" i="1" noProof="1" smtClean="0">
                <a:solidFill>
                  <a:srgbClr val="FFFFFF"/>
                </a:solidFill>
                <a:latin typeface="微软雅黑" panose="020B0503020204020204" charset="-122"/>
                <a:ea typeface="微软雅黑" panose="020B0503020204020204" charset="-122"/>
              </a:rPr>
              <a:t> </a:t>
            </a:r>
            <a:r>
              <a:rPr lang="zh-CN" altLang="en-US" sz="900" b="1" i="1" noProof="1" smtClean="0">
                <a:solidFill>
                  <a:srgbClr val="FFFFFF"/>
                </a:solidFill>
                <a:latin typeface="微软雅黑" panose="020B0503020204020204" charset="-122"/>
                <a:ea typeface="微软雅黑" panose="020B0503020204020204" charset="-122"/>
              </a:rPr>
              <a:t>级）：</a:t>
            </a:r>
            <a:endParaRPr lang="zh-CN" altLang="ja-JP" sz="900" b="1"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900" i="1" noProof="1" smtClean="0">
                <a:solidFill>
                  <a:srgbClr val="FFFFFF"/>
                </a:solidFill>
                <a:latin typeface="微软雅黑" panose="020B0503020204020204" charset="-122"/>
                <a:ea typeface="微软雅黑" panose="020B0503020204020204" charset="-122"/>
              </a:rPr>
              <a:t>字体：微软雅黑</a:t>
            </a:r>
          </a:p>
          <a:p>
            <a:pPr eaLnBrk="1" hangingPunct="1">
              <a:defRPr/>
            </a:pPr>
            <a:r>
              <a:rPr lang="zh-CN" altLang="en-US" sz="900" i="1" noProof="1" smtClean="0">
                <a:solidFill>
                  <a:srgbClr val="FFFFFF"/>
                </a:solidFill>
                <a:latin typeface="微软雅黑" panose="020B0503020204020204" charset="-122"/>
                <a:ea typeface="微软雅黑" panose="020B0503020204020204" charset="-122"/>
              </a:rPr>
              <a:t>字号：</a:t>
            </a:r>
            <a:r>
              <a:rPr lang="en-US" altLang="zh-CN" sz="900" i="1" noProof="1" smtClean="0">
                <a:solidFill>
                  <a:srgbClr val="FFFFFF"/>
                </a:solidFill>
                <a:latin typeface="微软雅黑" panose="020B0503020204020204" charset="-122"/>
                <a:ea typeface="微软雅黑" panose="020B0503020204020204" charset="-122"/>
              </a:rPr>
              <a:t>20-28 pt</a:t>
            </a:r>
            <a:endParaRPr lang="en-US" altLang="en-US" sz="9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900" i="1" noProof="1" smtClean="0">
                <a:solidFill>
                  <a:srgbClr val="FFFFFF"/>
                </a:solidFill>
                <a:latin typeface="微软雅黑" panose="020B0503020204020204" charset="-122"/>
                <a:ea typeface="微软雅黑" panose="020B0503020204020204" charset="-122"/>
              </a:rPr>
              <a:t>颜色：黑色</a:t>
            </a:r>
          </a:p>
        </p:txBody>
      </p:sp>
      <p:sp>
        <p:nvSpPr>
          <p:cNvPr id="33" name="标题 13"/>
          <p:cNvSpPr>
            <a:spLocks noGrp="1"/>
          </p:cNvSpPr>
          <p:nvPr>
            <p:ph type="title"/>
          </p:nvPr>
        </p:nvSpPr>
        <p:spPr>
          <a:xfrm>
            <a:off x="178996" y="179308"/>
            <a:ext cx="8965005" cy="723727"/>
          </a:xfrm>
        </p:spPr>
        <p:txBody>
          <a:bodyPr lIns="53984" tIns="26991" rIns="53984" bIns="26991" rtlCol="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20650" y="4908550"/>
            <a:ext cx="419100" cy="293688"/>
          </a:xfrm>
          <a:prstGeom prst="rect">
            <a:avLst/>
          </a:prstGeom>
          <a:noFill/>
          <a:ln>
            <a:noFill/>
          </a:ln>
        </p:spPr>
        <p:txBody>
          <a:bodyPr lIns="91411" tIns="45705" rIns="91411" bIns="4570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C2634F4A-6A58-4111-BE69-F9E374E2B128}"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7" name="矩形 6"/>
          <p:cNvSpPr/>
          <p:nvPr/>
        </p:nvSpPr>
        <p:spPr>
          <a:xfrm>
            <a:off x="9302750" y="3013075"/>
            <a:ext cx="769938" cy="463550"/>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矩形 7"/>
          <p:cNvSpPr/>
          <p:nvPr/>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矩形 8"/>
          <p:cNvSpPr/>
          <p:nvPr/>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26"/>
          <p:cNvSpPr txBox="1">
            <a:spLocks noChangeArrowheads="1"/>
          </p:cNvSpPr>
          <p:nvPr/>
        </p:nvSpPr>
        <p:spPr bwMode="auto">
          <a:xfrm>
            <a:off x="9204325" y="2697163"/>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中兴蓝</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[R0-G142-B211]</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1" name="TextBox 27"/>
          <p:cNvSpPr txBox="1">
            <a:spLocks noChangeArrowheads="1"/>
          </p:cNvSpPr>
          <p:nvPr/>
        </p:nvSpPr>
        <p:spPr bwMode="auto">
          <a:xfrm>
            <a:off x="9204325" y="3552825"/>
            <a:ext cx="1638300" cy="293688"/>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中兴绿</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[R140-G198-B62]</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2" name="TextBox 28"/>
          <p:cNvSpPr txBox="1">
            <a:spLocks noChangeArrowheads="1"/>
          </p:cNvSpPr>
          <p:nvPr/>
        </p:nvSpPr>
        <p:spPr bwMode="auto">
          <a:xfrm>
            <a:off x="9204325" y="4370388"/>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中兴灰</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[R87-G87-B87]</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3" name="Rectangle 8"/>
          <p:cNvSpPr>
            <a:spLocks noChangeArrowheads="1"/>
          </p:cNvSpPr>
          <p:nvPr/>
        </p:nvSpPr>
        <p:spPr bwMode="auto">
          <a:xfrm>
            <a:off x="9242425" y="179388"/>
            <a:ext cx="1360488" cy="1155700"/>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b="1" i="1" noProof="1" smtClean="0">
                <a:solidFill>
                  <a:srgbClr val="FFFFFF"/>
                </a:solidFill>
                <a:latin typeface="微软雅黑" panose="020B0503020204020204" charset="-122"/>
                <a:ea typeface="微软雅黑" panose="020B0503020204020204" charset="-122"/>
              </a:rPr>
              <a:t>正文标题：</a:t>
            </a:r>
            <a:endParaRPr lang="zh-CN" altLang="ja-JP" sz="800" b="1"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字体：微软雅黑（加粗）</a:t>
            </a: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字号：</a:t>
            </a:r>
            <a:r>
              <a:rPr lang="en-US" altLang="zh-CN" sz="800" i="1" noProof="1" smtClean="0">
                <a:solidFill>
                  <a:srgbClr val="FFFFFF"/>
                </a:solidFill>
                <a:latin typeface="微软雅黑" panose="020B0503020204020204" charset="-122"/>
                <a:ea typeface="微软雅黑" panose="020B0503020204020204" charset="-122"/>
              </a:rPr>
              <a:t>36-44 pt</a:t>
            </a:r>
            <a:endParaRPr lang="en-US" altLang="en-US"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颜色：中兴蓝</a:t>
            </a:r>
          </a:p>
          <a:p>
            <a:pPr eaLnBrk="1" hangingPunct="1">
              <a:defRPr/>
            </a:pPr>
            <a:endParaRPr lang="zh-CN" altLang="ja-JP"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b="1" i="1" noProof="1" smtClean="0">
                <a:solidFill>
                  <a:srgbClr val="FFFFFF"/>
                </a:solidFill>
                <a:latin typeface="微软雅黑" panose="020B0503020204020204" charset="-122"/>
                <a:ea typeface="微软雅黑" panose="020B0503020204020204" charset="-122"/>
              </a:rPr>
              <a:t>正文（</a:t>
            </a:r>
            <a:r>
              <a:rPr lang="zh-CN" altLang="ja-JP" sz="800" b="1" i="1" noProof="1" smtClean="0">
                <a:solidFill>
                  <a:srgbClr val="FFFFFF"/>
                </a:solidFill>
                <a:latin typeface="微软雅黑" panose="020B0503020204020204" charset="-122"/>
                <a:ea typeface="微软雅黑" panose="020B0503020204020204" charset="-122"/>
              </a:rPr>
              <a:t>1-5</a:t>
            </a:r>
            <a:r>
              <a:rPr lang="zh-CN" altLang="zh-CN" sz="800" b="1" i="1" noProof="1" smtClean="0">
                <a:solidFill>
                  <a:srgbClr val="FFFFFF"/>
                </a:solidFill>
                <a:latin typeface="微软雅黑" panose="020B0503020204020204" charset="-122"/>
                <a:ea typeface="微软雅黑" panose="020B0503020204020204" charset="-122"/>
              </a:rPr>
              <a:t> </a:t>
            </a:r>
            <a:r>
              <a:rPr lang="zh-CN" altLang="en-US" sz="800" b="1" i="1" noProof="1" smtClean="0">
                <a:solidFill>
                  <a:srgbClr val="FFFFFF"/>
                </a:solidFill>
                <a:latin typeface="微软雅黑" panose="020B0503020204020204" charset="-122"/>
                <a:ea typeface="微软雅黑" panose="020B0503020204020204" charset="-122"/>
              </a:rPr>
              <a:t>级）：</a:t>
            </a:r>
            <a:endParaRPr lang="zh-CN" altLang="ja-JP" sz="800" b="1"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字体：微软雅黑</a:t>
            </a: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字号：</a:t>
            </a:r>
            <a:r>
              <a:rPr lang="en-US" altLang="zh-CN" sz="800" i="1" noProof="1" smtClean="0">
                <a:solidFill>
                  <a:srgbClr val="FFFFFF"/>
                </a:solidFill>
                <a:latin typeface="微软雅黑" panose="020B0503020204020204" charset="-122"/>
                <a:ea typeface="微软雅黑" panose="020B0503020204020204" charset="-122"/>
              </a:rPr>
              <a:t>20-28 pt</a:t>
            </a:r>
            <a:endParaRPr lang="en-US" altLang="en-US"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颜色：黑色</a:t>
            </a:r>
          </a:p>
        </p:txBody>
      </p:sp>
      <p:sp>
        <p:nvSpPr>
          <p:cNvPr id="14" name="左右箭头 13"/>
          <p:cNvSpPr/>
          <p:nvPr userDrawn="1"/>
        </p:nvSpPr>
        <p:spPr>
          <a:xfrm>
            <a:off x="8001000" y="142875"/>
            <a:ext cx="1000125" cy="285750"/>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5" name="TextBox 19"/>
          <p:cNvSpPr txBox="1">
            <a:spLocks noChangeArrowheads="1"/>
          </p:cNvSpPr>
          <p:nvPr userDrawn="1"/>
        </p:nvSpPr>
        <p:spPr bwMode="auto">
          <a:xfrm>
            <a:off x="8066088" y="187325"/>
            <a:ext cx="857250" cy="334963"/>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1200" b="1" smtClean="0">
                <a:solidFill>
                  <a:srgbClr val="FFFFFF"/>
                </a:solidFill>
              </a:rPr>
              <a:t>Sustainability</a:t>
            </a:r>
            <a:endParaRPr kumimoji="1" lang="zh-CN" altLang="en-US" sz="1200" b="1" smtClean="0">
              <a:solidFill>
                <a:srgbClr val="FFFFFF"/>
              </a:solidFill>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20650" y="4908550"/>
            <a:ext cx="419100" cy="293688"/>
          </a:xfrm>
          <a:prstGeom prst="rect">
            <a:avLst/>
          </a:prstGeom>
          <a:noFill/>
          <a:ln>
            <a:noFill/>
          </a:ln>
        </p:spPr>
        <p:txBody>
          <a:bodyPr lIns="91411" tIns="45705" rIns="91411" bIns="4570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BF41C6A8-C351-4E82-B803-CF064176D958}"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7" name="矩形 6"/>
          <p:cNvSpPr/>
          <p:nvPr/>
        </p:nvSpPr>
        <p:spPr>
          <a:xfrm>
            <a:off x="9302750" y="3013075"/>
            <a:ext cx="769938" cy="463550"/>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矩形 7"/>
          <p:cNvSpPr/>
          <p:nvPr/>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矩形 8"/>
          <p:cNvSpPr/>
          <p:nvPr/>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26"/>
          <p:cNvSpPr txBox="1">
            <a:spLocks noChangeArrowheads="1"/>
          </p:cNvSpPr>
          <p:nvPr/>
        </p:nvSpPr>
        <p:spPr bwMode="auto">
          <a:xfrm>
            <a:off x="9204325" y="2697163"/>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中兴蓝</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[R0-G142-B211]</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1" name="TextBox 27"/>
          <p:cNvSpPr txBox="1">
            <a:spLocks noChangeArrowheads="1"/>
          </p:cNvSpPr>
          <p:nvPr/>
        </p:nvSpPr>
        <p:spPr bwMode="auto">
          <a:xfrm>
            <a:off x="9204325" y="3552825"/>
            <a:ext cx="1638300" cy="293688"/>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中兴绿</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[R140-G198-B62]</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2" name="TextBox 28"/>
          <p:cNvSpPr txBox="1">
            <a:spLocks noChangeArrowheads="1"/>
          </p:cNvSpPr>
          <p:nvPr/>
        </p:nvSpPr>
        <p:spPr bwMode="auto">
          <a:xfrm>
            <a:off x="9204325" y="4370388"/>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中兴灰</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[R87-G87-B87]</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3" name="Rectangle 8"/>
          <p:cNvSpPr>
            <a:spLocks noChangeArrowheads="1"/>
          </p:cNvSpPr>
          <p:nvPr/>
        </p:nvSpPr>
        <p:spPr bwMode="auto">
          <a:xfrm>
            <a:off x="9242425" y="179388"/>
            <a:ext cx="1360488" cy="1155700"/>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b="1" i="1" noProof="1" smtClean="0">
                <a:solidFill>
                  <a:srgbClr val="FFFFFF"/>
                </a:solidFill>
                <a:latin typeface="微软雅黑" panose="020B0503020204020204" charset="-122"/>
                <a:ea typeface="微软雅黑" panose="020B0503020204020204" charset="-122"/>
              </a:rPr>
              <a:t>正文标题：</a:t>
            </a:r>
            <a:endParaRPr lang="zh-CN" altLang="ja-JP" sz="800" b="1"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字体：微软雅黑（加粗）</a:t>
            </a: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字号：</a:t>
            </a:r>
            <a:r>
              <a:rPr lang="en-US" altLang="zh-CN" sz="800" i="1" noProof="1" smtClean="0">
                <a:solidFill>
                  <a:srgbClr val="FFFFFF"/>
                </a:solidFill>
                <a:latin typeface="微软雅黑" panose="020B0503020204020204" charset="-122"/>
                <a:ea typeface="微软雅黑" panose="020B0503020204020204" charset="-122"/>
              </a:rPr>
              <a:t>36-44 pt</a:t>
            </a:r>
            <a:endParaRPr lang="en-US" altLang="en-US"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颜色：中兴蓝</a:t>
            </a:r>
          </a:p>
          <a:p>
            <a:pPr eaLnBrk="1" hangingPunct="1">
              <a:defRPr/>
            </a:pPr>
            <a:endParaRPr lang="zh-CN" altLang="ja-JP"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b="1" i="1" noProof="1" smtClean="0">
                <a:solidFill>
                  <a:srgbClr val="FFFFFF"/>
                </a:solidFill>
                <a:latin typeface="微软雅黑" panose="020B0503020204020204" charset="-122"/>
                <a:ea typeface="微软雅黑" panose="020B0503020204020204" charset="-122"/>
              </a:rPr>
              <a:t>正文（</a:t>
            </a:r>
            <a:r>
              <a:rPr lang="zh-CN" altLang="ja-JP" sz="800" b="1" i="1" noProof="1" smtClean="0">
                <a:solidFill>
                  <a:srgbClr val="FFFFFF"/>
                </a:solidFill>
                <a:latin typeface="微软雅黑" panose="020B0503020204020204" charset="-122"/>
                <a:ea typeface="微软雅黑" panose="020B0503020204020204" charset="-122"/>
              </a:rPr>
              <a:t>1-5</a:t>
            </a:r>
            <a:r>
              <a:rPr lang="zh-CN" altLang="zh-CN" sz="800" b="1" i="1" noProof="1" smtClean="0">
                <a:solidFill>
                  <a:srgbClr val="FFFFFF"/>
                </a:solidFill>
                <a:latin typeface="微软雅黑" panose="020B0503020204020204" charset="-122"/>
                <a:ea typeface="微软雅黑" panose="020B0503020204020204" charset="-122"/>
              </a:rPr>
              <a:t> </a:t>
            </a:r>
            <a:r>
              <a:rPr lang="zh-CN" altLang="en-US" sz="800" b="1" i="1" noProof="1" smtClean="0">
                <a:solidFill>
                  <a:srgbClr val="FFFFFF"/>
                </a:solidFill>
                <a:latin typeface="微软雅黑" panose="020B0503020204020204" charset="-122"/>
                <a:ea typeface="微软雅黑" panose="020B0503020204020204" charset="-122"/>
              </a:rPr>
              <a:t>级）：</a:t>
            </a:r>
            <a:endParaRPr lang="zh-CN" altLang="ja-JP" sz="800" b="1"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字体：微软雅黑</a:t>
            </a: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字号：</a:t>
            </a:r>
            <a:r>
              <a:rPr lang="en-US" altLang="zh-CN" sz="800" i="1" noProof="1" smtClean="0">
                <a:solidFill>
                  <a:srgbClr val="FFFFFF"/>
                </a:solidFill>
                <a:latin typeface="微软雅黑" panose="020B0503020204020204" charset="-122"/>
                <a:ea typeface="微软雅黑" panose="020B0503020204020204" charset="-122"/>
              </a:rPr>
              <a:t>20-28 pt</a:t>
            </a:r>
            <a:endParaRPr lang="en-US" altLang="en-US"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颜色：黑色</a:t>
            </a:r>
          </a:p>
        </p:txBody>
      </p:sp>
      <p:sp>
        <p:nvSpPr>
          <p:cNvPr id="14" name="左右箭头 13"/>
          <p:cNvSpPr/>
          <p:nvPr userDrawn="1"/>
        </p:nvSpPr>
        <p:spPr>
          <a:xfrm>
            <a:off x="8001000" y="142875"/>
            <a:ext cx="1000125" cy="285750"/>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5" name="TextBox 19"/>
          <p:cNvSpPr txBox="1">
            <a:spLocks noChangeArrowheads="1"/>
          </p:cNvSpPr>
          <p:nvPr userDrawn="1"/>
        </p:nvSpPr>
        <p:spPr bwMode="auto">
          <a:xfrm>
            <a:off x="8066088" y="187325"/>
            <a:ext cx="857250" cy="334963"/>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1200" b="1" smtClean="0">
                <a:solidFill>
                  <a:srgbClr val="FFFFFF"/>
                </a:solidFill>
              </a:rPr>
              <a:t>Sustainability</a:t>
            </a:r>
            <a:endParaRPr kumimoji="1" lang="zh-CN" altLang="en-US" sz="1200" b="1" smtClean="0">
              <a:solidFill>
                <a:srgbClr val="FFFFFF"/>
              </a:solidFill>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20650" y="4908550"/>
            <a:ext cx="419100" cy="293688"/>
          </a:xfrm>
          <a:prstGeom prst="rect">
            <a:avLst/>
          </a:prstGeom>
          <a:noFill/>
          <a:ln>
            <a:noFill/>
          </a:ln>
        </p:spPr>
        <p:txBody>
          <a:bodyPr lIns="91411" tIns="45705" rIns="91411" bIns="4570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DC6DB37E-BEB4-4989-A34F-0215A8C6D57F}"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7" name="矩形 6"/>
          <p:cNvSpPr/>
          <p:nvPr/>
        </p:nvSpPr>
        <p:spPr>
          <a:xfrm>
            <a:off x="9302750" y="3013075"/>
            <a:ext cx="769938" cy="463550"/>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矩形 7"/>
          <p:cNvSpPr/>
          <p:nvPr/>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矩形 8"/>
          <p:cNvSpPr/>
          <p:nvPr/>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26"/>
          <p:cNvSpPr txBox="1">
            <a:spLocks noChangeArrowheads="1"/>
          </p:cNvSpPr>
          <p:nvPr/>
        </p:nvSpPr>
        <p:spPr bwMode="auto">
          <a:xfrm>
            <a:off x="9204325" y="2697163"/>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中兴蓝</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[R0-G142-B211]</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1" name="TextBox 27"/>
          <p:cNvSpPr txBox="1">
            <a:spLocks noChangeArrowheads="1"/>
          </p:cNvSpPr>
          <p:nvPr/>
        </p:nvSpPr>
        <p:spPr bwMode="auto">
          <a:xfrm>
            <a:off x="9204325" y="3552825"/>
            <a:ext cx="1638300" cy="293688"/>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中兴绿</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[R140-G198-B62]</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2" name="TextBox 28"/>
          <p:cNvSpPr txBox="1">
            <a:spLocks noChangeArrowheads="1"/>
          </p:cNvSpPr>
          <p:nvPr/>
        </p:nvSpPr>
        <p:spPr bwMode="auto">
          <a:xfrm>
            <a:off x="9204325" y="4370388"/>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中兴灰</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[R87-G87-B87]</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3" name="Rectangle 8"/>
          <p:cNvSpPr>
            <a:spLocks noChangeArrowheads="1"/>
          </p:cNvSpPr>
          <p:nvPr/>
        </p:nvSpPr>
        <p:spPr bwMode="auto">
          <a:xfrm>
            <a:off x="9242425" y="179388"/>
            <a:ext cx="1360488" cy="1155700"/>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b="1" i="1" noProof="1" smtClean="0">
                <a:solidFill>
                  <a:srgbClr val="FFFFFF"/>
                </a:solidFill>
                <a:latin typeface="微软雅黑" panose="020B0503020204020204" charset="-122"/>
                <a:ea typeface="微软雅黑" panose="020B0503020204020204" charset="-122"/>
              </a:rPr>
              <a:t>正文标题：</a:t>
            </a:r>
            <a:endParaRPr lang="zh-CN" altLang="ja-JP" sz="800" b="1"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字体：微软雅黑（加粗）</a:t>
            </a: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字号：</a:t>
            </a:r>
            <a:r>
              <a:rPr lang="en-US" altLang="zh-CN" sz="800" i="1" noProof="1" smtClean="0">
                <a:solidFill>
                  <a:srgbClr val="FFFFFF"/>
                </a:solidFill>
                <a:latin typeface="微软雅黑" panose="020B0503020204020204" charset="-122"/>
                <a:ea typeface="微软雅黑" panose="020B0503020204020204" charset="-122"/>
              </a:rPr>
              <a:t>36-44 pt</a:t>
            </a:r>
            <a:endParaRPr lang="en-US" altLang="en-US"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颜色：中兴蓝</a:t>
            </a:r>
          </a:p>
          <a:p>
            <a:pPr eaLnBrk="1" hangingPunct="1">
              <a:defRPr/>
            </a:pPr>
            <a:endParaRPr lang="zh-CN" altLang="ja-JP"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b="1" i="1" noProof="1" smtClean="0">
                <a:solidFill>
                  <a:srgbClr val="FFFFFF"/>
                </a:solidFill>
                <a:latin typeface="微软雅黑" panose="020B0503020204020204" charset="-122"/>
                <a:ea typeface="微软雅黑" panose="020B0503020204020204" charset="-122"/>
              </a:rPr>
              <a:t>正文（</a:t>
            </a:r>
            <a:r>
              <a:rPr lang="zh-CN" altLang="ja-JP" sz="800" b="1" i="1" noProof="1" smtClean="0">
                <a:solidFill>
                  <a:srgbClr val="FFFFFF"/>
                </a:solidFill>
                <a:latin typeface="微软雅黑" panose="020B0503020204020204" charset="-122"/>
                <a:ea typeface="微软雅黑" panose="020B0503020204020204" charset="-122"/>
              </a:rPr>
              <a:t>1-5</a:t>
            </a:r>
            <a:r>
              <a:rPr lang="zh-CN" altLang="zh-CN" sz="800" b="1" i="1" noProof="1" smtClean="0">
                <a:solidFill>
                  <a:srgbClr val="FFFFFF"/>
                </a:solidFill>
                <a:latin typeface="微软雅黑" panose="020B0503020204020204" charset="-122"/>
                <a:ea typeface="微软雅黑" panose="020B0503020204020204" charset="-122"/>
              </a:rPr>
              <a:t> </a:t>
            </a:r>
            <a:r>
              <a:rPr lang="zh-CN" altLang="en-US" sz="800" b="1" i="1" noProof="1" smtClean="0">
                <a:solidFill>
                  <a:srgbClr val="FFFFFF"/>
                </a:solidFill>
                <a:latin typeface="微软雅黑" panose="020B0503020204020204" charset="-122"/>
                <a:ea typeface="微软雅黑" panose="020B0503020204020204" charset="-122"/>
              </a:rPr>
              <a:t>级）：</a:t>
            </a:r>
            <a:endParaRPr lang="zh-CN" altLang="ja-JP" sz="800" b="1"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字体：微软雅黑</a:t>
            </a: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字号：</a:t>
            </a:r>
            <a:r>
              <a:rPr lang="en-US" altLang="zh-CN" sz="800" i="1" noProof="1" smtClean="0">
                <a:solidFill>
                  <a:srgbClr val="FFFFFF"/>
                </a:solidFill>
                <a:latin typeface="微软雅黑" panose="020B0503020204020204" charset="-122"/>
                <a:ea typeface="微软雅黑" panose="020B0503020204020204" charset="-122"/>
              </a:rPr>
              <a:t>20-28 pt</a:t>
            </a:r>
            <a:endParaRPr lang="en-US" altLang="en-US"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颜色：黑色</a:t>
            </a:r>
          </a:p>
        </p:txBody>
      </p:sp>
      <p:sp>
        <p:nvSpPr>
          <p:cNvPr id="14" name="TextBox 19"/>
          <p:cNvSpPr txBox="1">
            <a:spLocks noChangeArrowheads="1"/>
          </p:cNvSpPr>
          <p:nvPr userDrawn="1"/>
        </p:nvSpPr>
        <p:spPr bwMode="auto">
          <a:xfrm>
            <a:off x="8066088" y="187325"/>
            <a:ext cx="857250" cy="334963"/>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1200" b="1" smtClean="0">
                <a:solidFill>
                  <a:srgbClr val="FFFFFF"/>
                </a:solidFill>
              </a:rPr>
              <a:t>Sustainability</a:t>
            </a:r>
            <a:endParaRPr kumimoji="1" lang="zh-CN" altLang="en-US" sz="1200" b="1" smtClean="0">
              <a:solidFill>
                <a:srgbClr val="FFFFFF"/>
              </a:solidFill>
            </a:endParaRPr>
          </a:p>
        </p:txBody>
      </p:sp>
      <p:sp>
        <p:nvSpPr>
          <p:cNvPr id="15" name="左右箭头 14"/>
          <p:cNvSpPr/>
          <p:nvPr userDrawn="1"/>
        </p:nvSpPr>
        <p:spPr>
          <a:xfrm>
            <a:off x="0" y="195263"/>
            <a:ext cx="1476375" cy="431800"/>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anchor="ctr"/>
          <a:lstStyle/>
          <a:p>
            <a:pPr algn="ctr" defTabSz="914400" eaLnBrk="1" fontAlgn="auto" hangingPunct="1">
              <a:spcBef>
                <a:spcPts val="0"/>
              </a:spcBef>
              <a:spcAft>
                <a:spcPts val="0"/>
              </a:spcAft>
              <a:defRPr/>
            </a:pPr>
            <a:r>
              <a:rPr kumimoji="1" lang="en-US" altLang="zh-CN" b="1" dirty="0">
                <a:solidFill>
                  <a:prstClr val="white"/>
                </a:solidFill>
              </a:rPr>
              <a:t>Sustainability</a:t>
            </a: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20650" y="4908550"/>
            <a:ext cx="419100" cy="293688"/>
          </a:xfrm>
          <a:prstGeom prst="rect">
            <a:avLst/>
          </a:prstGeom>
          <a:noFill/>
          <a:ln>
            <a:noFill/>
          </a:ln>
        </p:spPr>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BBEF3ED5-305F-4865-9653-AF2AC5B21756}"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7" name="TextBox 16"/>
          <p:cNvSpPr txBox="1">
            <a:spLocks noChangeArrowheads="1"/>
          </p:cNvSpPr>
          <p:nvPr userDrawn="1"/>
        </p:nvSpPr>
        <p:spPr bwMode="auto">
          <a:xfrm>
            <a:off x="9204325" y="2690813"/>
            <a:ext cx="1638300" cy="325437"/>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Blue</a:t>
            </a:r>
          </a:p>
          <a:p>
            <a:pPr eaLnBrk="1" hangingPunct="1">
              <a:defRPr/>
            </a:pPr>
            <a:r>
              <a:rPr lang="en-US" altLang="zh-CN" sz="900" i="1" noProof="1" smtClean="0">
                <a:solidFill>
                  <a:srgbClr val="FFFFFF"/>
                </a:solidFill>
                <a:ea typeface="微软雅黑" panose="020B0503020204020204" charset="-122"/>
              </a:rPr>
              <a:t>[R0-G142-B211]</a:t>
            </a:r>
            <a:endParaRPr lang="en-US" altLang="en-US" sz="900" i="1" noProof="1" smtClean="0">
              <a:solidFill>
                <a:srgbClr val="FFFFFF"/>
              </a:solidFill>
              <a:ea typeface="微软雅黑" panose="020B0503020204020204" charset="-122"/>
            </a:endParaRPr>
          </a:p>
        </p:txBody>
      </p:sp>
      <p:sp>
        <p:nvSpPr>
          <p:cNvPr id="8" name="矩形 7"/>
          <p:cNvSpPr/>
          <p:nvPr userDrawn="1"/>
        </p:nvSpPr>
        <p:spPr>
          <a:xfrm>
            <a:off x="9302750" y="2989263"/>
            <a:ext cx="769938" cy="46513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矩形 8"/>
          <p:cNvSpPr/>
          <p:nvPr userDrawn="1"/>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19"/>
          <p:cNvSpPr txBox="1">
            <a:spLocks noChangeArrowheads="1"/>
          </p:cNvSpPr>
          <p:nvPr userDrawn="1"/>
        </p:nvSpPr>
        <p:spPr bwMode="auto">
          <a:xfrm>
            <a:off x="9204325" y="35560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Green</a:t>
            </a:r>
          </a:p>
          <a:p>
            <a:pPr eaLnBrk="1" hangingPunct="1">
              <a:defRPr/>
            </a:pPr>
            <a:r>
              <a:rPr lang="en-US" altLang="zh-CN" sz="900" i="1" noProof="1" smtClean="0">
                <a:solidFill>
                  <a:srgbClr val="FFFFFF"/>
                </a:solidFill>
                <a:ea typeface="微软雅黑" panose="020B0503020204020204" charset="-122"/>
              </a:rPr>
              <a:t>[R140-G198-B62]</a:t>
            </a:r>
            <a:endParaRPr lang="en-US" altLang="en-US" sz="900" i="1" noProof="1" smtClean="0">
              <a:solidFill>
                <a:srgbClr val="FFFFFF"/>
              </a:solidFill>
              <a:ea typeface="微软雅黑" panose="020B0503020204020204" charset="-122"/>
            </a:endParaRPr>
          </a:p>
        </p:txBody>
      </p:sp>
      <p:sp>
        <p:nvSpPr>
          <p:cNvPr id="11" name="矩形 10"/>
          <p:cNvSpPr/>
          <p:nvPr userDrawn="1"/>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2" name="TextBox 21"/>
          <p:cNvSpPr txBox="1">
            <a:spLocks noChangeArrowheads="1"/>
          </p:cNvSpPr>
          <p:nvPr userDrawn="1"/>
        </p:nvSpPr>
        <p:spPr bwMode="auto">
          <a:xfrm>
            <a:off x="9204325" y="43815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Gray</a:t>
            </a:r>
          </a:p>
          <a:p>
            <a:pPr eaLnBrk="1" hangingPunct="1">
              <a:defRPr/>
            </a:pPr>
            <a:r>
              <a:rPr lang="en-US" altLang="zh-CN" sz="900" i="1" noProof="1" smtClean="0">
                <a:solidFill>
                  <a:srgbClr val="FFFFFF"/>
                </a:solidFill>
                <a:ea typeface="微软雅黑" panose="020B0503020204020204" charset="-122"/>
              </a:rPr>
              <a:t>[R87-G87-B87]</a:t>
            </a:r>
            <a:endParaRPr lang="en-US" altLang="en-US" sz="900" i="1" noProof="1" smtClean="0">
              <a:solidFill>
                <a:srgbClr val="FFFFFF"/>
              </a:solidFill>
              <a:ea typeface="微软雅黑" panose="020B0503020204020204" charset="-122"/>
            </a:endParaRPr>
          </a:p>
        </p:txBody>
      </p:sp>
      <p:sp>
        <p:nvSpPr>
          <p:cNvPr id="13" name="Rectangle 8"/>
          <p:cNvSpPr>
            <a:spLocks noChangeArrowheads="1"/>
          </p:cNvSpPr>
          <p:nvPr userDrawn="1"/>
        </p:nvSpPr>
        <p:spPr bwMode="auto">
          <a:xfrm>
            <a:off x="9156700" y="1047750"/>
            <a:ext cx="1360488" cy="1293813"/>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32-40 pt</a:t>
            </a:r>
          </a:p>
          <a:p>
            <a:pPr eaLnBrk="1" hangingPunct="1">
              <a:defRPr/>
            </a:pPr>
            <a:r>
              <a:rPr lang="en-US" altLang="zh-CN" sz="900" i="1" noProof="1" smtClean="0">
                <a:solidFill>
                  <a:srgbClr val="FFFFFF"/>
                </a:solidFill>
              </a:rPr>
              <a:t>Color:  ZTE Blue</a:t>
            </a:r>
            <a:r>
              <a:rPr lang="en-US" altLang="ja-JP" sz="900" i="1" noProof="1" smtClean="0">
                <a:solidFill>
                  <a:srgbClr val="FFFFFF"/>
                </a:solidFill>
              </a:rPr>
              <a:t> </a:t>
            </a:r>
          </a:p>
          <a:p>
            <a:pPr eaLnBrk="1" hangingPunct="1">
              <a:defRPr/>
            </a:pPr>
            <a:endParaRPr lang="en-US" altLang="zh-CN" sz="900" i="1" noProof="1" smtClean="0">
              <a:solidFill>
                <a:srgbClr val="FFFFFF"/>
              </a:solidFill>
            </a:endParaRPr>
          </a:p>
          <a:p>
            <a:pPr eaLnBrk="1" hangingPunct="1">
              <a:defRPr/>
            </a:pPr>
            <a:r>
              <a:rPr lang="en-US" altLang="zh-CN" sz="900" b="1" i="1" noProof="1" smtClean="0">
                <a:solidFill>
                  <a:srgbClr val="FFFFFF"/>
                </a:solidFill>
              </a:rPr>
              <a:t>Text </a:t>
            </a:r>
            <a:r>
              <a:rPr lang="en-US" altLang="ja-JP" sz="900" b="1" i="1" noProof="1" smtClean="0">
                <a:solidFill>
                  <a:srgbClr val="FFFFFF"/>
                </a:solidFill>
                <a:ea typeface="黑体" panose="02010609060101010101" pitchFamily="49" charset="-122"/>
              </a:rPr>
              <a:t>(1-3</a:t>
            </a:r>
            <a:r>
              <a:rPr lang="en-US" altLang="zh-CN" sz="900" b="1" i="1" noProof="1" smtClean="0">
                <a:solidFill>
                  <a:srgbClr val="FFFFFF"/>
                </a:solidFill>
              </a:rPr>
              <a:t> Level</a:t>
            </a:r>
            <a:r>
              <a:rPr lang="en-US" altLang="ja-JP" sz="900" b="1" i="1" noProof="1" smtClean="0">
                <a:solidFill>
                  <a:srgbClr val="FFFFFF"/>
                </a:solidFill>
                <a:ea typeface="黑体" panose="02010609060101010101" pitchFamily="49" charset="-122"/>
              </a:rPr>
              <a:t>):</a:t>
            </a:r>
          </a:p>
          <a:p>
            <a:pPr eaLnBrk="1" hangingPunct="1">
              <a:defRPr/>
            </a:pPr>
            <a:r>
              <a:rPr lang="en-US" altLang="zh-CN" sz="900" i="1" noProof="1" smtClean="0">
                <a:solidFill>
                  <a:srgbClr val="FFFFFF"/>
                </a:solidFill>
              </a:rPr>
              <a:t>Type:    Calibri</a:t>
            </a:r>
            <a:endParaRPr lang="en-US" altLang="ja-JP" sz="900" i="1" noProof="1" smtClean="0">
              <a:solidFill>
                <a:srgbClr val="FFFFFF"/>
              </a:solidFill>
            </a:endParaRPr>
          </a:p>
          <a:p>
            <a:pPr eaLnBrk="1" hangingPunct="1">
              <a:defRPr/>
            </a:pPr>
            <a:r>
              <a:rPr lang="en-US" altLang="zh-CN" sz="900" i="1" noProof="1" smtClean="0">
                <a:solidFill>
                  <a:srgbClr val="FFFFFF"/>
                </a:solidFill>
              </a:rPr>
              <a:t>Size:     20-28 </a:t>
            </a:r>
            <a:r>
              <a:rPr lang="en-US" altLang="ja-JP" sz="900" i="1" noProof="1" smtClean="0">
                <a:solidFill>
                  <a:srgbClr val="FFFFFF"/>
                </a:solidFill>
              </a:rPr>
              <a:t>pt</a:t>
            </a:r>
          </a:p>
          <a:p>
            <a:pPr eaLnBrk="1" hangingPunct="1">
              <a:defRPr/>
            </a:pPr>
            <a:r>
              <a:rPr lang="en-US" altLang="zh-CN" sz="900" i="1" noProof="1" smtClean="0">
                <a:solidFill>
                  <a:srgbClr val="FFFFFF"/>
                </a:solidFill>
              </a:rPr>
              <a:t>Color:  Black</a:t>
            </a:r>
            <a:endParaRPr lang="en-US" altLang="ja-JP" sz="900" i="1" noProof="1" smtClean="0">
              <a:solidFill>
                <a:srgbClr val="FFFFFF"/>
              </a:solidFill>
            </a:endParaRPr>
          </a:p>
        </p:txBody>
      </p:sp>
      <p:pic>
        <p:nvPicPr>
          <p:cNvPr id="14" name="Picture 12" descr="Softbank mobile logo.svg">
            <a:hlinkClick r:id="rId3"/>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935913" y="109538"/>
            <a:ext cx="1109662"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组合 38"/>
          <p:cNvGrpSpPr/>
          <p:nvPr userDrawn="1"/>
        </p:nvGrpSpPr>
        <p:grpSpPr bwMode="auto">
          <a:xfrm>
            <a:off x="0" y="179388"/>
            <a:ext cx="1971675" cy="757237"/>
            <a:chOff x="-1" y="390971"/>
            <a:chExt cx="2648606" cy="1009700"/>
          </a:xfrm>
        </p:grpSpPr>
        <p:sp>
          <p:nvSpPr>
            <p:cNvPr id="16" name="右箭头 15"/>
            <p:cNvSpPr/>
            <p:nvPr userDrawn="1"/>
          </p:nvSpPr>
          <p:spPr>
            <a:xfrm>
              <a:off x="-1" y="390971"/>
              <a:ext cx="2648606" cy="100970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7" name="右箭头 16"/>
            <p:cNvSpPr/>
            <p:nvPr userDrawn="1"/>
          </p:nvSpPr>
          <p:spPr>
            <a:xfrm>
              <a:off x="-1" y="390971"/>
              <a:ext cx="2428956" cy="100970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8" name="右箭头 17"/>
            <p:cNvSpPr/>
            <p:nvPr userDrawn="1"/>
          </p:nvSpPr>
          <p:spPr>
            <a:xfrm>
              <a:off x="-1" y="390971"/>
              <a:ext cx="2168787" cy="100970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grpSp>
      <p:sp>
        <p:nvSpPr>
          <p:cNvPr id="19" name="TextBox 28"/>
          <p:cNvSpPr txBox="1">
            <a:spLocks noChangeArrowheads="1"/>
          </p:cNvSpPr>
          <p:nvPr userDrawn="1"/>
        </p:nvSpPr>
        <p:spPr bwMode="auto">
          <a:xfrm>
            <a:off x="71438" y="179388"/>
            <a:ext cx="1406525" cy="757237"/>
          </a:xfrm>
          <a:prstGeom prst="rect">
            <a:avLst/>
          </a:prstGeom>
          <a:noFill/>
          <a:ln>
            <a:noFill/>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kumimoji="1" lang="en-US" altLang="zh-CN" b="1" i="1" smtClean="0">
                <a:solidFill>
                  <a:srgbClr val="FFFFFF"/>
                </a:solidFill>
                <a:ea typeface="微软雅黑" panose="020B0503020204020204" charset="-122"/>
              </a:rPr>
              <a:t>Best User</a:t>
            </a:r>
          </a:p>
          <a:p>
            <a:pPr algn="ctr" eaLnBrk="1" hangingPunct="1">
              <a:defRPr/>
            </a:pPr>
            <a:r>
              <a:rPr kumimoji="1" lang="en-US" altLang="zh-CN" b="1" i="1" smtClean="0">
                <a:solidFill>
                  <a:srgbClr val="FFFFFF"/>
                </a:solidFill>
                <a:ea typeface="微软雅黑" panose="020B0503020204020204" charset="-122"/>
              </a:rPr>
              <a:t>Experience</a:t>
            </a:r>
            <a:endParaRPr kumimoji="1" lang="zh-CN" altLang="en-US" b="1" i="1" smtClean="0">
              <a:solidFill>
                <a:srgbClr val="FFFFFF"/>
              </a:solidFill>
              <a:ea typeface="微软雅黑" panose="020B0503020204020204" charset="-122"/>
            </a:endParaRPr>
          </a:p>
        </p:txBody>
      </p:sp>
      <p:sp>
        <p:nvSpPr>
          <p:cNvPr id="32" name="文本占位符 2"/>
          <p:cNvSpPr>
            <a:spLocks noGrp="1"/>
          </p:cNvSpPr>
          <p:nvPr>
            <p:ph idx="12"/>
          </p:nvPr>
        </p:nvSpPr>
        <p:spPr>
          <a:xfrm>
            <a:off x="178995" y="1050260"/>
            <a:ext cx="8513763" cy="3346880"/>
          </a:xfrm>
          <a:prstGeom prst="rect">
            <a:avLst/>
          </a:prstGeom>
        </p:spPr>
        <p:txBody>
          <a:bodyPr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p>
          <a:p>
            <a:pPr lvl="1"/>
            <a:r>
              <a:rPr lang="zh-CN" altLang="en-US" dirty="0"/>
              <a:t>第二级</a:t>
            </a:r>
            <a:endParaRPr lang="en-US" altLang="zh-CN" dirty="0"/>
          </a:p>
          <a:p>
            <a:pPr lvl="2"/>
            <a:r>
              <a:rPr lang="zh-CN" altLang="en-US" dirty="0"/>
              <a:t>第三级</a:t>
            </a:r>
          </a:p>
        </p:txBody>
      </p:sp>
      <p:sp>
        <p:nvSpPr>
          <p:cNvPr id="33" name="标题 13"/>
          <p:cNvSpPr>
            <a:spLocks noGrp="1"/>
          </p:cNvSpPr>
          <p:nvPr>
            <p:ph type="title"/>
          </p:nvPr>
        </p:nvSpPr>
        <p:spPr>
          <a:xfrm>
            <a:off x="2071957" y="179307"/>
            <a:ext cx="6620801" cy="723727"/>
          </a:xfrm>
        </p:spPr>
        <p:txBody>
          <a:bodyPr rtlCol="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Size：32-</a:t>
            </a:r>
            <a:r>
              <a:rPr lang="en-US" altLang="ja-JP" sz="800" noProof="1" smtClean="0">
                <a:solidFill>
                  <a:srgbClr val="FFFFFF"/>
                </a:solidFill>
                <a:latin typeface="Arial" panose="020B0604020202020204" pitchFamily="34" charset="0"/>
                <a:ea typeface="Heiti SC Light"/>
                <a:cs typeface="Heiti SC Light"/>
              </a:rPr>
              <a:t>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20pt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pic>
        <p:nvPicPr>
          <p:cNvPr id="22" name="Picture 20" descr="ZTE_ppt_design_0202-0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67613" y="454025"/>
            <a:ext cx="1208087"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Size：16-</a:t>
            </a:r>
            <a:r>
              <a:rPr lang="en-US" altLang="ja-JP" sz="800" noProof="1" smtClean="0">
                <a:solidFill>
                  <a:srgbClr val="FFFFFF"/>
                </a:solidFill>
                <a:latin typeface="Arial" panose="020B0604020202020204" pitchFamily="34" charset="0"/>
                <a:ea typeface="Heiti SC Light"/>
                <a:cs typeface="Heiti SC Light"/>
              </a:rPr>
              <a:t>20pt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71764A27-8F00-4ED4-A830-DC5FCB029871}"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 </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8" name="TextBox 18"/>
          <p:cNvSpPr txBox="1">
            <a:spLocks noChangeArrowheads="1"/>
          </p:cNvSpPr>
          <p:nvPr/>
        </p:nvSpPr>
        <p:spPr bwMode="auto">
          <a:xfrm>
            <a:off x="7932738" y="79375"/>
            <a:ext cx="1112837" cy="304800"/>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1000" smtClean="0">
                <a:solidFill>
                  <a:srgbClr val="404040"/>
                </a:solidFill>
                <a:latin typeface="Arial" panose="020B0604020202020204" pitchFamily="34" charset="0"/>
                <a:ea typeface="Heiti SC Light"/>
                <a:cs typeface="Heiti SC Light"/>
              </a:rPr>
              <a:t>Confidential▲</a:t>
            </a:r>
            <a:endParaRPr kumimoji="1" lang="en-US" altLang="zh-CN" sz="1000" smtClean="0">
              <a:solidFill>
                <a:srgbClr val="404040"/>
              </a:solidFill>
              <a:latin typeface="Arial" panose="020B0604020202020204" pitchFamily="34" charset="0"/>
              <a:ea typeface="Heiti SC Light"/>
              <a:cs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Heiti SC Light"/>
                <a:cs typeface="Heiti SC Light"/>
              </a:rPr>
              <a:t>：</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pic>
        <p:nvPicPr>
          <p:cNvPr id="1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025445DC-BD7A-4E3B-8CE2-7952106E81F9}"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3"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Heiti SC Light"/>
                <a:cs typeface="Heiti SC Light"/>
              </a:rPr>
              <a:t>：</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4" name="组 5"/>
          <p:cNvGrpSpPr/>
          <p:nvPr/>
        </p:nvGrpSpPr>
        <p:grpSpPr bwMode="auto">
          <a:xfrm>
            <a:off x="9364663" y="3851275"/>
            <a:ext cx="1392237" cy="989013"/>
            <a:chOff x="9286278" y="1725515"/>
            <a:chExt cx="1392554" cy="989008"/>
          </a:xfrm>
        </p:grpSpPr>
        <p:grpSp>
          <p:nvGrpSpPr>
            <p:cNvPr id="5" name="组 6"/>
            <p:cNvGrpSpPr/>
            <p:nvPr/>
          </p:nvGrpSpPr>
          <p:grpSpPr bwMode="auto">
            <a:xfrm>
              <a:off x="9286278" y="1725515"/>
              <a:ext cx="935158" cy="254390"/>
              <a:chOff x="9286278" y="1725515"/>
              <a:chExt cx="935158" cy="254390"/>
            </a:xfrm>
          </p:grpSpPr>
          <p:sp>
            <p:nvSpPr>
              <p:cNvPr id="11"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2"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6" name="组 9"/>
            <p:cNvGrpSpPr/>
            <p:nvPr/>
          </p:nvGrpSpPr>
          <p:grpSpPr bwMode="auto">
            <a:xfrm>
              <a:off x="9286278" y="2098975"/>
              <a:ext cx="1199362" cy="254390"/>
              <a:chOff x="9286278" y="2098975"/>
              <a:chExt cx="1199362" cy="254390"/>
            </a:xfrm>
          </p:grpSpPr>
          <p:sp>
            <p:nvSpPr>
              <p:cNvPr id="9"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0"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7"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8"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pic>
        <p:nvPicPr>
          <p:cNvPr id="13"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E4746AF1-82C1-4663-9A35-7298EF726A91}"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883F5593-24B3-4972-BC98-4FA0F6A1C900}"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8" name="TextBox 18"/>
          <p:cNvSpPr txBox="1">
            <a:spLocks noChangeArrowheads="1"/>
          </p:cNvSpPr>
          <p:nvPr/>
        </p:nvSpPr>
        <p:spPr bwMode="auto">
          <a:xfrm>
            <a:off x="7932738" y="79375"/>
            <a:ext cx="1112837" cy="304800"/>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1000" smtClean="0">
                <a:solidFill>
                  <a:srgbClr val="404040"/>
                </a:solidFill>
                <a:latin typeface="Arial" panose="020B0604020202020204" pitchFamily="34" charset="0"/>
                <a:ea typeface="Heiti SC Light"/>
                <a:cs typeface="Heiti SC Light"/>
              </a:rPr>
              <a:t>Confidential▲</a:t>
            </a:r>
            <a:endParaRPr kumimoji="1" lang="en-US" altLang="zh-CN" sz="1000" smtClean="0">
              <a:solidFill>
                <a:srgbClr val="404040"/>
              </a:solidFill>
              <a:latin typeface="Arial" panose="020B0604020202020204" pitchFamily="34" charset="0"/>
              <a:ea typeface="Heiti SC Light"/>
              <a:cs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矩形 3"/>
          <p:cNvSpPr>
            <a:spLocks noChangeArrowheads="1"/>
          </p:cNvSpPr>
          <p:nvPr userDrawn="1"/>
        </p:nvSpPr>
        <p:spPr bwMode="auto">
          <a:xfrm>
            <a:off x="7010400" y="96838"/>
            <a:ext cx="2128838" cy="247650"/>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000" smtClean="0">
                <a:solidFill>
                  <a:srgbClr val="FF0000"/>
                </a:solidFill>
                <a:latin typeface="Arial" panose="020B0604020202020204" pitchFamily="34" charset="0"/>
                <a:ea typeface="微软雅黑" panose="020B0503020204020204" charset="-122"/>
              </a:rPr>
              <a:t>&gt; ZTE Confidential &amp; Proprietary</a:t>
            </a:r>
            <a:endParaRPr lang="zh-CN" altLang="en-US" sz="1000" smtClean="0">
              <a:solidFill>
                <a:srgbClr val="FF0000"/>
              </a:solidFill>
              <a:latin typeface="Arial" panose="020B0604020202020204" pitchFamily="34" charset="0"/>
              <a:ea typeface="微软雅黑" panose="020B0503020204020204" charset="-122"/>
            </a:endParaRPr>
          </a:p>
        </p:txBody>
      </p:sp>
      <p:sp>
        <p:nvSpPr>
          <p:cNvPr id="5" name="文本框 4"/>
          <p:cNvSpPr txBox="1">
            <a:spLocks noChangeArrowheads="1"/>
          </p:cNvSpPr>
          <p:nvPr userDrawn="1"/>
        </p:nvSpPr>
        <p:spPr bwMode="auto">
          <a:xfrm>
            <a:off x="-1335088" y="2711450"/>
            <a:ext cx="185738" cy="369888"/>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zh-CN" altLang="en-US" smtClean="0">
              <a:solidFill>
                <a:srgbClr val="000000"/>
              </a:solidFill>
            </a:endParaRPr>
          </a:p>
        </p:txBody>
      </p:sp>
      <p:grpSp>
        <p:nvGrpSpPr>
          <p:cNvPr id="6" name="组合 25"/>
          <p:cNvGrpSpPr/>
          <p:nvPr userDrawn="1"/>
        </p:nvGrpSpPr>
        <p:grpSpPr bwMode="auto">
          <a:xfrm>
            <a:off x="9151938" y="2879725"/>
            <a:ext cx="1360487" cy="2052638"/>
            <a:chOff x="9152238" y="3839666"/>
            <a:chExt cx="1360488" cy="2736922"/>
          </a:xfrm>
        </p:grpSpPr>
        <p:grpSp>
          <p:nvGrpSpPr>
            <p:cNvPr id="7" name="组 19"/>
            <p:cNvGrpSpPr/>
            <p:nvPr userDrawn="1"/>
          </p:nvGrpSpPr>
          <p:grpSpPr bwMode="auto">
            <a:xfrm>
              <a:off x="9272194" y="5231379"/>
              <a:ext cx="935158" cy="1345209"/>
              <a:chOff x="9286278" y="1725515"/>
              <a:chExt cx="935158" cy="1345209"/>
            </a:xfrm>
          </p:grpSpPr>
          <p:grpSp>
            <p:nvGrpSpPr>
              <p:cNvPr id="10" name="组 20"/>
              <p:cNvGrpSpPr/>
              <p:nvPr userDrawn="1"/>
            </p:nvGrpSpPr>
            <p:grpSpPr bwMode="auto">
              <a:xfrm>
                <a:off x="9286278" y="1725515"/>
                <a:ext cx="795145" cy="297850"/>
                <a:chOff x="9286278" y="1725515"/>
                <a:chExt cx="795145" cy="297850"/>
              </a:xfrm>
            </p:grpSpPr>
            <p:sp>
              <p:nvSpPr>
                <p:cNvPr id="20" name="矩形 17"/>
                <p:cNvSpPr/>
                <p:nvPr userDrawn="1"/>
              </p:nvSpPr>
              <p:spPr>
                <a:xfrm>
                  <a:off x="9286972" y="1724488"/>
                  <a:ext cx="254000" cy="254006"/>
                </a:xfrm>
                <a:prstGeom prst="rect">
                  <a:avLst/>
                </a:prstGeom>
                <a:solidFill>
                  <a:srgbClr val="005BAA"/>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endParaRPr>
                </a:p>
              </p:txBody>
            </p:sp>
            <p:sp>
              <p:nvSpPr>
                <p:cNvPr id="21" name="文本框 18"/>
                <p:cNvSpPr txBox="1">
                  <a:spLocks noChangeArrowheads="1"/>
                </p:cNvSpPr>
                <p:nvPr userDrawn="1"/>
              </p:nvSpPr>
              <p:spPr bwMode="auto">
                <a:xfrm>
                  <a:off x="9504459" y="1756238"/>
                  <a:ext cx="596901" cy="26670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Times" panose="02020603050405020304" pitchFamily="18" charset="0"/>
                    </a:rPr>
                    <a:t>G91, B170</a:t>
                  </a:r>
                  <a:endParaRPr kumimoji="1" lang="zh-CN" altLang="en-US" sz="700" i="1" smtClean="0">
                    <a:solidFill>
                      <a:srgbClr val="FFFFFF"/>
                    </a:solidFill>
                    <a:latin typeface="Times" panose="02020603050405020304" pitchFamily="18" charset="0"/>
                  </a:endParaRPr>
                </a:p>
              </p:txBody>
            </p:sp>
          </p:grpSp>
          <p:grpSp>
            <p:nvGrpSpPr>
              <p:cNvPr id="11" name="组 21"/>
              <p:cNvGrpSpPr/>
              <p:nvPr userDrawn="1"/>
            </p:nvGrpSpPr>
            <p:grpSpPr bwMode="auto">
              <a:xfrm>
                <a:off x="9286278" y="2062596"/>
                <a:ext cx="935158" cy="297850"/>
                <a:chOff x="9286278" y="2062596"/>
                <a:chExt cx="935158" cy="297850"/>
              </a:xfrm>
            </p:grpSpPr>
            <p:sp>
              <p:nvSpPr>
                <p:cNvPr id="18" name="矩形 15"/>
                <p:cNvSpPr/>
                <p:nvPr userDrawn="1"/>
              </p:nvSpPr>
              <p:spPr>
                <a:xfrm>
                  <a:off x="9286972" y="2033530"/>
                  <a:ext cx="254000" cy="281523"/>
                </a:xfrm>
                <a:prstGeom prst="rect">
                  <a:avLst/>
                </a:prstGeom>
                <a:solidFill>
                  <a:srgbClr val="0089CF"/>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endParaRPr>
                </a:p>
              </p:txBody>
            </p:sp>
            <p:sp>
              <p:nvSpPr>
                <p:cNvPr id="19" name="文本框 16"/>
                <p:cNvSpPr txBox="1">
                  <a:spLocks noChangeArrowheads="1"/>
                </p:cNvSpPr>
                <p:nvPr userDrawn="1"/>
              </p:nvSpPr>
              <p:spPr bwMode="auto">
                <a:xfrm>
                  <a:off x="9504459" y="2067397"/>
                  <a:ext cx="717551" cy="29210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Times" panose="02020603050405020304" pitchFamily="18" charset="0"/>
                    </a:rPr>
                    <a:t>G137, B207</a:t>
                  </a:r>
                  <a:endParaRPr kumimoji="1" lang="zh-CN" altLang="en-US" sz="700" i="1" smtClean="0">
                    <a:solidFill>
                      <a:srgbClr val="FFFFFF"/>
                    </a:solidFill>
                    <a:latin typeface="Times" panose="02020603050405020304" pitchFamily="18" charset="0"/>
                  </a:endParaRPr>
                </a:p>
              </p:txBody>
            </p:sp>
          </p:grpSp>
          <p:grpSp>
            <p:nvGrpSpPr>
              <p:cNvPr id="12" name="组 22"/>
              <p:cNvGrpSpPr/>
              <p:nvPr userDrawn="1"/>
            </p:nvGrpSpPr>
            <p:grpSpPr bwMode="auto">
              <a:xfrm>
                <a:off x="9286278" y="2411716"/>
                <a:ext cx="935158" cy="297850"/>
                <a:chOff x="9286278" y="2411716"/>
                <a:chExt cx="935158" cy="297850"/>
              </a:xfrm>
            </p:grpSpPr>
            <p:sp>
              <p:nvSpPr>
                <p:cNvPr id="16" name="矩形 13"/>
                <p:cNvSpPr/>
                <p:nvPr userDrawn="1"/>
              </p:nvSpPr>
              <p:spPr>
                <a:xfrm>
                  <a:off x="9286972" y="2382789"/>
                  <a:ext cx="254000" cy="281524"/>
                </a:xfrm>
                <a:prstGeom prst="rect">
                  <a:avLst/>
                </a:prstGeom>
                <a:solidFill>
                  <a:srgbClr val="00AEEF"/>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endParaRPr>
                </a:p>
              </p:txBody>
            </p:sp>
            <p:sp>
              <p:nvSpPr>
                <p:cNvPr id="17" name="文本框 14"/>
                <p:cNvSpPr txBox="1">
                  <a:spLocks noChangeArrowheads="1"/>
                </p:cNvSpPr>
                <p:nvPr userDrawn="1"/>
              </p:nvSpPr>
              <p:spPr bwMode="auto">
                <a:xfrm>
                  <a:off x="9504459" y="2416656"/>
                  <a:ext cx="717551" cy="29210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Times" panose="02020603050405020304" pitchFamily="18" charset="0"/>
                    </a:rPr>
                    <a:t>G174, B239</a:t>
                  </a:r>
                  <a:endParaRPr kumimoji="1" lang="zh-CN" altLang="en-US" sz="700" i="1" smtClean="0">
                    <a:solidFill>
                      <a:srgbClr val="FFFFFF"/>
                    </a:solidFill>
                    <a:latin typeface="Times" panose="02020603050405020304" pitchFamily="18" charset="0"/>
                  </a:endParaRPr>
                </a:p>
              </p:txBody>
            </p:sp>
          </p:grpSp>
          <p:sp>
            <p:nvSpPr>
              <p:cNvPr id="13" name="矩形 11"/>
              <p:cNvSpPr/>
              <p:nvPr userDrawn="1"/>
            </p:nvSpPr>
            <p:spPr>
              <a:xfrm>
                <a:off x="9286972" y="2772265"/>
                <a:ext cx="254000" cy="254007"/>
              </a:xfrm>
              <a:prstGeom prst="rect">
                <a:avLst/>
              </a:prstGeom>
              <a:solidFill>
                <a:srgbClr val="00ABBD"/>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endParaRPr>
              </a:p>
            </p:txBody>
          </p:sp>
          <p:sp>
            <p:nvSpPr>
              <p:cNvPr id="15" name="文本框 12"/>
              <p:cNvSpPr txBox="1">
                <a:spLocks noChangeArrowheads="1"/>
              </p:cNvSpPr>
              <p:nvPr userDrawn="1"/>
            </p:nvSpPr>
            <p:spPr bwMode="auto">
              <a:xfrm>
                <a:off x="9504459" y="2804017"/>
                <a:ext cx="717551" cy="26670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Times" panose="02020603050405020304" pitchFamily="18" charset="0"/>
                  </a:rPr>
                  <a:t>G171, B189</a:t>
                </a:r>
                <a:endParaRPr kumimoji="1" lang="zh-CN" altLang="en-US" sz="700" i="1" smtClean="0">
                  <a:solidFill>
                    <a:srgbClr val="FFFFFF"/>
                  </a:solidFill>
                  <a:latin typeface="Times" panose="02020603050405020304" pitchFamily="18" charset="0"/>
                </a:endParaRPr>
              </a:p>
            </p:txBody>
          </p:sp>
        </p:grpSp>
        <p:sp>
          <p:nvSpPr>
            <p:cNvPr id="8" name="Rectangle 8"/>
            <p:cNvSpPr>
              <a:spLocks noChangeArrowheads="1"/>
            </p:cNvSpPr>
            <p:nvPr userDrawn="1"/>
          </p:nvSpPr>
          <p:spPr bwMode="auto">
            <a:xfrm>
              <a:off x="9152238" y="3839666"/>
              <a:ext cx="1360488" cy="1255217"/>
            </a:xfrm>
            <a:prstGeom prst="rect">
              <a:avLst/>
            </a:prstGeom>
            <a:noFill/>
            <a:ln>
              <a:noFill/>
            </a:ln>
          </p:spPr>
          <p:txBody>
            <a:bodyPr lIns="108000" tIns="0" rIns="93442" bIns="46725"/>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defRPr/>
              </a:pPr>
              <a:r>
                <a:rPr lang="zh-CN" altLang="en-US" sz="700" noProof="1" smtClean="0">
                  <a:solidFill>
                    <a:srgbClr val="FFFFFF"/>
                  </a:solidFill>
                  <a:latin typeface="微软雅黑" panose="020B0503020204020204" charset="-122"/>
                  <a:ea typeface="微软雅黑" panose="020B0503020204020204" charset="-122"/>
                  <a:cs typeface="Microsoft YaHei Bold"/>
                </a:rPr>
                <a:t>标题</a:t>
              </a:r>
              <a:r>
                <a:rPr lang="zh-CN" altLang="zh-CN" sz="700" noProof="1" smtClean="0">
                  <a:solidFill>
                    <a:srgbClr val="FFFFFF"/>
                  </a:solidFill>
                  <a:latin typeface="微软雅黑" panose="020B0503020204020204" charset="-122"/>
                  <a:ea typeface="微软雅黑" panose="020B0503020204020204" charset="-122"/>
                  <a:cs typeface="Microsoft YaHei Bold"/>
                </a:rPr>
                <a:t>:</a:t>
              </a:r>
              <a:endParaRPr lang="zh-CN" altLang="ja-JP" sz="700" noProof="1" smtClean="0">
                <a:solidFill>
                  <a:srgbClr val="FFFFFF"/>
                </a:solidFill>
                <a:latin typeface="微软雅黑" panose="020B0503020204020204" charset="-122"/>
                <a:ea typeface="微软雅黑" panose="020B0503020204020204" charset="-122"/>
                <a:cs typeface="Microsoft YaHei Bold"/>
              </a:endParaRPr>
            </a:p>
            <a:p>
              <a:pPr eaLnBrk="1" hangingPunct="1">
                <a:lnSpc>
                  <a:spcPct val="120000"/>
                </a:lnSpc>
                <a:defRPr/>
              </a:pPr>
              <a:r>
                <a:rPr lang="zh-CN" altLang="en-US" sz="700" noProof="1" smtClean="0">
                  <a:solidFill>
                    <a:srgbClr val="FFFFFF"/>
                  </a:solidFill>
                  <a:latin typeface="微软雅黑" panose="020B0503020204020204" charset="-122"/>
                  <a:ea typeface="微软雅黑" panose="020B0503020204020204" charset="-122"/>
                  <a:cs typeface="Microsoft YaHei Bold"/>
                </a:rPr>
                <a:t>字体</a:t>
              </a:r>
              <a:r>
                <a:rPr lang="zh-CN" altLang="ja-JP" sz="700" noProof="1" smtClean="0">
                  <a:solidFill>
                    <a:srgbClr val="FFFFFF"/>
                  </a:solidFill>
                  <a:latin typeface="微软雅黑" panose="020B0503020204020204" charset="-122"/>
                  <a:ea typeface="微软雅黑" panose="020B0503020204020204" charset="-122"/>
                  <a:cs typeface="Microsoft YaHei Bold"/>
                </a:rPr>
                <a:t>: </a:t>
              </a:r>
              <a:r>
                <a:rPr lang="zh-CN" altLang="en-US" sz="700" noProof="1" smtClean="0">
                  <a:solidFill>
                    <a:srgbClr val="FFFFFF"/>
                  </a:solidFill>
                  <a:latin typeface="微软雅黑" panose="020B0503020204020204" charset="-122"/>
                  <a:ea typeface="微软雅黑" panose="020B0503020204020204" charset="-122"/>
                  <a:cs typeface="Microsoft YaHei Bold"/>
                </a:rPr>
                <a:t>微软雅黑</a:t>
              </a:r>
              <a:endParaRPr lang="zh-CN" altLang="zh-CN" sz="700" noProof="1" smtClean="0">
                <a:solidFill>
                  <a:srgbClr val="FFFFFF"/>
                </a:solidFill>
                <a:latin typeface="微软雅黑" panose="020B0503020204020204" charset="-122"/>
                <a:ea typeface="微软雅黑" panose="020B0503020204020204" charset="-122"/>
                <a:cs typeface="Microsoft YaHei Bold"/>
              </a:endParaRPr>
            </a:p>
            <a:p>
              <a:pPr eaLnBrk="1" hangingPunct="1">
                <a:lnSpc>
                  <a:spcPct val="120000"/>
                </a:lnSpc>
                <a:defRPr/>
              </a:pPr>
              <a:r>
                <a:rPr lang="zh-CN" altLang="en-US" sz="700" noProof="1" smtClean="0">
                  <a:solidFill>
                    <a:srgbClr val="FFFFFF"/>
                  </a:solidFill>
                  <a:latin typeface="微软雅黑" panose="020B0503020204020204" charset="-122"/>
                  <a:ea typeface="微软雅黑" panose="020B0503020204020204" charset="-122"/>
                  <a:cs typeface="Microsoft YaHei Bold"/>
                </a:rPr>
                <a:t>字号</a:t>
              </a:r>
              <a:r>
                <a:rPr lang="zh-CN" altLang="zh-CN" sz="700" noProof="1" smtClean="0">
                  <a:solidFill>
                    <a:srgbClr val="FFFFFF"/>
                  </a:solidFill>
                  <a:latin typeface="微软雅黑" panose="020B0503020204020204" charset="-122"/>
                  <a:ea typeface="微软雅黑" panose="020B0503020204020204" charset="-122"/>
                  <a:cs typeface="Microsoft YaHei Bold"/>
                </a:rPr>
                <a:t>: </a:t>
              </a:r>
              <a:r>
                <a:rPr lang="en-US" altLang="ja-JP" sz="700" noProof="1" smtClean="0">
                  <a:solidFill>
                    <a:srgbClr val="FFFFFF"/>
                  </a:solidFill>
                  <a:latin typeface="微软雅黑" panose="020B0503020204020204" charset="-122"/>
                  <a:ea typeface="微软雅黑" panose="020B0503020204020204" charset="-122"/>
                  <a:cs typeface="Microsoft YaHei Bold"/>
                </a:rPr>
                <a:t>30-32pt</a:t>
              </a:r>
            </a:p>
            <a:p>
              <a:pPr eaLnBrk="1" hangingPunct="1">
                <a:lnSpc>
                  <a:spcPct val="120000"/>
                </a:lnSpc>
                <a:defRPr/>
              </a:pPr>
              <a:r>
                <a:rPr lang="zh-CN" altLang="en-US" sz="700" noProof="1" smtClean="0">
                  <a:solidFill>
                    <a:srgbClr val="FFFFFF"/>
                  </a:solidFill>
                  <a:latin typeface="微软雅黑" panose="020B0503020204020204" charset="-122"/>
                  <a:ea typeface="微软雅黑" panose="020B0503020204020204" charset="-122"/>
                  <a:cs typeface="Microsoft YaHei Bold"/>
                </a:rPr>
                <a:t>颜色</a:t>
              </a:r>
              <a:r>
                <a:rPr lang="zh-CN" altLang="zh-CN" sz="700" noProof="1" smtClean="0">
                  <a:solidFill>
                    <a:srgbClr val="FFFFFF"/>
                  </a:solidFill>
                  <a:latin typeface="微软雅黑" panose="020B0503020204020204" charset="-122"/>
                  <a:ea typeface="微软雅黑" panose="020B0503020204020204" charset="-122"/>
                  <a:cs typeface="Microsoft YaHei Bold"/>
                </a:rPr>
                <a:t>: </a:t>
              </a:r>
              <a:r>
                <a:rPr lang="zh-CN" altLang="en-US" sz="700" noProof="1" smtClean="0">
                  <a:solidFill>
                    <a:srgbClr val="FFFFFF"/>
                  </a:solidFill>
                  <a:latin typeface="微软雅黑" panose="020B0503020204020204" charset="-122"/>
                  <a:ea typeface="微软雅黑" panose="020B0503020204020204" charset="-122"/>
                  <a:cs typeface="Microsoft YaHei Bold"/>
                </a:rPr>
                <a:t>主题蓝色</a:t>
              </a:r>
              <a:endParaRPr lang="zh-CN" altLang="ja-JP" sz="700" noProof="1" smtClean="0">
                <a:solidFill>
                  <a:srgbClr val="FFFFFF"/>
                </a:solidFill>
                <a:latin typeface="微软雅黑" panose="020B0503020204020204" charset="-122"/>
                <a:ea typeface="微软雅黑" panose="020B0503020204020204" charset="-122"/>
                <a:cs typeface="Microsoft YaHei Bold"/>
              </a:endParaRPr>
            </a:p>
            <a:p>
              <a:pPr eaLnBrk="1" hangingPunct="1">
                <a:lnSpc>
                  <a:spcPct val="120000"/>
                </a:lnSpc>
                <a:defRPr/>
              </a:pPr>
              <a:endParaRPr lang="zh-CN" altLang="zh-CN" sz="700" noProof="1" smtClean="0">
                <a:solidFill>
                  <a:srgbClr val="FFFFFF"/>
                </a:solidFill>
                <a:latin typeface="微软雅黑" panose="020B0503020204020204" charset="-122"/>
                <a:ea typeface="微软雅黑" panose="020B0503020204020204" charset="-122"/>
                <a:cs typeface="Microsoft YaHei Bold"/>
              </a:endParaRPr>
            </a:p>
            <a:p>
              <a:pPr eaLnBrk="1" hangingPunct="1">
                <a:lnSpc>
                  <a:spcPct val="120000"/>
                </a:lnSpc>
                <a:defRPr/>
              </a:pPr>
              <a:r>
                <a:rPr lang="zh-CN" altLang="en-US" sz="700" noProof="1" smtClean="0">
                  <a:solidFill>
                    <a:srgbClr val="FFFFFF"/>
                  </a:solidFill>
                  <a:latin typeface="微软雅黑" panose="020B0503020204020204" charset="-122"/>
                  <a:ea typeface="微软雅黑" panose="020B0503020204020204" charset="-122"/>
                  <a:cs typeface="Microsoft YaHei Bold"/>
                </a:rPr>
                <a:t>正文</a:t>
              </a:r>
              <a:r>
                <a:rPr lang="zh-CN" altLang="zh-CN" sz="700" noProof="1" smtClean="0">
                  <a:solidFill>
                    <a:srgbClr val="FFFFFF"/>
                  </a:solidFill>
                  <a:latin typeface="微软雅黑" panose="020B0503020204020204" charset="-122"/>
                  <a:ea typeface="微软雅黑" panose="020B0503020204020204" charset="-122"/>
                  <a:cs typeface="Microsoft YaHei Bold"/>
                </a:rPr>
                <a:t>(1-5</a:t>
              </a:r>
              <a:r>
                <a:rPr lang="zh-CN" altLang="en-US" sz="700" noProof="1" smtClean="0">
                  <a:solidFill>
                    <a:srgbClr val="FFFFFF"/>
                  </a:solidFill>
                  <a:latin typeface="微软雅黑" panose="020B0503020204020204" charset="-122"/>
                  <a:ea typeface="微软雅黑" panose="020B0503020204020204" charset="-122"/>
                  <a:cs typeface="Microsoft YaHei Bold"/>
                </a:rPr>
                <a:t>级</a:t>
              </a:r>
              <a:r>
                <a:rPr lang="zh-CN" altLang="zh-CN" sz="700" noProof="1" smtClean="0">
                  <a:solidFill>
                    <a:srgbClr val="FFFFFF"/>
                  </a:solidFill>
                  <a:latin typeface="微软雅黑" panose="020B0503020204020204" charset="-122"/>
                  <a:ea typeface="微软雅黑" panose="020B0503020204020204" charset="-122"/>
                  <a:cs typeface="Microsoft YaHei Bold"/>
                </a:rPr>
                <a:t>):</a:t>
              </a:r>
              <a:endParaRPr lang="zh-CN" altLang="ja-JP" sz="700" noProof="1" smtClean="0">
                <a:solidFill>
                  <a:srgbClr val="FFFFFF"/>
                </a:solidFill>
                <a:latin typeface="微软雅黑" panose="020B0503020204020204" charset="-122"/>
                <a:ea typeface="微软雅黑" panose="020B0503020204020204" charset="-122"/>
                <a:cs typeface="Microsoft YaHei Bold"/>
              </a:endParaRPr>
            </a:p>
            <a:p>
              <a:pPr eaLnBrk="1" hangingPunct="1">
                <a:lnSpc>
                  <a:spcPct val="120000"/>
                </a:lnSpc>
                <a:defRPr/>
              </a:pPr>
              <a:r>
                <a:rPr lang="zh-CN" altLang="en-US" sz="700" noProof="1" smtClean="0">
                  <a:solidFill>
                    <a:srgbClr val="FFFFFF"/>
                  </a:solidFill>
                  <a:latin typeface="微软雅黑" panose="020B0503020204020204" charset="-122"/>
                  <a:ea typeface="微软雅黑" panose="020B0503020204020204" charset="-122"/>
                  <a:cs typeface="Microsoft YaHei Bold"/>
                </a:rPr>
                <a:t>字体</a:t>
              </a:r>
              <a:r>
                <a:rPr lang="zh-CN" altLang="zh-CN" sz="700" noProof="1" smtClean="0">
                  <a:solidFill>
                    <a:srgbClr val="FFFFFF"/>
                  </a:solidFill>
                  <a:latin typeface="微软雅黑" panose="020B0503020204020204" charset="-122"/>
                  <a:ea typeface="微软雅黑" panose="020B0503020204020204" charset="-122"/>
                  <a:cs typeface="Microsoft YaHei Bold"/>
                </a:rPr>
                <a:t>: </a:t>
              </a:r>
              <a:r>
                <a:rPr lang="zh-CN" altLang="en-US" sz="700" noProof="1" smtClean="0">
                  <a:solidFill>
                    <a:srgbClr val="FFFFFF"/>
                  </a:solidFill>
                  <a:latin typeface="微软雅黑" panose="020B0503020204020204" charset="-122"/>
                  <a:ea typeface="微软雅黑" panose="020B0503020204020204" charset="-122"/>
                  <a:cs typeface="Microsoft YaHei Bold"/>
                </a:rPr>
                <a:t>微软雅黑</a:t>
              </a:r>
              <a:endParaRPr lang="zh-CN" altLang="zh-CN" sz="700" noProof="1" smtClean="0">
                <a:solidFill>
                  <a:srgbClr val="FFFFFF"/>
                </a:solidFill>
                <a:latin typeface="微软雅黑" panose="020B0503020204020204" charset="-122"/>
                <a:ea typeface="微软雅黑" panose="020B0503020204020204" charset="-122"/>
                <a:cs typeface="Microsoft YaHei Bold"/>
              </a:endParaRPr>
            </a:p>
            <a:p>
              <a:pPr eaLnBrk="1" hangingPunct="1">
                <a:lnSpc>
                  <a:spcPct val="120000"/>
                </a:lnSpc>
                <a:defRPr/>
              </a:pPr>
              <a:r>
                <a:rPr lang="zh-CN" altLang="en-US" sz="700" noProof="1" smtClean="0">
                  <a:solidFill>
                    <a:srgbClr val="FFFFFF"/>
                  </a:solidFill>
                  <a:latin typeface="微软雅黑" panose="020B0503020204020204" charset="-122"/>
                  <a:ea typeface="微软雅黑" panose="020B0503020204020204" charset="-122"/>
                  <a:cs typeface="Microsoft YaHei Bold"/>
                </a:rPr>
                <a:t>字号</a:t>
              </a:r>
              <a:r>
                <a:rPr lang="zh-CN" altLang="zh-CN" sz="700" noProof="1" smtClean="0">
                  <a:solidFill>
                    <a:srgbClr val="FFFFFF"/>
                  </a:solidFill>
                  <a:latin typeface="微软雅黑" panose="020B0503020204020204" charset="-122"/>
                  <a:ea typeface="微软雅黑" panose="020B0503020204020204" charset="-122"/>
                  <a:cs typeface="Microsoft YaHei Bold"/>
                </a:rPr>
                <a:t>: </a:t>
              </a:r>
              <a:r>
                <a:rPr lang="en-US" altLang="ja-JP" sz="700" noProof="1" smtClean="0">
                  <a:solidFill>
                    <a:srgbClr val="FFFFFF"/>
                  </a:solidFill>
                  <a:latin typeface="微软雅黑" panose="020B0503020204020204" charset="-122"/>
                  <a:ea typeface="微软雅黑" panose="020B0503020204020204" charset="-122"/>
                  <a:cs typeface="Microsoft YaHei Bold"/>
                </a:rPr>
                <a:t>28-12pt</a:t>
              </a:r>
            </a:p>
            <a:p>
              <a:pPr eaLnBrk="1" hangingPunct="1">
                <a:lnSpc>
                  <a:spcPct val="120000"/>
                </a:lnSpc>
                <a:defRPr/>
              </a:pPr>
              <a:r>
                <a:rPr lang="zh-CN" altLang="en-US" sz="700" noProof="1" smtClean="0">
                  <a:solidFill>
                    <a:srgbClr val="FFFFFF"/>
                  </a:solidFill>
                  <a:latin typeface="微软雅黑" panose="020B0503020204020204" charset="-122"/>
                  <a:ea typeface="微软雅黑" panose="020B0503020204020204" charset="-122"/>
                  <a:cs typeface="Microsoft YaHei Bold"/>
                </a:rPr>
                <a:t>颜色</a:t>
              </a:r>
              <a:r>
                <a:rPr lang="zh-CN" altLang="zh-CN" sz="700" noProof="1" smtClean="0">
                  <a:solidFill>
                    <a:srgbClr val="FFFFFF"/>
                  </a:solidFill>
                  <a:latin typeface="微软雅黑" panose="020B0503020204020204" charset="-122"/>
                  <a:ea typeface="微软雅黑" panose="020B0503020204020204" charset="-122"/>
                  <a:cs typeface="Microsoft YaHei Bold"/>
                </a:rPr>
                <a:t>:  </a:t>
              </a:r>
              <a:r>
                <a:rPr lang="zh-CN" altLang="en-US" sz="700" noProof="1" smtClean="0">
                  <a:solidFill>
                    <a:srgbClr val="FFFFFF"/>
                  </a:solidFill>
                  <a:latin typeface="微软雅黑" panose="020B0503020204020204" charset="-122"/>
                  <a:ea typeface="微软雅黑" panose="020B0503020204020204" charset="-122"/>
                  <a:cs typeface="Microsoft YaHei Bold"/>
                </a:rPr>
                <a:t>黑色</a:t>
              </a:r>
              <a:endParaRPr lang="zh-CN" altLang="ja-JP" sz="700" noProof="1" smtClean="0">
                <a:solidFill>
                  <a:srgbClr val="FFFFFF"/>
                </a:solidFill>
                <a:latin typeface="微软雅黑" panose="020B0503020204020204" charset="-122"/>
                <a:ea typeface="微软雅黑" panose="020B0503020204020204" charset="-122"/>
                <a:cs typeface="Microsoft YaHei Bold"/>
              </a:endParaRPr>
            </a:p>
          </p:txBody>
        </p:sp>
      </p:grpSp>
      <p:pic>
        <p:nvPicPr>
          <p:cNvPr id="22" name="图片 19"/>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3350" y="4957763"/>
            <a:ext cx="504825"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文本框 20"/>
          <p:cNvSpPr txBox="1">
            <a:spLocks noChangeArrowheads="1"/>
          </p:cNvSpPr>
          <p:nvPr userDrawn="1"/>
        </p:nvSpPr>
        <p:spPr bwMode="auto">
          <a:xfrm>
            <a:off x="7570788" y="4951413"/>
            <a:ext cx="1490662" cy="1857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600" smtClean="0">
                <a:solidFill>
                  <a:srgbClr val="000000"/>
                </a:solidFill>
                <a:latin typeface="Arial" panose="020B0604020202020204" pitchFamily="34" charset="0"/>
              </a:rPr>
              <a:t>© ZTE Corporation. All rights reserved.</a:t>
            </a:r>
            <a:endParaRPr kumimoji="1" lang="zh-CN" altLang="en-US" sz="600" smtClean="0">
              <a:solidFill>
                <a:srgbClr val="000000"/>
              </a:solidFill>
              <a:latin typeface="Arial" panose="020B0604020202020204" pitchFamily="34" charset="0"/>
            </a:endParaRPr>
          </a:p>
        </p:txBody>
      </p:sp>
      <p:sp>
        <p:nvSpPr>
          <p:cNvPr id="9" name="文本占位符 2"/>
          <p:cNvSpPr>
            <a:spLocks noGrp="1"/>
          </p:cNvSpPr>
          <p:nvPr>
            <p:ph idx="1"/>
          </p:nvPr>
        </p:nvSpPr>
        <p:spPr>
          <a:xfrm>
            <a:off x="457200" y="1200151"/>
            <a:ext cx="8229600" cy="3394472"/>
          </a:xfrm>
          <a:prstGeom prst="rect">
            <a:avLst/>
          </a:prstGeom>
        </p:spPr>
        <p:txBody>
          <a:bodyPr lIns="91440" tIns="45720" rIns="91440" bIns="45720" rtlCol="0">
            <a:normAutofit/>
          </a:bodyPr>
          <a:lstStyle>
            <a:lvl1pPr>
              <a:defRPr sz="2800"/>
            </a:lvl1pPr>
            <a:lvl2pPr>
              <a:defRPr sz="2400"/>
            </a:lvl2pPr>
            <a:lvl3pPr>
              <a:defRPr sz="2000"/>
            </a:lvl3pPr>
            <a:lvl4pPr>
              <a:defRPr sz="1600"/>
            </a:lvl4pPr>
            <a:lvl5pPr>
              <a:defRPr sz="1200"/>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4" name="标题 13"/>
          <p:cNvSpPr>
            <a:spLocks noGrp="1"/>
          </p:cNvSpPr>
          <p:nvPr>
            <p:ph type="title"/>
          </p:nvPr>
        </p:nvSpPr>
        <p:spPr/>
        <p:txBody>
          <a:bodyPr/>
          <a:lstStyle>
            <a:lvl1pPr>
              <a:defRPr b="0" i="0">
                <a:solidFill>
                  <a:srgbClr val="005BAA"/>
                </a:solidFill>
              </a:defRPr>
            </a:lvl1pPr>
          </a:lstStyle>
          <a:p>
            <a:r>
              <a:rPr lang="zh-CN" altLang="en-US" dirty="0"/>
              <a:t>单击此处编辑母版标题样式</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5_内容">
    <p:bg>
      <p:bgPr>
        <a:solidFill>
          <a:srgbClr val="F2F2F2">
            <a:alpha val="58823"/>
          </a:srgbClr>
        </a:solidFill>
        <a:effectLst/>
      </p:bgPr>
    </p:bg>
    <p:spTree>
      <p:nvGrpSpPr>
        <p:cNvPr id="1" name=""/>
        <p:cNvGrpSpPr/>
        <p:nvPr/>
      </p:nvGrpSpPr>
      <p:grpSpPr>
        <a:xfrm>
          <a:off x="0" y="0"/>
          <a:ext cx="0" cy="0"/>
          <a:chOff x="0" y="0"/>
          <a:chExt cx="0" cy="0"/>
        </a:xfrm>
      </p:grpSpPr>
      <p:sp>
        <p:nvSpPr>
          <p:cNvPr id="2"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3" name="组 5"/>
          <p:cNvGrpSpPr/>
          <p:nvPr/>
        </p:nvGrpSpPr>
        <p:grpSpPr bwMode="auto">
          <a:xfrm>
            <a:off x="9364663" y="3851275"/>
            <a:ext cx="1392237" cy="989013"/>
            <a:chOff x="9286278" y="1725515"/>
            <a:chExt cx="1392554" cy="989008"/>
          </a:xfrm>
        </p:grpSpPr>
        <p:grpSp>
          <p:nvGrpSpPr>
            <p:cNvPr id="4" name="组 6"/>
            <p:cNvGrpSpPr/>
            <p:nvPr/>
          </p:nvGrpSpPr>
          <p:grpSpPr bwMode="auto">
            <a:xfrm>
              <a:off x="9286278" y="1725515"/>
              <a:ext cx="935158" cy="253999"/>
              <a:chOff x="9286278" y="1725515"/>
              <a:chExt cx="935158" cy="253999"/>
            </a:xfrm>
          </p:grpSpPr>
          <p:sp>
            <p:nvSpPr>
              <p:cNvPr id="10"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9"/>
              <p:cNvSpPr txBox="1">
                <a:spLocks noChangeArrowheads="1"/>
              </p:cNvSpPr>
              <p:nvPr/>
            </p:nvSpPr>
            <p:spPr bwMode="auto">
              <a:xfrm>
                <a:off x="9503815" y="1757265"/>
                <a:ext cx="717713"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5" name="组 9"/>
            <p:cNvGrpSpPr/>
            <p:nvPr/>
          </p:nvGrpSpPr>
          <p:grpSpPr bwMode="auto">
            <a:xfrm>
              <a:off x="9286278" y="2098576"/>
              <a:ext cx="1199362" cy="253999"/>
              <a:chOff x="9286278" y="2098576"/>
              <a:chExt cx="1199362" cy="253999"/>
            </a:xfrm>
          </p:grpSpPr>
          <p:sp>
            <p:nvSpPr>
              <p:cNvPr id="8"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5"/>
              <p:cNvSpPr txBox="1">
                <a:spLocks noChangeArrowheads="1"/>
              </p:cNvSpPr>
              <p:nvPr/>
            </p:nvSpPr>
            <p:spPr bwMode="auto">
              <a:xfrm>
                <a:off x="9503815" y="2130326"/>
                <a:ext cx="981298"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6"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7"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2"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3"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4067F2B2-7DF3-4B89-B471-B0268B84BD7A}"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6_内容">
    <p:bg>
      <p:bgPr>
        <a:solidFill>
          <a:srgbClr val="F2F2F2">
            <a:alpha val="58823"/>
          </a:srgbClr>
        </a:solidFill>
        <a:effectLst/>
      </p:bgPr>
    </p:bg>
    <p:spTree>
      <p:nvGrpSpPr>
        <p:cNvPr id="1" name=""/>
        <p:cNvGrpSpPr/>
        <p:nvPr/>
      </p:nvGrpSpPr>
      <p:grpSpPr>
        <a:xfrm>
          <a:off x="0" y="0"/>
          <a:ext cx="0" cy="0"/>
          <a:chOff x="0" y="0"/>
          <a:chExt cx="0" cy="0"/>
        </a:xfrm>
      </p:grpSpPr>
      <p:sp>
        <p:nvSpPr>
          <p:cNvPr id="2"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3" name="组 5"/>
          <p:cNvGrpSpPr/>
          <p:nvPr/>
        </p:nvGrpSpPr>
        <p:grpSpPr bwMode="auto">
          <a:xfrm>
            <a:off x="9364663" y="3851275"/>
            <a:ext cx="1392237" cy="989013"/>
            <a:chOff x="9286278" y="1725515"/>
            <a:chExt cx="1392554" cy="989008"/>
          </a:xfrm>
        </p:grpSpPr>
        <p:grpSp>
          <p:nvGrpSpPr>
            <p:cNvPr id="4" name="组 6"/>
            <p:cNvGrpSpPr/>
            <p:nvPr/>
          </p:nvGrpSpPr>
          <p:grpSpPr bwMode="auto">
            <a:xfrm>
              <a:off x="9286278" y="1725515"/>
              <a:ext cx="935158" cy="253999"/>
              <a:chOff x="9286278" y="1725515"/>
              <a:chExt cx="935158" cy="253999"/>
            </a:xfrm>
          </p:grpSpPr>
          <p:sp>
            <p:nvSpPr>
              <p:cNvPr id="10"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9"/>
              <p:cNvSpPr txBox="1">
                <a:spLocks noChangeArrowheads="1"/>
              </p:cNvSpPr>
              <p:nvPr/>
            </p:nvSpPr>
            <p:spPr bwMode="auto">
              <a:xfrm>
                <a:off x="9503815" y="1757265"/>
                <a:ext cx="717713"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5" name="组 9"/>
            <p:cNvGrpSpPr/>
            <p:nvPr/>
          </p:nvGrpSpPr>
          <p:grpSpPr bwMode="auto">
            <a:xfrm>
              <a:off x="9286278" y="2098576"/>
              <a:ext cx="1199362" cy="253999"/>
              <a:chOff x="9286278" y="2098576"/>
              <a:chExt cx="1199362" cy="253999"/>
            </a:xfrm>
          </p:grpSpPr>
          <p:sp>
            <p:nvSpPr>
              <p:cNvPr id="8"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5"/>
              <p:cNvSpPr txBox="1">
                <a:spLocks noChangeArrowheads="1"/>
              </p:cNvSpPr>
              <p:nvPr/>
            </p:nvSpPr>
            <p:spPr bwMode="auto">
              <a:xfrm>
                <a:off x="9503815" y="2130326"/>
                <a:ext cx="981298"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6"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7"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2"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3"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2053320B-0AC6-43BA-95C6-709EAA7EBDE9}"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3"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ea typeface="微软雅黑" panose="020B0503020204020204" charset="-122"/>
              </a:rPr>
              <a:t>© ZTE Corporation. All rights reserved</a:t>
            </a:r>
          </a:p>
        </p:txBody>
      </p:sp>
      <p:sp>
        <p:nvSpPr>
          <p:cNvPr id="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2791AFFE-EBC3-4BF3-91B3-0A8023AE65E6}" type="slidenum">
              <a:rPr lang="en-US" altLang="zh-CN" sz="800" smtClean="0">
                <a:solidFill>
                  <a:srgbClr val="404040"/>
                </a:solidFill>
                <a:latin typeface="Arial" panose="020B0604020202020204" pitchFamily="34" charset="0"/>
                <a:ea typeface="微软雅黑" panose="020B0503020204020204" charset="-122"/>
              </a:rPr>
              <a:t>‹#›</a:t>
            </a:fld>
            <a:endParaRPr lang="en-US" altLang="zh-CN" sz="800" smtClean="0">
              <a:solidFill>
                <a:srgbClr val="404040"/>
              </a:solidFill>
              <a:latin typeface="Arial" panose="020B0604020202020204" pitchFamily="34" charset="0"/>
              <a:ea typeface="微软雅黑" panose="020B0503020204020204" charset="-122"/>
            </a:endParaRPr>
          </a:p>
        </p:txBody>
      </p:sp>
      <p:sp>
        <p:nvSpPr>
          <p:cNvPr id="6"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微软雅黑" panose="020B0503020204020204" charset="-122"/>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7" name="组 5"/>
          <p:cNvGrpSpPr/>
          <p:nvPr/>
        </p:nvGrpSpPr>
        <p:grpSpPr bwMode="auto">
          <a:xfrm>
            <a:off x="9364663" y="3851275"/>
            <a:ext cx="1392237" cy="989013"/>
            <a:chOff x="9286278" y="1725515"/>
            <a:chExt cx="1392554" cy="989008"/>
          </a:xfrm>
        </p:grpSpPr>
        <p:grpSp>
          <p:nvGrpSpPr>
            <p:cNvPr id="8" name="组 6"/>
            <p:cNvGrpSpPr/>
            <p:nvPr/>
          </p:nvGrpSpPr>
          <p:grpSpPr bwMode="auto">
            <a:xfrm>
              <a:off x="9286278" y="1725515"/>
              <a:ext cx="935158" cy="254390"/>
              <a:chOff x="9286278" y="1725515"/>
              <a:chExt cx="935158" cy="254390"/>
            </a:xfrm>
          </p:grpSpPr>
          <p:sp>
            <p:nvSpPr>
              <p:cNvPr id="14"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G143, B212</a:t>
                </a:r>
                <a:endParaRPr kumimoji="1" lang="zh-CN" altLang="en-US" sz="700" i="1" smtClean="0">
                  <a:solidFill>
                    <a:srgbClr val="FFFFFF"/>
                  </a:solidFill>
                  <a:latin typeface="Arial" panose="020B0604020202020204" pitchFamily="34" charset="0"/>
                  <a:ea typeface="微软雅黑" panose="020B0503020204020204" charset="-122"/>
                </a:endParaRPr>
              </a:p>
            </p:txBody>
          </p:sp>
        </p:grpSp>
        <p:grpSp>
          <p:nvGrpSpPr>
            <p:cNvPr id="9" name="组 9"/>
            <p:cNvGrpSpPr/>
            <p:nvPr/>
          </p:nvGrpSpPr>
          <p:grpSpPr bwMode="auto">
            <a:xfrm>
              <a:off x="9286278" y="2098975"/>
              <a:ext cx="1199362" cy="254390"/>
              <a:chOff x="9286278" y="2098975"/>
              <a:chExt cx="1199362" cy="254390"/>
            </a:xfrm>
          </p:grpSpPr>
          <p:sp>
            <p:nvSpPr>
              <p:cNvPr id="12"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R140,G198, B62</a:t>
                </a:r>
                <a:endParaRPr kumimoji="1" lang="zh-CN" altLang="en-US" sz="700" i="1" smtClean="0">
                  <a:solidFill>
                    <a:srgbClr val="FFFFFF"/>
                  </a:solidFill>
                  <a:latin typeface="Arial" panose="020B0604020202020204" pitchFamily="34" charset="0"/>
                  <a:ea typeface="微软雅黑" panose="020B0503020204020204" charset="-122"/>
                </a:endParaRPr>
              </a:p>
            </p:txBody>
          </p:sp>
        </p:grpSp>
        <p:sp>
          <p:nvSpPr>
            <p:cNvPr id="10"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1"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R90,G203, B245</a:t>
              </a:r>
              <a:endParaRPr kumimoji="1" lang="zh-CN" altLang="en-US" sz="700" i="1" smtClean="0">
                <a:solidFill>
                  <a:srgbClr val="FFFFFF"/>
                </a:solidFill>
                <a:latin typeface="Arial" panose="020B0604020202020204" pitchFamily="34" charset="0"/>
                <a:ea typeface="微软雅黑" panose="020B0503020204020204" charset="-122"/>
              </a:endParaRPr>
            </a:p>
          </p:txBody>
        </p:sp>
      </p:gr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7_内容">
    <p:bg>
      <p:bgPr>
        <a:solidFill>
          <a:srgbClr val="F2F2F2">
            <a:alpha val="58823"/>
          </a:srgbClr>
        </a:solidFill>
        <a:effectLst/>
      </p:bgPr>
    </p:bg>
    <p:spTree>
      <p:nvGrpSpPr>
        <p:cNvPr id="1" name=""/>
        <p:cNvGrpSpPr/>
        <p:nvPr/>
      </p:nvGrpSpPr>
      <p:grpSpPr>
        <a:xfrm>
          <a:off x="0" y="0"/>
          <a:ext cx="0" cy="0"/>
          <a:chOff x="0" y="0"/>
          <a:chExt cx="0" cy="0"/>
        </a:xfrm>
      </p:grpSpPr>
      <p:sp>
        <p:nvSpPr>
          <p:cNvPr id="2"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3" name="组 5"/>
          <p:cNvGrpSpPr/>
          <p:nvPr/>
        </p:nvGrpSpPr>
        <p:grpSpPr bwMode="auto">
          <a:xfrm>
            <a:off x="9364663" y="3851275"/>
            <a:ext cx="1392237" cy="989013"/>
            <a:chOff x="9286278" y="1725515"/>
            <a:chExt cx="1392554" cy="989008"/>
          </a:xfrm>
        </p:grpSpPr>
        <p:grpSp>
          <p:nvGrpSpPr>
            <p:cNvPr id="4" name="组 6"/>
            <p:cNvGrpSpPr/>
            <p:nvPr/>
          </p:nvGrpSpPr>
          <p:grpSpPr bwMode="auto">
            <a:xfrm>
              <a:off x="9286278" y="1725515"/>
              <a:ext cx="935158" cy="253999"/>
              <a:chOff x="9286278" y="1725515"/>
              <a:chExt cx="935158" cy="253999"/>
            </a:xfrm>
          </p:grpSpPr>
          <p:sp>
            <p:nvSpPr>
              <p:cNvPr id="10"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9"/>
              <p:cNvSpPr txBox="1">
                <a:spLocks noChangeArrowheads="1"/>
              </p:cNvSpPr>
              <p:nvPr/>
            </p:nvSpPr>
            <p:spPr bwMode="auto">
              <a:xfrm>
                <a:off x="9503815" y="1757265"/>
                <a:ext cx="717713"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5" name="组 9"/>
            <p:cNvGrpSpPr/>
            <p:nvPr/>
          </p:nvGrpSpPr>
          <p:grpSpPr bwMode="auto">
            <a:xfrm>
              <a:off x="9286278" y="2098576"/>
              <a:ext cx="1199362" cy="253999"/>
              <a:chOff x="9286278" y="2098576"/>
              <a:chExt cx="1199362" cy="253999"/>
            </a:xfrm>
          </p:grpSpPr>
          <p:sp>
            <p:nvSpPr>
              <p:cNvPr id="8"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5"/>
              <p:cNvSpPr txBox="1">
                <a:spLocks noChangeArrowheads="1"/>
              </p:cNvSpPr>
              <p:nvPr/>
            </p:nvSpPr>
            <p:spPr bwMode="auto">
              <a:xfrm>
                <a:off x="9503815" y="2130326"/>
                <a:ext cx="981298"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6"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7"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2"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3"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FF068ECA-C8C1-48F6-A8E5-A89E4BD13281}"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0_内容">
    <p:bg>
      <p:bgPr>
        <a:solidFill>
          <a:srgbClr val="F2F2F2">
            <a:alpha val="58823"/>
          </a:srgbClr>
        </a:solidFill>
        <a:effectLst/>
      </p:bgPr>
    </p:bg>
    <p:spTree>
      <p:nvGrpSpPr>
        <p:cNvPr id="1" name=""/>
        <p:cNvGrpSpPr/>
        <p:nvPr/>
      </p:nvGrpSpPr>
      <p:grpSpPr>
        <a:xfrm>
          <a:off x="0" y="0"/>
          <a:ext cx="0" cy="0"/>
          <a:chOff x="0" y="0"/>
          <a:chExt cx="0" cy="0"/>
        </a:xfrm>
      </p:grpSpPr>
      <p:sp>
        <p:nvSpPr>
          <p:cNvPr id="2"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3" name="组 5"/>
          <p:cNvGrpSpPr/>
          <p:nvPr/>
        </p:nvGrpSpPr>
        <p:grpSpPr bwMode="auto">
          <a:xfrm>
            <a:off x="9364663" y="3851275"/>
            <a:ext cx="1392237" cy="989013"/>
            <a:chOff x="9286278" y="1725515"/>
            <a:chExt cx="1392554" cy="989008"/>
          </a:xfrm>
        </p:grpSpPr>
        <p:grpSp>
          <p:nvGrpSpPr>
            <p:cNvPr id="4" name="组 6"/>
            <p:cNvGrpSpPr/>
            <p:nvPr/>
          </p:nvGrpSpPr>
          <p:grpSpPr bwMode="auto">
            <a:xfrm>
              <a:off x="9286278" y="1725515"/>
              <a:ext cx="935158" cy="253999"/>
              <a:chOff x="9286278" y="1725515"/>
              <a:chExt cx="935158" cy="253999"/>
            </a:xfrm>
          </p:grpSpPr>
          <p:sp>
            <p:nvSpPr>
              <p:cNvPr id="10"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9"/>
              <p:cNvSpPr txBox="1">
                <a:spLocks noChangeArrowheads="1"/>
              </p:cNvSpPr>
              <p:nvPr/>
            </p:nvSpPr>
            <p:spPr bwMode="auto">
              <a:xfrm>
                <a:off x="9503815" y="1757265"/>
                <a:ext cx="717713"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5" name="组 9"/>
            <p:cNvGrpSpPr/>
            <p:nvPr/>
          </p:nvGrpSpPr>
          <p:grpSpPr bwMode="auto">
            <a:xfrm>
              <a:off x="9286278" y="2098576"/>
              <a:ext cx="1199362" cy="253999"/>
              <a:chOff x="9286278" y="2098576"/>
              <a:chExt cx="1199362" cy="253999"/>
            </a:xfrm>
          </p:grpSpPr>
          <p:sp>
            <p:nvSpPr>
              <p:cNvPr id="8"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5"/>
              <p:cNvSpPr txBox="1">
                <a:spLocks noChangeArrowheads="1"/>
              </p:cNvSpPr>
              <p:nvPr/>
            </p:nvSpPr>
            <p:spPr bwMode="auto">
              <a:xfrm>
                <a:off x="9503815" y="2130326"/>
                <a:ext cx="981298"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6"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7"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2"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3"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AB3F8CDC-F0D8-46DE-89BF-3FA434F6ED91}"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3"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ea typeface="微软雅黑" panose="020B0503020204020204" charset="-122"/>
              </a:rPr>
              <a:t>© ZTE Corporation. All rights reserved</a:t>
            </a:r>
          </a:p>
        </p:txBody>
      </p:sp>
      <p:sp>
        <p:nvSpPr>
          <p:cNvPr id="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0F738861-7A04-4C88-AB90-5D9989BB8B50}" type="slidenum">
              <a:rPr lang="en-US" altLang="zh-CN" sz="800" smtClean="0">
                <a:solidFill>
                  <a:srgbClr val="404040"/>
                </a:solidFill>
                <a:latin typeface="Arial" panose="020B0604020202020204" pitchFamily="34" charset="0"/>
                <a:ea typeface="微软雅黑" panose="020B0503020204020204" charset="-122"/>
              </a:rPr>
              <a:t>‹#›</a:t>
            </a:fld>
            <a:endParaRPr lang="en-US" altLang="zh-CN" sz="800" smtClean="0">
              <a:solidFill>
                <a:srgbClr val="404040"/>
              </a:solidFill>
              <a:latin typeface="Arial" panose="020B0604020202020204" pitchFamily="34" charset="0"/>
              <a:ea typeface="微软雅黑" panose="020B0503020204020204" charset="-122"/>
            </a:endParaRPr>
          </a:p>
        </p:txBody>
      </p:sp>
      <p:sp>
        <p:nvSpPr>
          <p:cNvPr id="6"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微软雅黑" panose="020B0503020204020204" charset="-122"/>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7" name="组 5"/>
          <p:cNvGrpSpPr/>
          <p:nvPr/>
        </p:nvGrpSpPr>
        <p:grpSpPr bwMode="auto">
          <a:xfrm>
            <a:off x="9364663" y="3851275"/>
            <a:ext cx="1392237" cy="989013"/>
            <a:chOff x="9286278" y="1725515"/>
            <a:chExt cx="1392554" cy="989008"/>
          </a:xfrm>
        </p:grpSpPr>
        <p:grpSp>
          <p:nvGrpSpPr>
            <p:cNvPr id="8" name="组 6"/>
            <p:cNvGrpSpPr/>
            <p:nvPr/>
          </p:nvGrpSpPr>
          <p:grpSpPr bwMode="auto">
            <a:xfrm>
              <a:off x="9286278" y="1725515"/>
              <a:ext cx="935158" cy="254390"/>
              <a:chOff x="9286278" y="1725515"/>
              <a:chExt cx="935158" cy="254390"/>
            </a:xfrm>
          </p:grpSpPr>
          <p:sp>
            <p:nvSpPr>
              <p:cNvPr id="14"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G143, B212</a:t>
                </a:r>
                <a:endParaRPr kumimoji="1" lang="zh-CN" altLang="en-US" sz="700" i="1" smtClean="0">
                  <a:solidFill>
                    <a:srgbClr val="FFFFFF"/>
                  </a:solidFill>
                  <a:latin typeface="Arial" panose="020B0604020202020204" pitchFamily="34" charset="0"/>
                  <a:ea typeface="微软雅黑" panose="020B0503020204020204" charset="-122"/>
                </a:endParaRPr>
              </a:p>
            </p:txBody>
          </p:sp>
        </p:grpSp>
        <p:grpSp>
          <p:nvGrpSpPr>
            <p:cNvPr id="9" name="组 9"/>
            <p:cNvGrpSpPr/>
            <p:nvPr/>
          </p:nvGrpSpPr>
          <p:grpSpPr bwMode="auto">
            <a:xfrm>
              <a:off x="9286278" y="2098975"/>
              <a:ext cx="1199362" cy="254390"/>
              <a:chOff x="9286278" y="2098975"/>
              <a:chExt cx="1199362" cy="254390"/>
            </a:xfrm>
          </p:grpSpPr>
          <p:sp>
            <p:nvSpPr>
              <p:cNvPr id="12"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R140,G198, B62</a:t>
                </a:r>
                <a:endParaRPr kumimoji="1" lang="zh-CN" altLang="en-US" sz="700" i="1" smtClean="0">
                  <a:solidFill>
                    <a:srgbClr val="FFFFFF"/>
                  </a:solidFill>
                  <a:latin typeface="Arial" panose="020B0604020202020204" pitchFamily="34" charset="0"/>
                  <a:ea typeface="微软雅黑" panose="020B0503020204020204" charset="-122"/>
                </a:endParaRPr>
              </a:p>
            </p:txBody>
          </p:sp>
        </p:grpSp>
        <p:sp>
          <p:nvSpPr>
            <p:cNvPr id="10"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1"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R90,G203, B245</a:t>
              </a:r>
              <a:endParaRPr kumimoji="1" lang="zh-CN" altLang="en-US" sz="700" i="1" smtClean="0">
                <a:solidFill>
                  <a:srgbClr val="FFFFFF"/>
                </a:solidFill>
                <a:latin typeface="Arial" panose="020B0604020202020204" pitchFamily="34" charset="0"/>
                <a:ea typeface="微软雅黑" panose="020B0503020204020204" charset="-122"/>
              </a:endParaRPr>
            </a:p>
          </p:txBody>
        </p:sp>
      </p:gr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3"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ea typeface="微软雅黑" panose="020B0503020204020204" charset="-122"/>
              </a:rPr>
              <a:t>© ZTE Corporation. All rights reserved</a:t>
            </a:r>
          </a:p>
        </p:txBody>
      </p:sp>
      <p:sp>
        <p:nvSpPr>
          <p:cNvPr id="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55F804F3-92D9-4E8C-B1F6-B3D3C3BE13A2}" type="slidenum">
              <a:rPr lang="en-US" altLang="zh-CN" sz="800" smtClean="0">
                <a:solidFill>
                  <a:srgbClr val="404040"/>
                </a:solidFill>
                <a:latin typeface="Arial" panose="020B0604020202020204" pitchFamily="34" charset="0"/>
                <a:ea typeface="微软雅黑" panose="020B0503020204020204" charset="-122"/>
              </a:rPr>
              <a:t>‹#›</a:t>
            </a:fld>
            <a:endParaRPr lang="en-US" altLang="zh-CN" sz="800" smtClean="0">
              <a:solidFill>
                <a:srgbClr val="404040"/>
              </a:solidFill>
              <a:latin typeface="Arial" panose="020B0604020202020204" pitchFamily="34" charset="0"/>
              <a:ea typeface="微软雅黑" panose="020B0503020204020204" charset="-122"/>
            </a:endParaRPr>
          </a:p>
        </p:txBody>
      </p:sp>
      <p:sp>
        <p:nvSpPr>
          <p:cNvPr id="6"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微软雅黑" panose="020B0503020204020204" charset="-122"/>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7" name="组 5"/>
          <p:cNvGrpSpPr/>
          <p:nvPr/>
        </p:nvGrpSpPr>
        <p:grpSpPr bwMode="auto">
          <a:xfrm>
            <a:off x="9364663" y="3851275"/>
            <a:ext cx="1392237" cy="989013"/>
            <a:chOff x="9286278" y="1725515"/>
            <a:chExt cx="1392554" cy="989008"/>
          </a:xfrm>
        </p:grpSpPr>
        <p:grpSp>
          <p:nvGrpSpPr>
            <p:cNvPr id="8" name="组 6"/>
            <p:cNvGrpSpPr/>
            <p:nvPr/>
          </p:nvGrpSpPr>
          <p:grpSpPr bwMode="auto">
            <a:xfrm>
              <a:off x="9286278" y="1725515"/>
              <a:ext cx="935158" cy="254390"/>
              <a:chOff x="9286278" y="1725515"/>
              <a:chExt cx="935158" cy="254390"/>
            </a:xfrm>
          </p:grpSpPr>
          <p:sp>
            <p:nvSpPr>
              <p:cNvPr id="14"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G143, B212</a:t>
                </a:r>
                <a:endParaRPr kumimoji="1" lang="zh-CN" altLang="en-US" sz="700" i="1" smtClean="0">
                  <a:solidFill>
                    <a:srgbClr val="FFFFFF"/>
                  </a:solidFill>
                  <a:latin typeface="Arial" panose="020B0604020202020204" pitchFamily="34" charset="0"/>
                  <a:ea typeface="微软雅黑" panose="020B0503020204020204" charset="-122"/>
                </a:endParaRPr>
              </a:p>
            </p:txBody>
          </p:sp>
        </p:grpSp>
        <p:grpSp>
          <p:nvGrpSpPr>
            <p:cNvPr id="9" name="组 9"/>
            <p:cNvGrpSpPr/>
            <p:nvPr/>
          </p:nvGrpSpPr>
          <p:grpSpPr bwMode="auto">
            <a:xfrm>
              <a:off x="9286278" y="2098975"/>
              <a:ext cx="1199362" cy="254390"/>
              <a:chOff x="9286278" y="2098975"/>
              <a:chExt cx="1199362" cy="254390"/>
            </a:xfrm>
          </p:grpSpPr>
          <p:sp>
            <p:nvSpPr>
              <p:cNvPr id="12"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R140,G198, B62</a:t>
                </a:r>
                <a:endParaRPr kumimoji="1" lang="zh-CN" altLang="en-US" sz="700" i="1" smtClean="0">
                  <a:solidFill>
                    <a:srgbClr val="FFFFFF"/>
                  </a:solidFill>
                  <a:latin typeface="Arial" panose="020B0604020202020204" pitchFamily="34" charset="0"/>
                  <a:ea typeface="微软雅黑" panose="020B0503020204020204" charset="-122"/>
                </a:endParaRPr>
              </a:p>
            </p:txBody>
          </p:sp>
        </p:grpSp>
        <p:sp>
          <p:nvSpPr>
            <p:cNvPr id="10"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1"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R90,G203, B245</a:t>
              </a:r>
              <a:endParaRPr kumimoji="1" lang="zh-CN" altLang="en-US" sz="700" i="1" smtClean="0">
                <a:solidFill>
                  <a:srgbClr val="FFFFFF"/>
                </a:solidFill>
                <a:latin typeface="Arial" panose="020B0604020202020204" pitchFamily="34" charset="0"/>
                <a:ea typeface="微软雅黑" panose="020B0503020204020204" charset="-122"/>
              </a:endParaRPr>
            </a:p>
          </p:txBody>
        </p:sp>
      </p:gr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3"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ea typeface="微软雅黑" panose="020B0503020204020204" charset="-122"/>
              </a:rPr>
              <a:t>© ZTE Corporation. All rights reserved</a:t>
            </a:r>
          </a:p>
        </p:txBody>
      </p:sp>
      <p:sp>
        <p:nvSpPr>
          <p:cNvPr id="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9443F4A4-3DDC-4CDA-A000-D08B93C062DF}" type="slidenum">
              <a:rPr lang="en-US" altLang="zh-CN" sz="800" smtClean="0">
                <a:solidFill>
                  <a:srgbClr val="404040"/>
                </a:solidFill>
                <a:latin typeface="Arial" panose="020B0604020202020204" pitchFamily="34" charset="0"/>
                <a:ea typeface="微软雅黑" panose="020B0503020204020204" charset="-122"/>
              </a:rPr>
              <a:t>‹#›</a:t>
            </a:fld>
            <a:endParaRPr lang="en-US" altLang="zh-CN" sz="800" smtClean="0">
              <a:solidFill>
                <a:srgbClr val="404040"/>
              </a:solidFill>
              <a:latin typeface="Arial" panose="020B0604020202020204" pitchFamily="34" charset="0"/>
              <a:ea typeface="微软雅黑" panose="020B0503020204020204" charset="-122"/>
            </a:endParaRPr>
          </a:p>
        </p:txBody>
      </p:sp>
      <p:sp>
        <p:nvSpPr>
          <p:cNvPr id="6"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微软雅黑" panose="020B0503020204020204" charset="-122"/>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7" name="组 5"/>
          <p:cNvGrpSpPr/>
          <p:nvPr/>
        </p:nvGrpSpPr>
        <p:grpSpPr bwMode="auto">
          <a:xfrm>
            <a:off x="9364663" y="3851275"/>
            <a:ext cx="1392237" cy="989013"/>
            <a:chOff x="9286278" y="1725515"/>
            <a:chExt cx="1392554" cy="989008"/>
          </a:xfrm>
        </p:grpSpPr>
        <p:grpSp>
          <p:nvGrpSpPr>
            <p:cNvPr id="8" name="组 6"/>
            <p:cNvGrpSpPr/>
            <p:nvPr/>
          </p:nvGrpSpPr>
          <p:grpSpPr bwMode="auto">
            <a:xfrm>
              <a:off x="9286278" y="1725515"/>
              <a:ext cx="935158" cy="254390"/>
              <a:chOff x="9286278" y="1725515"/>
              <a:chExt cx="935158" cy="254390"/>
            </a:xfrm>
          </p:grpSpPr>
          <p:sp>
            <p:nvSpPr>
              <p:cNvPr id="14"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G143, B212</a:t>
                </a:r>
                <a:endParaRPr kumimoji="1" lang="zh-CN" altLang="en-US" sz="700" i="1" smtClean="0">
                  <a:solidFill>
                    <a:srgbClr val="FFFFFF"/>
                  </a:solidFill>
                  <a:latin typeface="Arial" panose="020B0604020202020204" pitchFamily="34" charset="0"/>
                  <a:ea typeface="微软雅黑" panose="020B0503020204020204" charset="-122"/>
                </a:endParaRPr>
              </a:p>
            </p:txBody>
          </p:sp>
        </p:grpSp>
        <p:grpSp>
          <p:nvGrpSpPr>
            <p:cNvPr id="9" name="组 9"/>
            <p:cNvGrpSpPr/>
            <p:nvPr/>
          </p:nvGrpSpPr>
          <p:grpSpPr bwMode="auto">
            <a:xfrm>
              <a:off x="9286278" y="2098975"/>
              <a:ext cx="1199362" cy="254390"/>
              <a:chOff x="9286278" y="2098975"/>
              <a:chExt cx="1199362" cy="254390"/>
            </a:xfrm>
          </p:grpSpPr>
          <p:sp>
            <p:nvSpPr>
              <p:cNvPr id="12"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R140,G198, B62</a:t>
                </a:r>
                <a:endParaRPr kumimoji="1" lang="zh-CN" altLang="en-US" sz="700" i="1" smtClean="0">
                  <a:solidFill>
                    <a:srgbClr val="FFFFFF"/>
                  </a:solidFill>
                  <a:latin typeface="Arial" panose="020B0604020202020204" pitchFamily="34" charset="0"/>
                  <a:ea typeface="微软雅黑" panose="020B0503020204020204" charset="-122"/>
                </a:endParaRPr>
              </a:p>
            </p:txBody>
          </p:sp>
        </p:grpSp>
        <p:sp>
          <p:nvSpPr>
            <p:cNvPr id="10"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1"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R90,G203, B245</a:t>
              </a:r>
              <a:endParaRPr kumimoji="1" lang="zh-CN" altLang="en-US" sz="700" i="1" smtClean="0">
                <a:solidFill>
                  <a:srgbClr val="FFFFFF"/>
                </a:solidFill>
                <a:latin typeface="Arial" panose="020B0604020202020204" pitchFamily="34" charset="0"/>
                <a:ea typeface="微软雅黑" panose="020B0503020204020204" charset="-122"/>
              </a:endParaRPr>
            </a:p>
          </p:txBody>
        </p:sp>
      </p:gr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3"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buFont typeface="Arial" panose="020B0604020202020204" pitchFamily="34" charset="0"/>
              <a:buNone/>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Heiti SC Light"/>
                <a:cs typeface="Heiti SC Light"/>
              </a:rPr>
              <a:t>：</a:t>
            </a:r>
            <a:r>
              <a:rPr lang="en-US" altLang="ja-JP" sz="800" noProof="1" smtClean="0">
                <a:solidFill>
                  <a:srgbClr val="FFFFFF"/>
                </a:solidFill>
                <a:latin typeface="Arial" panose="020B0604020202020204" pitchFamily="34" charset="0"/>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4" name="组 5"/>
          <p:cNvGrpSpPr/>
          <p:nvPr/>
        </p:nvGrpSpPr>
        <p:grpSpPr bwMode="auto">
          <a:xfrm>
            <a:off x="9364663" y="3851275"/>
            <a:ext cx="1392237" cy="989013"/>
            <a:chOff x="9286278" y="1725515"/>
            <a:chExt cx="1392554" cy="989008"/>
          </a:xfrm>
        </p:grpSpPr>
        <p:grpSp>
          <p:nvGrpSpPr>
            <p:cNvPr id="5" name="组 6"/>
            <p:cNvGrpSpPr/>
            <p:nvPr/>
          </p:nvGrpSpPr>
          <p:grpSpPr bwMode="auto">
            <a:xfrm>
              <a:off x="9286278" y="1725515"/>
              <a:ext cx="935158" cy="254390"/>
              <a:chOff x="9286278" y="1725515"/>
              <a:chExt cx="935158" cy="254390"/>
            </a:xfrm>
          </p:grpSpPr>
          <p:sp>
            <p:nvSpPr>
              <p:cNvPr id="11"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2"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6" name="组 9"/>
            <p:cNvGrpSpPr/>
            <p:nvPr/>
          </p:nvGrpSpPr>
          <p:grpSpPr bwMode="auto">
            <a:xfrm>
              <a:off x="9286278" y="2098975"/>
              <a:ext cx="1199362" cy="254390"/>
              <a:chOff x="9286278" y="2098975"/>
              <a:chExt cx="1199362" cy="254390"/>
            </a:xfrm>
          </p:grpSpPr>
          <p:sp>
            <p:nvSpPr>
              <p:cNvPr id="9"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0"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7"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8"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pic>
        <p:nvPicPr>
          <p:cNvPr id="13"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600">
                <a:solidFill>
                  <a:srgbClr val="7F7F7F"/>
                </a:solidFill>
                <a:latin typeface="Arial" panose="020B0604020202020204" pitchFamily="34" charset="0"/>
              </a:rPr>
              <a:t>© ZTE Corporation. All rights reserved</a:t>
            </a:r>
          </a:p>
        </p:txBody>
      </p:sp>
      <p:sp>
        <p:nvSpPr>
          <p:cNvPr id="1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84C30D8D-446E-4B2A-BE04-4CE18EBE6C4F}"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5" name="Picture 2" descr="ZTE-PPT-16x9-0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7463"/>
            <a:ext cx="9145588" cy="51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600">
                <a:solidFill>
                  <a:srgbClr val="7F7F7F"/>
                </a:solidFill>
                <a:latin typeface="宋体" panose="02010600030101010101" pitchFamily="2" charset="-122"/>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a:noFill/>
          </a:ln>
        </p:spPr>
        <p:txBody>
          <a:bodyPr lIns="91430" tIns="45715" rIns="91430" bIns="4571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ABF84A86-A9C5-4B69-BCCC-78CE27A391F0}" type="slidenum">
              <a:rPr lang="en-US" altLang="zh-CN" sz="800" smtClean="0">
                <a:solidFill>
                  <a:srgbClr val="404040"/>
                </a:solidFill>
                <a:latin typeface="Heiti SC Light"/>
              </a:rPr>
              <a:t>‹#›</a:t>
            </a:fld>
            <a:endParaRPr lang="en-US" altLang="zh-CN" sz="800" smtClean="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p>
          <a:p>
            <a:pPr lvl="1"/>
            <a:r>
              <a:rPr lang="zh-CN" altLang="en-US" dirty="0"/>
              <a:t>第二级</a:t>
            </a:r>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p>
          <a:p>
            <a:pPr lvl="1"/>
            <a:r>
              <a:rPr lang="zh-CN" altLang="en-US"/>
              <a:t>第二级</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buFont typeface="Arial" panose="020B0604020202020204" pitchFamily="34" charset="0"/>
              <a:buNone/>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Heiti SC Light"/>
                <a:cs typeface="Heiti SC Light"/>
              </a:rPr>
              <a:t>：</a:t>
            </a:r>
            <a:r>
              <a:rPr lang="en-US" altLang="ja-JP" sz="800" noProof="1" smtClean="0">
                <a:solidFill>
                  <a:srgbClr val="FFFFFF"/>
                </a:solidFill>
                <a:latin typeface="Arial" panose="020B0604020202020204" pitchFamily="34" charset="0"/>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3" name="组 5"/>
          <p:cNvGrpSpPr/>
          <p:nvPr/>
        </p:nvGrpSpPr>
        <p:grpSpPr bwMode="auto">
          <a:xfrm>
            <a:off x="9364663" y="3851275"/>
            <a:ext cx="1392237" cy="989013"/>
            <a:chOff x="9286278" y="1725515"/>
            <a:chExt cx="1392554" cy="989008"/>
          </a:xfrm>
        </p:grpSpPr>
        <p:grpSp>
          <p:nvGrpSpPr>
            <p:cNvPr id="4" name="组 6"/>
            <p:cNvGrpSpPr/>
            <p:nvPr/>
          </p:nvGrpSpPr>
          <p:grpSpPr bwMode="auto">
            <a:xfrm>
              <a:off x="9286278" y="1725515"/>
              <a:ext cx="935158" cy="254390"/>
              <a:chOff x="9286278" y="1725515"/>
              <a:chExt cx="935158" cy="254390"/>
            </a:xfrm>
          </p:grpSpPr>
          <p:sp>
            <p:nvSpPr>
              <p:cNvPr id="10"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1"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8"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9"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6"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7"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pic>
        <p:nvPicPr>
          <p:cNvPr id="12"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600">
                <a:solidFill>
                  <a:srgbClr val="7F7F7F"/>
                </a:solidFill>
                <a:latin typeface="Arial" panose="020B0604020202020204" pitchFamily="34" charset="0"/>
              </a:rPr>
              <a:t>© ZTE Corporation. All rights reserved</a:t>
            </a:r>
          </a:p>
        </p:txBody>
      </p:sp>
      <p:sp>
        <p:nvSpPr>
          <p:cNvPr id="14"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45A35272-C8A7-4F14-8520-D98FE1F053EA}"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标题 1"/>
          <p:cNvSpPr txBox="1">
            <a:spLocks noChangeArrowheads="1"/>
          </p:cNvSpPr>
          <p:nvPr userDrawn="1"/>
        </p:nvSpPr>
        <p:spPr bwMode="auto">
          <a:xfrm>
            <a:off x="1338263" y="1397000"/>
            <a:ext cx="3351212" cy="1101725"/>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4800" b="1" smtClean="0">
                <a:solidFill>
                  <a:schemeClr val="bg1"/>
                </a:solidFill>
                <a:ea typeface="微软雅黑" panose="020B0503020204020204" charset="-122"/>
              </a:rPr>
              <a:t>Thank You!</a:t>
            </a:r>
            <a:endParaRPr lang="zh-CN" altLang="en-US" sz="4800" b="1" smtClean="0">
              <a:solidFill>
                <a:schemeClr val="bg1"/>
              </a:solidFill>
              <a:ea typeface="微软雅黑" panose="020B050302020402020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5.xml"/><Relationship Id="rId7"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4.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4.jpeg"/><Relationship Id="rId5" Type="http://schemas.openxmlformats.org/officeDocument/2006/relationships/theme" Target="../theme/theme5.xml"/><Relationship Id="rId4" Type="http://schemas.openxmlformats.org/officeDocument/2006/relationships/slideLayout" Target="../slideLayouts/slideLayout1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heme" Target="../theme/theme6.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7.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theme" Target="../theme/theme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image" Target="../media/image24.jpeg"/><Relationship Id="rId5" Type="http://schemas.openxmlformats.org/officeDocument/2006/relationships/theme" Target="../theme/theme9.xml"/><Relationship Id="rId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26" name="Rectangle 8"/>
          <p:cNvSpPr>
            <a:spLocks noChangeArrowheads="1"/>
          </p:cNvSpPr>
          <p:nvPr/>
        </p:nvSpPr>
        <p:spPr bwMode="auto">
          <a:xfrm>
            <a:off x="9236075" y="2576513"/>
            <a:ext cx="1360488" cy="12350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 </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Size：32-24-pt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Color：The ZTE blue </a:t>
            </a:r>
          </a:p>
          <a:p>
            <a:pPr eaLnBrk="1" hangingPunct="1">
              <a:buFont typeface="Arial" panose="020B0604020202020204" pitchFamily="34" charset="0"/>
              <a:buNone/>
              <a:defRPr/>
            </a:pPr>
            <a:endParaRPr lang="en-US" altLang="en-US" sz="900" noProof="1" smtClean="0">
              <a:solidFill>
                <a:schemeClr val="bg1"/>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Subtitle: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 </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Size：20pt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 The ZTE green</a:t>
            </a:r>
          </a:p>
        </p:txBody>
      </p:sp>
      <p:sp>
        <p:nvSpPr>
          <p:cNvPr id="1027" name="TextBox 4"/>
          <p:cNvSpPr txBox="1">
            <a:spLocks noChangeArrowheads="1"/>
          </p:cNvSpPr>
          <p:nvPr/>
        </p:nvSpPr>
        <p:spPr bwMode="auto">
          <a:xfrm>
            <a:off x="5848350" y="4454525"/>
            <a:ext cx="309563" cy="365125"/>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en-US" altLang="zh-CN" smtClean="0">
              <a:latin typeface="Arial" panose="020B0604020202020204" pitchFamily="34" charset="0"/>
            </a:endParaRPr>
          </a:p>
        </p:txBody>
      </p:sp>
      <p:sp>
        <p:nvSpPr>
          <p:cNvPr id="1028" name="TextBox 5"/>
          <p:cNvSpPr txBox="1">
            <a:spLocks noChangeArrowheads="1"/>
          </p:cNvSpPr>
          <p:nvPr/>
        </p:nvSpPr>
        <p:spPr bwMode="auto">
          <a:xfrm>
            <a:off x="4814888" y="4170363"/>
            <a:ext cx="309562" cy="366712"/>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en-US" altLang="zh-CN" smtClean="0">
              <a:latin typeface="Arial" panose="020B0604020202020204" pitchFamily="34" charset="0"/>
            </a:endParaRPr>
          </a:p>
        </p:txBody>
      </p:sp>
      <p:sp>
        <p:nvSpPr>
          <p:cNvPr id="1029" name="TextBox 6"/>
          <p:cNvSpPr txBox="1">
            <a:spLocks noChangeArrowheads="1"/>
          </p:cNvSpPr>
          <p:nvPr/>
        </p:nvSpPr>
        <p:spPr bwMode="auto">
          <a:xfrm>
            <a:off x="4037013" y="3638550"/>
            <a:ext cx="309562" cy="365125"/>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en-US" altLang="zh-CN" smtClean="0">
              <a:latin typeface="Arial" panose="020B0604020202020204" pitchFamily="34" charset="0"/>
            </a:endParaRPr>
          </a:p>
        </p:txBody>
      </p:sp>
      <p:grpSp>
        <p:nvGrpSpPr>
          <p:cNvPr id="1030" name="组 5"/>
          <p:cNvGrpSpPr/>
          <p:nvPr/>
        </p:nvGrpSpPr>
        <p:grpSpPr bwMode="auto">
          <a:xfrm>
            <a:off x="9364663" y="3851275"/>
            <a:ext cx="1392237" cy="989013"/>
            <a:chOff x="0" y="0"/>
            <a:chExt cx="1392554" cy="989008"/>
          </a:xfrm>
        </p:grpSpPr>
        <p:grpSp>
          <p:nvGrpSpPr>
            <p:cNvPr id="1036" name="组 6"/>
            <p:cNvGrpSpPr/>
            <p:nvPr/>
          </p:nvGrpSpPr>
          <p:grpSpPr bwMode="auto">
            <a:xfrm>
              <a:off x="0" y="0"/>
              <a:ext cx="935158" cy="254390"/>
              <a:chOff x="0" y="0"/>
              <a:chExt cx="935158" cy="254390"/>
            </a:xfrm>
          </p:grpSpPr>
          <p:sp>
            <p:nvSpPr>
              <p:cNvPr id="1042" name="矩形 18"/>
              <p:cNvSpPr>
                <a:spLocks noChangeArrowheads="1"/>
              </p:cNvSpPr>
              <p:nvPr/>
            </p:nvSpPr>
            <p:spPr bwMode="auto">
              <a:xfrm>
                <a:off x="0" y="0"/>
                <a:ext cx="254058" cy="253999"/>
              </a:xfrm>
              <a:prstGeom prst="rect">
                <a:avLst/>
              </a:prstGeom>
              <a:solidFill>
                <a:srgbClr val="008FD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1043" name="文本框 19"/>
              <p:cNvSpPr txBox="1">
                <a:spLocks noChangeArrowheads="1"/>
              </p:cNvSpPr>
              <p:nvPr/>
            </p:nvSpPr>
            <p:spPr bwMode="auto">
              <a:xfrm>
                <a:off x="217537" y="31750"/>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G143, B212</a:t>
                </a:r>
                <a:endParaRPr lang="zh-CN" altLang="en-US" sz="700" i="1" smtClean="0">
                  <a:solidFill>
                    <a:schemeClr val="bg1"/>
                  </a:solidFill>
                  <a:latin typeface="Arial" panose="020B0604020202020204" pitchFamily="34" charset="0"/>
                </a:endParaRPr>
              </a:p>
            </p:txBody>
          </p:sp>
        </p:grpSp>
        <p:grpSp>
          <p:nvGrpSpPr>
            <p:cNvPr id="1037" name="组 9"/>
            <p:cNvGrpSpPr/>
            <p:nvPr/>
          </p:nvGrpSpPr>
          <p:grpSpPr bwMode="auto">
            <a:xfrm>
              <a:off x="0" y="373460"/>
              <a:ext cx="1199362" cy="254390"/>
              <a:chOff x="0" y="0"/>
              <a:chExt cx="1199362" cy="254390"/>
            </a:xfrm>
          </p:grpSpPr>
          <p:sp>
            <p:nvSpPr>
              <p:cNvPr id="1040" name="矩形 14"/>
              <p:cNvSpPr>
                <a:spLocks noChangeArrowheads="1"/>
              </p:cNvSpPr>
              <p:nvPr/>
            </p:nvSpPr>
            <p:spPr bwMode="auto">
              <a:xfrm>
                <a:off x="0" y="-399"/>
                <a:ext cx="254058" cy="253999"/>
              </a:xfrm>
              <a:prstGeom prst="rect">
                <a:avLst/>
              </a:prstGeom>
              <a:solidFill>
                <a:srgbClr val="8CC63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1041" name="文本框 15"/>
              <p:cNvSpPr txBox="1">
                <a:spLocks noChangeArrowheads="1"/>
              </p:cNvSpPr>
              <p:nvPr/>
            </p:nvSpPr>
            <p:spPr bwMode="auto">
              <a:xfrm>
                <a:off x="217537" y="31351"/>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R140,G198, B62</a:t>
                </a:r>
                <a:endParaRPr lang="zh-CN" altLang="en-US" sz="700" i="1" smtClean="0">
                  <a:solidFill>
                    <a:schemeClr val="bg1"/>
                  </a:solidFill>
                  <a:latin typeface="Arial" panose="020B0604020202020204" pitchFamily="34" charset="0"/>
                </a:endParaRPr>
              </a:p>
            </p:txBody>
          </p:sp>
        </p:grpSp>
        <p:sp>
          <p:nvSpPr>
            <p:cNvPr id="1038" name="矩形 10"/>
            <p:cNvSpPr>
              <a:spLocks noChangeArrowheads="1"/>
            </p:cNvSpPr>
            <p:nvPr/>
          </p:nvSpPr>
          <p:spPr bwMode="auto">
            <a:xfrm>
              <a:off x="0" y="735009"/>
              <a:ext cx="254058" cy="253999"/>
            </a:xfrm>
            <a:prstGeom prst="rect">
              <a:avLst/>
            </a:prstGeom>
            <a:solidFill>
              <a:srgbClr val="5ACBF5"/>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1039" name="文本框 12"/>
            <p:cNvSpPr txBox="1">
              <a:spLocks noChangeArrowheads="1"/>
            </p:cNvSpPr>
            <p:nvPr/>
          </p:nvSpPr>
          <p:spPr bwMode="auto">
            <a:xfrm>
              <a:off x="217537" y="765171"/>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R90,G203, B245</a:t>
              </a:r>
              <a:endParaRPr lang="zh-CN" altLang="en-US" sz="700" i="1" smtClean="0">
                <a:solidFill>
                  <a:schemeClr val="bg1"/>
                </a:solidFill>
                <a:latin typeface="Arial" panose="020B0604020202020204" pitchFamily="34" charset="0"/>
              </a:endParaRPr>
            </a:p>
          </p:txBody>
        </p:sp>
      </p:grpSp>
      <p:sp>
        <p:nvSpPr>
          <p:cNvPr id="1031"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en-US" altLang="zh-CN" smtClean="0">
              <a:latin typeface="Arial" panose="020B0604020202020204" pitchFamily="34" charset="0"/>
            </a:endParaRPr>
          </a:p>
        </p:txBody>
      </p:sp>
      <p:sp>
        <p:nvSpPr>
          <p:cNvPr id="1032"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en-US" altLang="zh-CN" smtClean="0">
              <a:latin typeface="Arial" panose="020B0604020202020204" pitchFamily="34" charset="0"/>
            </a:endParaRPr>
          </a:p>
        </p:txBody>
      </p:sp>
      <p:sp>
        <p:nvSpPr>
          <p:cNvPr id="1033" name="标题占位符 1"/>
          <p:cNvSpPr>
            <a:spLocks noGrp="1" noChangeArrowheads="1"/>
          </p:cNvSpPr>
          <p:nvPr>
            <p:ph type="title"/>
          </p:nvPr>
        </p:nvSpPr>
        <p:spPr bwMode="auto">
          <a:xfrm>
            <a:off x="333375" y="342900"/>
            <a:ext cx="676751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单击此处编辑母版标题样式</a:t>
            </a:r>
          </a:p>
        </p:txBody>
      </p:sp>
      <p:sp>
        <p:nvSpPr>
          <p:cNvPr id="1034" name="文本占位符 2"/>
          <p:cNvSpPr>
            <a:spLocks noGrp="1" noChangeArrowheads="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单击此处编辑母版文本样式</a:t>
            </a:r>
          </a:p>
          <a:p>
            <a:pPr lvl="1"/>
            <a:r>
              <a:rPr lang="zh-CN" altLang="zh-CN" smtClean="0"/>
              <a:t>二级</a:t>
            </a:r>
          </a:p>
          <a:p>
            <a:pPr lvl="2"/>
            <a:r>
              <a:rPr lang="zh-CN" altLang="zh-CN" smtClean="0"/>
              <a:t>三级</a:t>
            </a:r>
          </a:p>
          <a:p>
            <a:pPr lvl="3"/>
            <a:r>
              <a:rPr lang="zh-CN" altLang="zh-CN" smtClean="0"/>
              <a:t>四级</a:t>
            </a:r>
          </a:p>
          <a:p>
            <a:pPr lvl="4"/>
            <a:r>
              <a:rPr lang="zh-CN" altLang="zh-CN" smtClean="0"/>
              <a:t>五级</a:t>
            </a:r>
          </a:p>
        </p:txBody>
      </p:sp>
      <p:pic>
        <p:nvPicPr>
          <p:cNvPr id="1035" name="Picture 19" descr="1-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8038" y="69850"/>
            <a:ext cx="1789112"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 </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Size：24pt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Color：The ZTE blue </a:t>
            </a:r>
          </a:p>
          <a:p>
            <a:pPr eaLnBrk="1" hangingPunct="1">
              <a:buFont typeface="Arial" panose="020B0604020202020204" pitchFamily="34" charset="0"/>
              <a:buNone/>
              <a:defRPr/>
            </a:pPr>
            <a:endParaRPr lang="en-US" altLang="en-US" sz="900" noProof="1" smtClean="0">
              <a:solidFill>
                <a:schemeClr val="bg1"/>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Subtitle: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  </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Size：16-20pt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 The ZTE green</a:t>
            </a:r>
          </a:p>
        </p:txBody>
      </p:sp>
      <p:grpSp>
        <p:nvGrpSpPr>
          <p:cNvPr id="2051" name="组 5"/>
          <p:cNvGrpSpPr/>
          <p:nvPr/>
        </p:nvGrpSpPr>
        <p:grpSpPr bwMode="auto">
          <a:xfrm>
            <a:off x="9364663" y="3851275"/>
            <a:ext cx="1392237" cy="989013"/>
            <a:chOff x="0" y="0"/>
            <a:chExt cx="1392554" cy="989008"/>
          </a:xfrm>
        </p:grpSpPr>
        <p:grpSp>
          <p:nvGrpSpPr>
            <p:cNvPr id="2054" name="组 6"/>
            <p:cNvGrpSpPr/>
            <p:nvPr/>
          </p:nvGrpSpPr>
          <p:grpSpPr bwMode="auto">
            <a:xfrm>
              <a:off x="0" y="0"/>
              <a:ext cx="935158" cy="254390"/>
              <a:chOff x="0" y="0"/>
              <a:chExt cx="935158" cy="254390"/>
            </a:xfrm>
          </p:grpSpPr>
          <p:sp>
            <p:nvSpPr>
              <p:cNvPr id="2060" name="矩形 18"/>
              <p:cNvSpPr>
                <a:spLocks noChangeArrowheads="1"/>
              </p:cNvSpPr>
              <p:nvPr/>
            </p:nvSpPr>
            <p:spPr bwMode="auto">
              <a:xfrm>
                <a:off x="0" y="0"/>
                <a:ext cx="254058" cy="253999"/>
              </a:xfrm>
              <a:prstGeom prst="rect">
                <a:avLst/>
              </a:prstGeom>
              <a:solidFill>
                <a:srgbClr val="008FD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2061" name="文本框 19"/>
              <p:cNvSpPr txBox="1">
                <a:spLocks noChangeArrowheads="1"/>
              </p:cNvSpPr>
              <p:nvPr/>
            </p:nvSpPr>
            <p:spPr bwMode="auto">
              <a:xfrm>
                <a:off x="217537" y="31750"/>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G143, B212</a:t>
                </a:r>
                <a:endParaRPr lang="zh-CN" altLang="en-US" sz="700" i="1" smtClean="0">
                  <a:solidFill>
                    <a:schemeClr val="bg1"/>
                  </a:solidFill>
                  <a:latin typeface="Arial" panose="020B0604020202020204" pitchFamily="34" charset="0"/>
                </a:endParaRPr>
              </a:p>
            </p:txBody>
          </p:sp>
        </p:grpSp>
        <p:grpSp>
          <p:nvGrpSpPr>
            <p:cNvPr id="2055" name="组 9"/>
            <p:cNvGrpSpPr/>
            <p:nvPr/>
          </p:nvGrpSpPr>
          <p:grpSpPr bwMode="auto">
            <a:xfrm>
              <a:off x="0" y="373460"/>
              <a:ext cx="1199362" cy="254390"/>
              <a:chOff x="0" y="0"/>
              <a:chExt cx="1199362" cy="254390"/>
            </a:xfrm>
          </p:grpSpPr>
          <p:sp>
            <p:nvSpPr>
              <p:cNvPr id="2058" name="矩形 14"/>
              <p:cNvSpPr>
                <a:spLocks noChangeArrowheads="1"/>
              </p:cNvSpPr>
              <p:nvPr/>
            </p:nvSpPr>
            <p:spPr bwMode="auto">
              <a:xfrm>
                <a:off x="0" y="-399"/>
                <a:ext cx="254058" cy="253999"/>
              </a:xfrm>
              <a:prstGeom prst="rect">
                <a:avLst/>
              </a:prstGeom>
              <a:solidFill>
                <a:srgbClr val="8CC63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2059" name="文本框 15"/>
              <p:cNvSpPr txBox="1">
                <a:spLocks noChangeArrowheads="1"/>
              </p:cNvSpPr>
              <p:nvPr/>
            </p:nvSpPr>
            <p:spPr bwMode="auto">
              <a:xfrm>
                <a:off x="217537" y="31351"/>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R140,G198, B62</a:t>
                </a:r>
                <a:endParaRPr lang="zh-CN" altLang="en-US" sz="700" i="1" smtClean="0">
                  <a:solidFill>
                    <a:schemeClr val="bg1"/>
                  </a:solidFill>
                  <a:latin typeface="Arial" panose="020B0604020202020204" pitchFamily="34" charset="0"/>
                </a:endParaRPr>
              </a:p>
            </p:txBody>
          </p:sp>
        </p:grpSp>
        <p:sp>
          <p:nvSpPr>
            <p:cNvPr id="2056" name="矩形 10"/>
            <p:cNvSpPr>
              <a:spLocks noChangeArrowheads="1"/>
            </p:cNvSpPr>
            <p:nvPr/>
          </p:nvSpPr>
          <p:spPr bwMode="auto">
            <a:xfrm>
              <a:off x="0" y="735009"/>
              <a:ext cx="254058" cy="253999"/>
            </a:xfrm>
            <a:prstGeom prst="rect">
              <a:avLst/>
            </a:prstGeom>
            <a:solidFill>
              <a:srgbClr val="5ACBF5"/>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2057" name="文本框 12"/>
            <p:cNvSpPr txBox="1">
              <a:spLocks noChangeArrowheads="1"/>
            </p:cNvSpPr>
            <p:nvPr/>
          </p:nvSpPr>
          <p:spPr bwMode="auto">
            <a:xfrm>
              <a:off x="217537" y="765171"/>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R90,G203, B245</a:t>
              </a:r>
              <a:endParaRPr lang="zh-CN" altLang="en-US" sz="700" i="1" smtClean="0">
                <a:solidFill>
                  <a:schemeClr val="bg1"/>
                </a:solidFill>
                <a:latin typeface="Arial" panose="020B0604020202020204" pitchFamily="34" charset="0"/>
              </a:endParaRPr>
            </a:p>
          </p:txBody>
        </p:sp>
      </p:grpSp>
      <p:sp>
        <p:nvSpPr>
          <p:cNvPr id="2052" name="标题占位符 1"/>
          <p:cNvSpPr>
            <a:spLocks noGrp="1" noChangeArrowheads="1"/>
          </p:cNvSpPr>
          <p:nvPr>
            <p:ph type="title"/>
          </p:nvPr>
        </p:nvSpPr>
        <p:spPr bwMode="auto">
          <a:xfrm>
            <a:off x="1257300" y="341313"/>
            <a:ext cx="7593013"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单击此处编辑母版标题样式</a:t>
            </a:r>
          </a:p>
        </p:txBody>
      </p:sp>
      <p:sp>
        <p:nvSpPr>
          <p:cNvPr id="2053" name="文本占位符 2"/>
          <p:cNvSpPr>
            <a:spLocks noGrp="1" noChangeArrowheads="1"/>
          </p:cNvSpPr>
          <p:nvPr>
            <p:ph type="body" idx="1"/>
          </p:nvPr>
        </p:nvSpPr>
        <p:spPr bwMode="auto">
          <a:xfrm>
            <a:off x="1257300" y="1200150"/>
            <a:ext cx="7593013"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单击此处编辑母版文本样式</a:t>
            </a:r>
          </a:p>
          <a:p>
            <a:pPr lvl="1"/>
            <a:r>
              <a:rPr lang="zh-CN" altLang="zh-CN" smtClean="0"/>
              <a:t>二级</a:t>
            </a:r>
          </a:p>
          <a:p>
            <a:pPr lvl="2"/>
            <a:r>
              <a:rPr lang="zh-CN" altLang="zh-CN" smtClean="0"/>
              <a:t>三级</a:t>
            </a:r>
          </a:p>
          <a:p>
            <a:pPr lvl="3"/>
            <a:r>
              <a:rPr lang="zh-CN" altLang="zh-CN" smtClean="0"/>
              <a:t>四级</a:t>
            </a:r>
          </a:p>
          <a:p>
            <a:pPr lvl="4"/>
            <a:r>
              <a:rPr lang="zh-CN" altLang="zh-CN" smtClean="0"/>
              <a:t>五级</a:t>
            </a: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074" name="Picture 2" descr="ZTE-PPT-16x9-0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8"/>
          <p:cNvSpPr>
            <a:spLocks noChangeArrowheads="1"/>
          </p:cNvSpPr>
          <p:nvPr/>
        </p:nvSpPr>
        <p:spPr bwMode="auto">
          <a:xfrm>
            <a:off x="9236075" y="2576513"/>
            <a:ext cx="1360488" cy="12350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 </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Size：22-24pt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Color：The ZTE blue </a:t>
            </a:r>
          </a:p>
          <a:p>
            <a:pPr eaLnBrk="1" hangingPunct="1">
              <a:buFont typeface="Arial" panose="020B0604020202020204" pitchFamily="34" charset="0"/>
              <a:buNone/>
              <a:defRPr/>
            </a:pPr>
            <a:endParaRPr lang="en-US" altLang="en-US" sz="900" noProof="1" smtClean="0">
              <a:solidFill>
                <a:schemeClr val="bg1"/>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Subtitle: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Size：14-18pt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 The ZTE green</a:t>
            </a:r>
          </a:p>
        </p:txBody>
      </p:sp>
      <p:grpSp>
        <p:nvGrpSpPr>
          <p:cNvPr id="3076" name="组 5"/>
          <p:cNvGrpSpPr/>
          <p:nvPr/>
        </p:nvGrpSpPr>
        <p:grpSpPr bwMode="auto">
          <a:xfrm>
            <a:off x="9364663" y="3851275"/>
            <a:ext cx="1392237" cy="989013"/>
            <a:chOff x="0" y="0"/>
            <a:chExt cx="1392554" cy="989008"/>
          </a:xfrm>
        </p:grpSpPr>
        <p:grpSp>
          <p:nvGrpSpPr>
            <p:cNvPr id="3081" name="组 6"/>
            <p:cNvGrpSpPr/>
            <p:nvPr/>
          </p:nvGrpSpPr>
          <p:grpSpPr bwMode="auto">
            <a:xfrm>
              <a:off x="0" y="0"/>
              <a:ext cx="935158" cy="254390"/>
              <a:chOff x="0" y="0"/>
              <a:chExt cx="935158" cy="254390"/>
            </a:xfrm>
          </p:grpSpPr>
          <p:sp>
            <p:nvSpPr>
              <p:cNvPr id="3087" name="矩形 18"/>
              <p:cNvSpPr>
                <a:spLocks noChangeArrowheads="1"/>
              </p:cNvSpPr>
              <p:nvPr/>
            </p:nvSpPr>
            <p:spPr bwMode="auto">
              <a:xfrm>
                <a:off x="0" y="0"/>
                <a:ext cx="254058" cy="253999"/>
              </a:xfrm>
              <a:prstGeom prst="rect">
                <a:avLst/>
              </a:prstGeom>
              <a:solidFill>
                <a:srgbClr val="008FD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3088" name="文本框 19"/>
              <p:cNvSpPr txBox="1">
                <a:spLocks noChangeArrowheads="1"/>
              </p:cNvSpPr>
              <p:nvPr/>
            </p:nvSpPr>
            <p:spPr bwMode="auto">
              <a:xfrm>
                <a:off x="217537" y="31750"/>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G143, B212</a:t>
                </a:r>
                <a:endParaRPr lang="zh-CN" altLang="en-US" sz="700" i="1" smtClean="0">
                  <a:solidFill>
                    <a:schemeClr val="bg1"/>
                  </a:solidFill>
                  <a:latin typeface="Arial" panose="020B0604020202020204" pitchFamily="34" charset="0"/>
                </a:endParaRPr>
              </a:p>
            </p:txBody>
          </p:sp>
        </p:grpSp>
        <p:grpSp>
          <p:nvGrpSpPr>
            <p:cNvPr id="3082" name="组 9"/>
            <p:cNvGrpSpPr/>
            <p:nvPr/>
          </p:nvGrpSpPr>
          <p:grpSpPr bwMode="auto">
            <a:xfrm>
              <a:off x="0" y="373460"/>
              <a:ext cx="1199362" cy="254390"/>
              <a:chOff x="0" y="0"/>
              <a:chExt cx="1199362" cy="254390"/>
            </a:xfrm>
          </p:grpSpPr>
          <p:sp>
            <p:nvSpPr>
              <p:cNvPr id="3085" name="矩形 14"/>
              <p:cNvSpPr>
                <a:spLocks noChangeArrowheads="1"/>
              </p:cNvSpPr>
              <p:nvPr/>
            </p:nvSpPr>
            <p:spPr bwMode="auto">
              <a:xfrm>
                <a:off x="0" y="-399"/>
                <a:ext cx="254058" cy="253999"/>
              </a:xfrm>
              <a:prstGeom prst="rect">
                <a:avLst/>
              </a:prstGeom>
              <a:solidFill>
                <a:srgbClr val="8CC63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3086" name="文本框 15"/>
              <p:cNvSpPr txBox="1">
                <a:spLocks noChangeArrowheads="1"/>
              </p:cNvSpPr>
              <p:nvPr/>
            </p:nvSpPr>
            <p:spPr bwMode="auto">
              <a:xfrm>
                <a:off x="217537" y="31351"/>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R140,G198, B62</a:t>
                </a:r>
                <a:endParaRPr lang="zh-CN" altLang="en-US" sz="700" i="1" smtClean="0">
                  <a:solidFill>
                    <a:schemeClr val="bg1"/>
                  </a:solidFill>
                  <a:latin typeface="Arial" panose="020B0604020202020204" pitchFamily="34" charset="0"/>
                </a:endParaRPr>
              </a:p>
            </p:txBody>
          </p:sp>
        </p:grpSp>
        <p:sp>
          <p:nvSpPr>
            <p:cNvPr id="3083" name="矩形 10"/>
            <p:cNvSpPr>
              <a:spLocks noChangeArrowheads="1"/>
            </p:cNvSpPr>
            <p:nvPr/>
          </p:nvSpPr>
          <p:spPr bwMode="auto">
            <a:xfrm>
              <a:off x="0" y="735009"/>
              <a:ext cx="254058" cy="253999"/>
            </a:xfrm>
            <a:prstGeom prst="rect">
              <a:avLst/>
            </a:prstGeom>
            <a:solidFill>
              <a:srgbClr val="5ACBF5"/>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3084" name="文本框 12"/>
            <p:cNvSpPr txBox="1">
              <a:spLocks noChangeArrowheads="1"/>
            </p:cNvSpPr>
            <p:nvPr/>
          </p:nvSpPr>
          <p:spPr bwMode="auto">
            <a:xfrm>
              <a:off x="217537" y="765171"/>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R90,G203, B245</a:t>
              </a:r>
              <a:endParaRPr lang="zh-CN" altLang="en-US" sz="700" i="1" smtClean="0">
                <a:solidFill>
                  <a:schemeClr val="bg1"/>
                </a:solidFill>
                <a:latin typeface="Arial" panose="020B0604020202020204" pitchFamily="34" charset="0"/>
              </a:endParaRPr>
            </a:p>
          </p:txBody>
        </p:sp>
      </p:grpSp>
      <p:sp>
        <p:nvSpPr>
          <p:cNvPr id="3077"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600">
                <a:solidFill>
                  <a:srgbClr val="7F7F7F"/>
                </a:solidFill>
                <a:latin typeface="Arial" panose="020B0604020202020204" pitchFamily="34" charset="0"/>
              </a:rPr>
              <a:t>© ZTE Corporation. All rights reserved</a:t>
            </a:r>
          </a:p>
        </p:txBody>
      </p:sp>
      <p:sp>
        <p:nvSpPr>
          <p:cNvPr id="3078" name="Slide Number Placeholder 5"/>
          <p:cNvSpPr>
            <a:spLocks noGrp="1" noChangeArrowheads="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A55CD9BF-D78F-4ED3-9B4B-3BB009522CF6}"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3079" name="标题占位符 1"/>
          <p:cNvSpPr>
            <a:spLocks noGrp="1" noChangeArrowheads="1"/>
          </p:cNvSpPr>
          <p:nvPr>
            <p:ph type="title"/>
          </p:nvPr>
        </p:nvSpPr>
        <p:spPr bwMode="auto">
          <a:xfrm>
            <a:off x="333375" y="341313"/>
            <a:ext cx="8516938"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单击此处编辑母版标题样式</a:t>
            </a:r>
          </a:p>
        </p:txBody>
      </p:sp>
      <p:sp>
        <p:nvSpPr>
          <p:cNvPr id="3080" name="文本占位符 2"/>
          <p:cNvSpPr>
            <a:spLocks noGrp="1" noChangeArrowheads="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单击此处编辑母版文本样式</a:t>
            </a:r>
          </a:p>
          <a:p>
            <a:pPr lvl="1"/>
            <a:r>
              <a:rPr lang="zh-CN" altLang="zh-CN" smtClean="0"/>
              <a:t>二级</a:t>
            </a:r>
          </a:p>
          <a:p>
            <a:pPr lvl="2"/>
            <a:r>
              <a:rPr lang="zh-CN" altLang="zh-CN" smtClean="0"/>
              <a:t>三级</a:t>
            </a:r>
          </a:p>
          <a:p>
            <a:pPr lvl="3"/>
            <a:r>
              <a:rPr lang="zh-CN" altLang="zh-CN" smtClean="0"/>
              <a:t>四级</a:t>
            </a:r>
          </a:p>
          <a:p>
            <a:pPr lvl="4"/>
            <a:r>
              <a:rPr lang="zh-CN" altLang="zh-CN" smtClean="0"/>
              <a:t>五级</a:t>
            </a: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4x3-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88" y="-822325"/>
            <a:ext cx="9191626" cy="689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标题占位符 1"/>
          <p:cNvSpPr>
            <a:spLocks noGrp="1" noChangeArrowheads="1"/>
          </p:cNvSpPr>
          <p:nvPr>
            <p:ph type="title"/>
          </p:nvPr>
        </p:nvSpPr>
        <p:spPr bwMode="auto">
          <a:xfrm>
            <a:off x="333375" y="341313"/>
            <a:ext cx="8516938"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单击此处编辑母版标题样式</a:t>
            </a:r>
          </a:p>
        </p:txBody>
      </p:sp>
      <p:sp>
        <p:nvSpPr>
          <p:cNvPr id="4100" name="文本占位符 2"/>
          <p:cNvSpPr>
            <a:spLocks noGrp="1" noChangeArrowheads="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单击此处编辑母版文本样式</a:t>
            </a:r>
          </a:p>
          <a:p>
            <a:pPr lvl="1"/>
            <a:r>
              <a:rPr lang="zh-CN" altLang="zh-CN" smtClean="0"/>
              <a:t>二级</a:t>
            </a:r>
          </a:p>
          <a:p>
            <a:pPr lvl="2"/>
            <a:r>
              <a:rPr lang="zh-CN" altLang="zh-CN" smtClean="0"/>
              <a:t>三级</a:t>
            </a:r>
          </a:p>
          <a:p>
            <a:pPr lvl="3"/>
            <a:r>
              <a:rPr lang="zh-CN" altLang="zh-CN" smtClean="0"/>
              <a:t>四级</a:t>
            </a:r>
          </a:p>
          <a:p>
            <a:pPr lvl="4"/>
            <a:r>
              <a:rPr lang="zh-CN" altLang="zh-CN" smtClean="0"/>
              <a:t>五级</a:t>
            </a:r>
          </a:p>
        </p:txBody>
      </p:sp>
    </p:spTree>
  </p:cSld>
  <p:clrMap bg1="lt1" tx1="dk1" bg2="lt2" tx2="dk2" accent1="accent1" accent2="accent2" accent3="accent3" accent4="accent4" accent5="accent5" accent6="accent6" hlink="hlink" folHlink="folHlink"/>
  <p:sldLayoutIdLst>
    <p:sldLayoutId id="2147483660" r:id="rId1"/>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5122" name="Picture 2" descr="ZTE-PPT-16x9-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8"/>
          <p:cNvSpPr>
            <a:spLocks noChangeArrowheads="1"/>
          </p:cNvSpPr>
          <p:nvPr/>
        </p:nvSpPr>
        <p:spPr bwMode="auto">
          <a:xfrm>
            <a:off x="9236075" y="2576513"/>
            <a:ext cx="1360488" cy="12350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en-US" sz="900" noProof="1" smtClean="0">
                <a:solidFill>
                  <a:srgbClr val="FFFFFF"/>
                </a:solidFill>
                <a:latin typeface="Arial" panose="020B0604020202020204" pitchFamily="34" charset="0"/>
                <a:ea typeface="Heiti SC Light"/>
                <a:cs typeface="Heiti SC Light"/>
              </a:rPr>
              <a:t>Title:</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Type: </a:t>
            </a:r>
            <a:r>
              <a:rPr lang="en-US" altLang="en-US"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Size：22-24pt</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Color：The ZTE blue </a:t>
            </a:r>
          </a:p>
          <a:p>
            <a:pPr eaLnBrk="1" hangingPunct="1">
              <a:buFont typeface="Arial" panose="020B0604020202020204" pitchFamily="34" charset="0"/>
              <a:buNone/>
              <a:defRPr/>
            </a:pPr>
            <a:endParaRPr lang="en-US" altLang="en-US"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en-US" sz="900" noProof="1" smtClean="0">
                <a:solidFill>
                  <a:srgbClr val="FFFFFF"/>
                </a:solidFill>
                <a:latin typeface="Arial" panose="020B0604020202020204" pitchFamily="34" charset="0"/>
                <a:ea typeface="Heiti SC Light"/>
                <a:cs typeface="Heiti SC Light"/>
              </a:rPr>
              <a:t>Subtitle:</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Size：14-18pt</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Color: The ZTE green</a:t>
            </a:r>
          </a:p>
        </p:txBody>
      </p:sp>
      <p:grpSp>
        <p:nvGrpSpPr>
          <p:cNvPr id="5124" name="组 5"/>
          <p:cNvGrpSpPr/>
          <p:nvPr/>
        </p:nvGrpSpPr>
        <p:grpSpPr bwMode="auto">
          <a:xfrm>
            <a:off x="9364663" y="3851275"/>
            <a:ext cx="1392237" cy="989013"/>
            <a:chOff x="0" y="0"/>
            <a:chExt cx="1392554" cy="989008"/>
          </a:xfrm>
        </p:grpSpPr>
        <p:grpSp>
          <p:nvGrpSpPr>
            <p:cNvPr id="5129" name="组 6"/>
            <p:cNvGrpSpPr/>
            <p:nvPr/>
          </p:nvGrpSpPr>
          <p:grpSpPr bwMode="auto">
            <a:xfrm>
              <a:off x="0" y="0"/>
              <a:ext cx="935158" cy="254390"/>
              <a:chOff x="0" y="0"/>
              <a:chExt cx="935158" cy="254390"/>
            </a:xfrm>
          </p:grpSpPr>
          <p:sp>
            <p:nvSpPr>
              <p:cNvPr id="5135" name="矩形 18"/>
              <p:cNvSpPr>
                <a:spLocks noChangeArrowheads="1"/>
              </p:cNvSpPr>
              <p:nvPr/>
            </p:nvSpPr>
            <p:spPr bwMode="auto">
              <a:xfrm>
                <a:off x="0" y="0"/>
                <a:ext cx="254058" cy="253999"/>
              </a:xfrm>
              <a:prstGeom prst="rect">
                <a:avLst/>
              </a:prstGeom>
              <a:solidFill>
                <a:srgbClr val="008FD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5136" name="文本框 19"/>
              <p:cNvSpPr txBox="1">
                <a:spLocks noChangeArrowheads="1"/>
              </p:cNvSpPr>
              <p:nvPr/>
            </p:nvSpPr>
            <p:spPr bwMode="auto">
              <a:xfrm>
                <a:off x="217537" y="31750"/>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G143, B212</a:t>
                </a:r>
                <a:endParaRPr lang="zh-CN" altLang="en-US" sz="700" i="1" smtClean="0">
                  <a:solidFill>
                    <a:srgbClr val="FFFFFF"/>
                  </a:solidFill>
                  <a:latin typeface="Arial" panose="020B0604020202020204" pitchFamily="34" charset="0"/>
                </a:endParaRPr>
              </a:p>
            </p:txBody>
          </p:sp>
        </p:grpSp>
        <p:grpSp>
          <p:nvGrpSpPr>
            <p:cNvPr id="5130" name="组 9"/>
            <p:cNvGrpSpPr/>
            <p:nvPr/>
          </p:nvGrpSpPr>
          <p:grpSpPr bwMode="auto">
            <a:xfrm>
              <a:off x="0" y="373460"/>
              <a:ext cx="1199362" cy="254390"/>
              <a:chOff x="0" y="0"/>
              <a:chExt cx="1199362" cy="254390"/>
            </a:xfrm>
          </p:grpSpPr>
          <p:sp>
            <p:nvSpPr>
              <p:cNvPr id="5133" name="矩形 14"/>
              <p:cNvSpPr>
                <a:spLocks noChangeArrowheads="1"/>
              </p:cNvSpPr>
              <p:nvPr/>
            </p:nvSpPr>
            <p:spPr bwMode="auto">
              <a:xfrm>
                <a:off x="0" y="-399"/>
                <a:ext cx="254058" cy="253999"/>
              </a:xfrm>
              <a:prstGeom prst="rect">
                <a:avLst/>
              </a:prstGeom>
              <a:solidFill>
                <a:srgbClr val="8CC63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5134" name="文本框 15"/>
              <p:cNvSpPr txBox="1">
                <a:spLocks noChangeArrowheads="1"/>
              </p:cNvSpPr>
              <p:nvPr/>
            </p:nvSpPr>
            <p:spPr bwMode="auto">
              <a:xfrm>
                <a:off x="217537" y="31351"/>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R140,G198, B62</a:t>
                </a:r>
                <a:endParaRPr lang="zh-CN" altLang="en-US" sz="700" i="1" smtClean="0">
                  <a:solidFill>
                    <a:srgbClr val="FFFFFF"/>
                  </a:solidFill>
                  <a:latin typeface="Arial" panose="020B0604020202020204" pitchFamily="34" charset="0"/>
                </a:endParaRPr>
              </a:p>
            </p:txBody>
          </p:sp>
        </p:grpSp>
        <p:sp>
          <p:nvSpPr>
            <p:cNvPr id="5131" name="矩形 10"/>
            <p:cNvSpPr>
              <a:spLocks noChangeArrowheads="1"/>
            </p:cNvSpPr>
            <p:nvPr/>
          </p:nvSpPr>
          <p:spPr bwMode="auto">
            <a:xfrm>
              <a:off x="0" y="735009"/>
              <a:ext cx="254058" cy="253999"/>
            </a:xfrm>
            <a:prstGeom prst="rect">
              <a:avLst/>
            </a:prstGeom>
            <a:solidFill>
              <a:srgbClr val="5ACBF5"/>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5132" name="文本框 12"/>
            <p:cNvSpPr txBox="1">
              <a:spLocks noChangeArrowheads="1"/>
            </p:cNvSpPr>
            <p:nvPr/>
          </p:nvSpPr>
          <p:spPr bwMode="auto">
            <a:xfrm>
              <a:off x="217537" y="765171"/>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R90,G203, B245</a:t>
              </a:r>
              <a:endParaRPr lang="zh-CN" altLang="en-US" sz="700" i="1" smtClean="0">
                <a:solidFill>
                  <a:srgbClr val="FFFFFF"/>
                </a:solidFill>
                <a:latin typeface="Arial" panose="020B0604020202020204" pitchFamily="34" charset="0"/>
              </a:endParaRPr>
            </a:p>
          </p:txBody>
        </p:sp>
      </p:grpSp>
      <p:sp>
        <p:nvSpPr>
          <p:cNvPr id="5125" name="TextBox 16"/>
          <p:cNvSpPr txBox="1">
            <a:spLocks noChangeArrowheads="1"/>
          </p:cNvSpPr>
          <p:nvPr/>
        </p:nvSpPr>
        <p:spPr bwMode="auto">
          <a:xfrm>
            <a:off x="5030788" y="4852988"/>
            <a:ext cx="2190750" cy="169862"/>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600">
                <a:solidFill>
                  <a:srgbClr val="7F7F7F"/>
                </a:solidFill>
                <a:latin typeface="Arial" panose="020B0604020202020204" pitchFamily="34" charset="0"/>
              </a:rPr>
              <a:t>© ZTE All rights reserved</a:t>
            </a:r>
          </a:p>
        </p:txBody>
      </p:sp>
      <p:sp>
        <p:nvSpPr>
          <p:cNvPr id="5126" name="Slide Number Placeholder 5"/>
          <p:cNvSpPr>
            <a:spLocks noGrp="1" noChangeArrowheads="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75BEA079-0924-4DAB-986A-01D4AB3AAA08}"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5127" name="标题占位符 1"/>
          <p:cNvSpPr>
            <a:spLocks noGrp="1" noChangeArrowheads="1"/>
          </p:cNvSpPr>
          <p:nvPr>
            <p:ph type="title"/>
          </p:nvPr>
        </p:nvSpPr>
        <p:spPr bwMode="auto">
          <a:xfrm>
            <a:off x="333375" y="341313"/>
            <a:ext cx="8516938"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单击此处编辑母版标题样式</a:t>
            </a:r>
          </a:p>
        </p:txBody>
      </p:sp>
      <p:sp>
        <p:nvSpPr>
          <p:cNvPr id="5128" name="文本占位符 2"/>
          <p:cNvSpPr>
            <a:spLocks noGrp="1" noChangeArrowheads="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单击此处编辑母版文本样式</a:t>
            </a:r>
          </a:p>
          <a:p>
            <a:pPr lvl="1"/>
            <a:r>
              <a:rPr lang="zh-CN" altLang="zh-CN" smtClean="0"/>
              <a:t>二级</a:t>
            </a:r>
          </a:p>
          <a:p>
            <a:pPr lvl="2"/>
            <a:r>
              <a:rPr lang="zh-CN" altLang="zh-CN" smtClean="0"/>
              <a:t>三级</a:t>
            </a:r>
          </a:p>
          <a:p>
            <a:pPr lvl="3"/>
            <a:r>
              <a:rPr lang="zh-CN" altLang="zh-CN" smtClean="0"/>
              <a:t>四级</a:t>
            </a:r>
          </a:p>
          <a:p>
            <a:pPr lvl="4"/>
            <a:r>
              <a:rPr lang="zh-CN" altLang="zh-CN" smtClean="0"/>
              <a:t>五级</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标题占位符 1"/>
          <p:cNvSpPr>
            <a:spLocks noGrp="1"/>
          </p:cNvSpPr>
          <p:nvPr>
            <p:ph type="title"/>
          </p:nvPr>
        </p:nvSpPr>
        <p:spPr bwMode="auto">
          <a:xfrm>
            <a:off x="333375" y="341313"/>
            <a:ext cx="8516938"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en-US" smtClean="0"/>
              <a:t>单击此处编辑母版标题样式</a:t>
            </a:r>
          </a:p>
        </p:txBody>
      </p:sp>
      <p:sp>
        <p:nvSpPr>
          <p:cNvPr id="6147" name="文本占位符 2"/>
          <p:cNvSpPr>
            <a:spLocks noGrp="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457200" rtl="0" eaLnBrk="0" fontAlgn="base" latinLnBrk="1" hangingPunct="0">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0" fontAlgn="base" latinLnBrk="1" hangingPunct="0">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0" fontAlgn="base" latinLnBrk="1" hangingPunct="0">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0" fontAlgn="base" latinLnBrk="1" hangingPunct="0">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0" fontAlgn="base" latinLnBrk="1" hangingPunct="0">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0" fontAlgn="base" latinLnBrk="1" hangingPunct="0">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0" fontAlgn="base" latinLnBrk="1" hangingPunct="0">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0" fontAlgn="base" latinLnBrk="1" hangingPunct="0">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0" fontAlgn="base" latinLnBrk="1" hangingPunct="0">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0" fontAlgn="base" latinLnBrk="1" hangingPunct="0">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标题占位符 1"/>
          <p:cNvSpPr>
            <a:spLocks noGrp="1"/>
          </p:cNvSpPr>
          <p:nvPr>
            <p:ph type="title"/>
          </p:nvPr>
        </p:nvSpPr>
        <p:spPr bwMode="auto">
          <a:xfrm>
            <a:off x="168275" y="177800"/>
            <a:ext cx="8628063"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3993" tIns="26996" rIns="53993" bIns="26996" numCol="1" anchor="ctr" anchorCtr="0" compatLnSpc="1"/>
          <a:lstStyle/>
          <a:p>
            <a:pPr lvl="0"/>
            <a:r>
              <a:rPr lang="zh-CN" altLang="en-US" smtClean="0"/>
              <a:t>单击此处编辑母版标题样式</a:t>
            </a:r>
          </a:p>
        </p:txBody>
      </p:sp>
      <p:sp>
        <p:nvSpPr>
          <p:cNvPr id="7171" name="文本占位符 2"/>
          <p:cNvSpPr>
            <a:spLocks noGrp="1"/>
          </p:cNvSpPr>
          <p:nvPr>
            <p:ph type="body" idx="1"/>
          </p:nvPr>
        </p:nvSpPr>
        <p:spPr bwMode="auto">
          <a:xfrm>
            <a:off x="180975" y="1052513"/>
            <a:ext cx="8615363" cy="318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3993" tIns="26996" rIns="53993" bIns="26996" numCol="1" anchor="t" anchorCtr="0" compatLnSpc="1"/>
          <a:lstStyle/>
          <a:p>
            <a:pPr lvl="0"/>
            <a:r>
              <a:rPr lang="zh-CN" altLang="en-US" smtClean="0"/>
              <a:t>单击此处编辑母版文本样式</a:t>
            </a:r>
          </a:p>
          <a:p>
            <a:pPr lvl="1"/>
            <a:r>
              <a:rPr lang="zh-CN" altLang="en-US" smtClean="0"/>
              <a:t>二级</a:t>
            </a:r>
          </a:p>
          <a:p>
            <a:pPr lvl="2"/>
            <a:r>
              <a:rPr lang="zh-CN" altLang="en-US" smtClean="0"/>
              <a:t>三级</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457200" rtl="0" eaLnBrk="0" fontAlgn="base" hangingPunct="0">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0" fontAlgn="base" hangingPunct="0">
        <a:spcBef>
          <a:spcPct val="0"/>
        </a:spcBef>
        <a:spcAft>
          <a:spcPct val="0"/>
        </a:spcAft>
        <a:defRPr kumimoji="1" sz="2400" b="1">
          <a:solidFill>
            <a:srgbClr val="008ED3"/>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kumimoji="1" sz="2400" b="1">
          <a:solidFill>
            <a:srgbClr val="008ED3"/>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kumimoji="1" sz="2400" b="1">
          <a:solidFill>
            <a:srgbClr val="008ED3"/>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kumimoji="1" sz="2400" b="1">
          <a:solidFill>
            <a:srgbClr val="008ED3"/>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0025" indent="-200025" algn="l" defTabSz="457200" rtl="0" eaLnBrk="0" fontAlgn="base" hangingPunct="0">
        <a:lnSpc>
          <a:spcPct val="150000"/>
        </a:lnSpc>
        <a:spcBef>
          <a:spcPct val="0"/>
        </a:spcBef>
        <a:spcAft>
          <a:spcPct val="0"/>
        </a:spcAft>
        <a:buClr>
          <a:srgbClr val="008ED3"/>
        </a:buClr>
        <a:buSzPct val="80000"/>
        <a:buFont typeface="Wingdings" panose="05000000000000000000" pitchFamily="2" charset="2"/>
        <a:buChar char="n"/>
        <a:defRPr kumimoji="1" lang="zh-CN" altLang="en-US" kern="1200">
          <a:solidFill>
            <a:srgbClr val="404040"/>
          </a:solidFill>
          <a:latin typeface="+mj-lt"/>
          <a:ea typeface="微软雅黑" panose="020B0503020204020204" charset="-122"/>
          <a:cs typeface="Arial" panose="020B0604020202020204" pitchFamily="34" charset="0"/>
        </a:defRPr>
      </a:lvl1pPr>
      <a:lvl2pPr marL="401955" indent="-200025" algn="l" defTabSz="457200" rtl="0" eaLnBrk="0" fontAlgn="base" hangingPunct="0">
        <a:lnSpc>
          <a:spcPct val="150000"/>
        </a:lnSpc>
        <a:spcBef>
          <a:spcPct val="0"/>
        </a:spcBef>
        <a:spcAft>
          <a:spcPct val="0"/>
        </a:spcAft>
        <a:buClr>
          <a:srgbClr val="008ED3"/>
        </a:buClr>
        <a:buSzPct val="80000"/>
        <a:buFont typeface="Wingdings" panose="05000000000000000000" pitchFamily="2" charset="2"/>
        <a:buChar char="u"/>
        <a:defRPr kumimoji="1" lang="zh-CN" altLang="en-US" sz="1500" kern="1200">
          <a:solidFill>
            <a:srgbClr val="404040"/>
          </a:solidFill>
          <a:latin typeface="+mj-lt"/>
          <a:ea typeface="微软雅黑" panose="020B0503020204020204" charset="-122"/>
          <a:cs typeface="Arial" panose="020B0604020202020204" pitchFamily="34" charset="0"/>
        </a:defRPr>
      </a:lvl2pPr>
      <a:lvl3pPr marL="601980" indent="-200025" algn="l" defTabSz="457200" rtl="0" eaLnBrk="0" fontAlgn="base" hangingPunct="0">
        <a:lnSpc>
          <a:spcPct val="150000"/>
        </a:lnSpc>
        <a:spcBef>
          <a:spcPct val="0"/>
        </a:spcBef>
        <a:spcAft>
          <a:spcPct val="0"/>
        </a:spcAft>
        <a:buClr>
          <a:srgbClr val="008ED3"/>
        </a:buClr>
        <a:buSzPct val="80000"/>
        <a:buFont typeface="Wingdings" panose="05000000000000000000" pitchFamily="2" charset="2"/>
        <a:buChar char="l"/>
        <a:defRPr kumimoji="1" lang="zh-CN" altLang="en-US" sz="1500" kern="1200">
          <a:solidFill>
            <a:srgbClr val="404040"/>
          </a:solidFill>
          <a:latin typeface="+mj-lt"/>
          <a:ea typeface="微软雅黑" panose="020B0503020204020204" charset="-122"/>
          <a:cs typeface="Arial" panose="020B0604020202020204" pitchFamily="34" charset="0"/>
        </a:defRPr>
      </a:lvl3pPr>
      <a:lvl4pPr marL="1600200" indent="-228600" algn="l" defTabSz="457200" rtl="0" eaLnBrk="0" fontAlgn="base" hangingPunct="0">
        <a:lnSpc>
          <a:spcPct val="120000"/>
        </a:lnSpc>
        <a:spcBef>
          <a:spcPct val="20000"/>
        </a:spcBef>
        <a:spcAft>
          <a:spcPct val="0"/>
        </a:spcAft>
        <a:buClr>
          <a:srgbClr val="008ED3"/>
        </a:buClr>
        <a:buSzPct val="80000"/>
        <a:buFont typeface="Wingdings" panose="05000000000000000000" pitchFamily="2" charset="2"/>
        <a:buChar char="n"/>
        <a:defRPr kumimoji="1" lang="zh-CN" altLang="en-US" kern="1200">
          <a:solidFill>
            <a:srgbClr val="404040"/>
          </a:solidFill>
          <a:latin typeface="+mj-lt"/>
          <a:ea typeface="微软雅黑" panose="020B0503020204020204" charset="-122"/>
          <a:cs typeface="Arial" panose="020B0604020202020204" pitchFamily="34" charset="0"/>
        </a:defRPr>
      </a:lvl4pPr>
      <a:lvl5pPr marL="2057400" indent="-228600" algn="l" defTabSz="457200" rtl="0" eaLnBrk="0" fontAlgn="base" hangingPunct="0">
        <a:lnSpc>
          <a:spcPct val="120000"/>
        </a:lnSpc>
        <a:spcBef>
          <a:spcPct val="20000"/>
        </a:spcBef>
        <a:spcAft>
          <a:spcPct val="0"/>
        </a:spcAft>
        <a:buClr>
          <a:srgbClr val="008ED3"/>
        </a:buClr>
        <a:buSzPct val="80000"/>
        <a:buFont typeface="Wingdings" panose="05000000000000000000" pitchFamily="2" charset="2"/>
        <a:buChar char="n"/>
        <a:defRPr kumimoji="1" lang="zh-CN" altLang="en-US" kern="1200">
          <a:solidFill>
            <a:srgbClr val="404040"/>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标题占位符 1"/>
          <p:cNvSpPr>
            <a:spLocks noGrp="1"/>
          </p:cNvSpPr>
          <p:nvPr>
            <p:ph type="title"/>
          </p:nvPr>
        </p:nvSpPr>
        <p:spPr bwMode="auto">
          <a:xfrm>
            <a:off x="333375" y="341313"/>
            <a:ext cx="8516938"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en-US" smtClean="0"/>
              <a:t>单击此处编辑母版标题样式</a:t>
            </a:r>
          </a:p>
        </p:txBody>
      </p:sp>
      <p:sp>
        <p:nvSpPr>
          <p:cNvPr id="8195" name="文本占位符 2"/>
          <p:cNvSpPr>
            <a:spLocks noGrp="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Lst>
  <p:txStyles>
    <p:titleStyle>
      <a:lvl1pPr algn="l" defTabSz="457200" rtl="0" eaLnBrk="0" fontAlgn="base" hangingPunct="0">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0" fontAlgn="base" hangingPunct="0">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9218" name="Rectangle 8"/>
          <p:cNvSpPr>
            <a:spLocks noChangeArrowheads="1"/>
          </p:cNvSpPr>
          <p:nvPr/>
        </p:nvSpPr>
        <p:spPr bwMode="auto">
          <a:xfrm>
            <a:off x="9236075" y="2576513"/>
            <a:ext cx="1360488" cy="12350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en-US" sz="900" noProof="1" smtClean="0">
                <a:solidFill>
                  <a:srgbClr val="FFFFFF"/>
                </a:solidFill>
                <a:latin typeface="Arial" panose="020B0604020202020204" pitchFamily="34" charset="0"/>
                <a:ea typeface="Heiti SC Light"/>
                <a:cs typeface="Heiti SC Light"/>
              </a:rPr>
              <a:t>Title:</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Type: </a:t>
            </a:r>
            <a:r>
              <a:rPr lang="en-US" altLang="en-US"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Size：22-24pt</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Color：The ZTE blue </a:t>
            </a:r>
          </a:p>
          <a:p>
            <a:pPr eaLnBrk="1" hangingPunct="1">
              <a:buFont typeface="Arial" panose="020B0604020202020204" pitchFamily="34" charset="0"/>
              <a:buNone/>
              <a:defRPr/>
            </a:pPr>
            <a:endParaRPr lang="en-US" altLang="en-US"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en-US" sz="900" noProof="1" smtClean="0">
                <a:solidFill>
                  <a:srgbClr val="FFFFFF"/>
                </a:solidFill>
                <a:latin typeface="Arial" panose="020B0604020202020204" pitchFamily="34" charset="0"/>
                <a:ea typeface="Heiti SC Light"/>
                <a:cs typeface="Heiti SC Light"/>
              </a:rPr>
              <a:t>Subtitle:</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Size：14-18pt</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Color: The ZTE green</a:t>
            </a:r>
          </a:p>
        </p:txBody>
      </p:sp>
      <p:grpSp>
        <p:nvGrpSpPr>
          <p:cNvPr id="9219" name="组 5"/>
          <p:cNvGrpSpPr/>
          <p:nvPr/>
        </p:nvGrpSpPr>
        <p:grpSpPr bwMode="auto">
          <a:xfrm>
            <a:off x="9364663" y="3851275"/>
            <a:ext cx="1392237" cy="989013"/>
            <a:chOff x="0" y="0"/>
            <a:chExt cx="1392554" cy="989008"/>
          </a:xfrm>
        </p:grpSpPr>
        <p:grpSp>
          <p:nvGrpSpPr>
            <p:cNvPr id="9223" name="组 6"/>
            <p:cNvGrpSpPr/>
            <p:nvPr/>
          </p:nvGrpSpPr>
          <p:grpSpPr bwMode="auto">
            <a:xfrm>
              <a:off x="0" y="0"/>
              <a:ext cx="935158" cy="254390"/>
              <a:chOff x="0" y="0"/>
              <a:chExt cx="935158" cy="254390"/>
            </a:xfrm>
          </p:grpSpPr>
          <p:sp>
            <p:nvSpPr>
              <p:cNvPr id="9229" name="矩形 18"/>
              <p:cNvSpPr>
                <a:spLocks noChangeArrowheads="1"/>
              </p:cNvSpPr>
              <p:nvPr/>
            </p:nvSpPr>
            <p:spPr bwMode="auto">
              <a:xfrm>
                <a:off x="0" y="0"/>
                <a:ext cx="254058" cy="253999"/>
              </a:xfrm>
              <a:prstGeom prst="rect">
                <a:avLst/>
              </a:prstGeom>
              <a:solidFill>
                <a:srgbClr val="008FD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9230" name="文本框 19"/>
              <p:cNvSpPr txBox="1">
                <a:spLocks noChangeArrowheads="1"/>
              </p:cNvSpPr>
              <p:nvPr/>
            </p:nvSpPr>
            <p:spPr bwMode="auto">
              <a:xfrm>
                <a:off x="217537" y="31750"/>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G143, B212</a:t>
                </a:r>
                <a:endParaRPr lang="zh-CN" altLang="en-US" sz="700" i="1" smtClean="0">
                  <a:solidFill>
                    <a:srgbClr val="FFFFFF"/>
                  </a:solidFill>
                  <a:latin typeface="Arial" panose="020B0604020202020204" pitchFamily="34" charset="0"/>
                </a:endParaRPr>
              </a:p>
            </p:txBody>
          </p:sp>
        </p:grpSp>
        <p:grpSp>
          <p:nvGrpSpPr>
            <p:cNvPr id="9224" name="组 9"/>
            <p:cNvGrpSpPr/>
            <p:nvPr/>
          </p:nvGrpSpPr>
          <p:grpSpPr bwMode="auto">
            <a:xfrm>
              <a:off x="0" y="373460"/>
              <a:ext cx="1199362" cy="254390"/>
              <a:chOff x="0" y="0"/>
              <a:chExt cx="1199362" cy="254390"/>
            </a:xfrm>
          </p:grpSpPr>
          <p:sp>
            <p:nvSpPr>
              <p:cNvPr id="9227" name="矩形 14"/>
              <p:cNvSpPr>
                <a:spLocks noChangeArrowheads="1"/>
              </p:cNvSpPr>
              <p:nvPr/>
            </p:nvSpPr>
            <p:spPr bwMode="auto">
              <a:xfrm>
                <a:off x="0" y="-399"/>
                <a:ext cx="254058" cy="253999"/>
              </a:xfrm>
              <a:prstGeom prst="rect">
                <a:avLst/>
              </a:prstGeom>
              <a:solidFill>
                <a:srgbClr val="8CC63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9228" name="文本框 15"/>
              <p:cNvSpPr txBox="1">
                <a:spLocks noChangeArrowheads="1"/>
              </p:cNvSpPr>
              <p:nvPr/>
            </p:nvSpPr>
            <p:spPr bwMode="auto">
              <a:xfrm>
                <a:off x="217537" y="31351"/>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R140,G198, B62</a:t>
                </a:r>
                <a:endParaRPr lang="zh-CN" altLang="en-US" sz="700" i="1" smtClean="0">
                  <a:solidFill>
                    <a:srgbClr val="FFFFFF"/>
                  </a:solidFill>
                  <a:latin typeface="Arial" panose="020B0604020202020204" pitchFamily="34" charset="0"/>
                </a:endParaRPr>
              </a:p>
            </p:txBody>
          </p:sp>
        </p:grpSp>
        <p:sp>
          <p:nvSpPr>
            <p:cNvPr id="9225" name="矩形 10"/>
            <p:cNvSpPr>
              <a:spLocks noChangeArrowheads="1"/>
            </p:cNvSpPr>
            <p:nvPr/>
          </p:nvSpPr>
          <p:spPr bwMode="auto">
            <a:xfrm>
              <a:off x="0" y="735009"/>
              <a:ext cx="254058" cy="253999"/>
            </a:xfrm>
            <a:prstGeom prst="rect">
              <a:avLst/>
            </a:prstGeom>
            <a:solidFill>
              <a:srgbClr val="5ACBF5"/>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9226" name="文本框 12"/>
            <p:cNvSpPr txBox="1">
              <a:spLocks noChangeArrowheads="1"/>
            </p:cNvSpPr>
            <p:nvPr/>
          </p:nvSpPr>
          <p:spPr bwMode="auto">
            <a:xfrm>
              <a:off x="217537" y="765171"/>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R90,G203, B245</a:t>
              </a:r>
              <a:endParaRPr lang="zh-CN" altLang="en-US" sz="700" i="1" smtClean="0">
                <a:solidFill>
                  <a:srgbClr val="FFFFFF"/>
                </a:solidFill>
                <a:latin typeface="Arial" panose="020B0604020202020204" pitchFamily="34" charset="0"/>
              </a:endParaRPr>
            </a:p>
          </p:txBody>
        </p:sp>
      </p:grpSp>
      <p:sp>
        <p:nvSpPr>
          <p:cNvPr id="9220" name="TextBox 16"/>
          <p:cNvSpPr txBox="1">
            <a:spLocks noChangeArrowheads="1"/>
          </p:cNvSpPr>
          <p:nvPr/>
        </p:nvSpPr>
        <p:spPr bwMode="auto">
          <a:xfrm>
            <a:off x="5030788" y="4852988"/>
            <a:ext cx="2190750" cy="169862"/>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600">
                <a:solidFill>
                  <a:srgbClr val="7F7F7F"/>
                </a:solidFill>
                <a:latin typeface="Arial" panose="020B0604020202020204" pitchFamily="34" charset="0"/>
              </a:rPr>
              <a:t>© ZTE All rights reserved</a:t>
            </a:r>
          </a:p>
        </p:txBody>
      </p:sp>
      <p:sp>
        <p:nvSpPr>
          <p:cNvPr id="9221" name="Slide Number Placeholder 5"/>
          <p:cNvSpPr>
            <a:spLocks noGrp="1" noChangeArrowheads="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258409B1-BD9C-42FA-9D0B-3594A7B353B2}"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pic>
        <p:nvPicPr>
          <p:cNvPr id="9222" name="Picture 2" descr="C:\Users\00032996\Pictures\图片1.jp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7"/>
          <p:cNvSpPr>
            <a:spLocks noGrp="1"/>
          </p:cNvSpPr>
          <p:nvPr>
            <p:ph type="ctrTitle" idx="4294967295"/>
          </p:nvPr>
        </p:nvSpPr>
        <p:spPr>
          <a:xfrm>
            <a:off x="894807" y="1888582"/>
            <a:ext cx="7504610" cy="736600"/>
          </a:xfrm>
        </p:spPr>
        <p:txBody>
          <a:bodyPr anchor="ctr"/>
          <a:lstStyle/>
          <a:p>
            <a:pPr algn="ctr" eaLnBrk="1" hangingPunct="1"/>
            <a:r>
              <a:rPr lang="en-US" altLang="zh-CN" sz="3200" dirty="0" smtClean="0">
                <a:solidFill>
                  <a:schemeClr val="bg1"/>
                </a:solidFill>
              </a:rPr>
              <a:t>Discussion </a:t>
            </a:r>
            <a:r>
              <a:rPr lang="en-US" altLang="zh-CN" sz="3200" smtClean="0">
                <a:solidFill>
                  <a:schemeClr val="bg1"/>
                </a:solidFill>
              </a:rPr>
              <a:t>on </a:t>
            </a:r>
            <a:r>
              <a:rPr lang="en-US" altLang="zh-CN" sz="3200" smtClean="0">
                <a:solidFill>
                  <a:schemeClr val="bg1"/>
                </a:solidFill>
              </a:rPr>
              <a:t>IoT-NTN </a:t>
            </a:r>
            <a:r>
              <a:rPr lang="en-US" altLang="zh-CN" sz="3200" dirty="0" smtClean="0">
                <a:solidFill>
                  <a:schemeClr val="bg1"/>
                </a:solidFill>
              </a:rPr>
              <a:t>in Rel-18</a:t>
            </a:r>
            <a:endParaRPr lang="en-US" sz="3200" dirty="0" smtClean="0">
              <a:solidFill>
                <a:schemeClr val="bg1"/>
              </a:solidFill>
            </a:endParaRPr>
          </a:p>
        </p:txBody>
      </p:sp>
      <p:sp>
        <p:nvSpPr>
          <p:cNvPr id="51204" name="文本框 4"/>
          <p:cNvSpPr txBox="1">
            <a:spLocks noChangeArrowheads="1"/>
          </p:cNvSpPr>
          <p:nvPr/>
        </p:nvSpPr>
        <p:spPr bwMode="auto">
          <a:xfrm>
            <a:off x="7468689" y="122238"/>
            <a:ext cx="1612265"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nSpc>
                <a:spcPct val="100000"/>
              </a:lnSpc>
              <a:spcBef>
                <a:spcPct val="0"/>
              </a:spcBef>
              <a:buFontTx/>
              <a:buNone/>
            </a:pPr>
            <a:r>
              <a:rPr kumimoji="1" lang="en-US" altLang="zh-CN" sz="2400" dirty="0" smtClean="0">
                <a:solidFill>
                  <a:schemeClr val="bg1"/>
                </a:solidFill>
                <a:ea typeface="宋体" panose="02010600030101010101" pitchFamily="2" charset="-122"/>
              </a:rPr>
              <a:t>RP-213401</a:t>
            </a:r>
            <a:endParaRPr kumimoji="1" lang="en-US" altLang="zh-CN" sz="2400" dirty="0">
              <a:solidFill>
                <a:schemeClr val="bg1"/>
              </a:solidFill>
              <a:ea typeface="宋体" panose="02010600030101010101" pitchFamily="2" charset="-122"/>
            </a:endParaRPr>
          </a:p>
        </p:txBody>
      </p:sp>
      <p:sp>
        <p:nvSpPr>
          <p:cNvPr id="2" name="矩形 1"/>
          <p:cNvSpPr/>
          <p:nvPr/>
        </p:nvSpPr>
        <p:spPr>
          <a:xfrm>
            <a:off x="189068" y="122238"/>
            <a:ext cx="4572000" cy="1477328"/>
          </a:xfrm>
          <a:prstGeom prst="rect">
            <a:avLst/>
          </a:prstGeom>
        </p:spPr>
        <p:txBody>
          <a:bodyPr>
            <a:spAutoFit/>
          </a:bodyPr>
          <a:lstStyle/>
          <a:p>
            <a:r>
              <a:rPr kumimoji="1" lang="en-US" altLang="zh-CN" dirty="0">
                <a:solidFill>
                  <a:schemeClr val="bg1"/>
                </a:solidFill>
              </a:rPr>
              <a:t>3GPP TSG RAN Meeting #</a:t>
            </a:r>
            <a:r>
              <a:rPr kumimoji="1" lang="en-US" altLang="zh-CN" dirty="0" smtClean="0">
                <a:solidFill>
                  <a:schemeClr val="bg1"/>
                </a:solidFill>
              </a:rPr>
              <a:t>94-e</a:t>
            </a:r>
            <a:endParaRPr kumimoji="1" lang="en-US" altLang="zh-CN" dirty="0">
              <a:solidFill>
                <a:schemeClr val="bg1"/>
              </a:solidFill>
            </a:endParaRPr>
          </a:p>
          <a:p>
            <a:pPr hangingPunct="1"/>
            <a:r>
              <a:rPr kumimoji="1" lang="en-US" altLang="zh-CN" dirty="0">
                <a:solidFill>
                  <a:schemeClr val="bg1"/>
                </a:solidFill>
              </a:rPr>
              <a:t>Electronic Meeting, </a:t>
            </a:r>
            <a:r>
              <a:rPr kumimoji="1" lang="en-US" altLang="zh-CN" dirty="0" smtClean="0">
                <a:solidFill>
                  <a:schemeClr val="bg1"/>
                </a:solidFill>
              </a:rPr>
              <a:t>December 6 - 17</a:t>
            </a:r>
            <a:r>
              <a:rPr kumimoji="1" lang="en-US" altLang="zh-CN" dirty="0">
                <a:solidFill>
                  <a:schemeClr val="bg1"/>
                </a:solidFill>
              </a:rPr>
              <a:t>, 2021</a:t>
            </a:r>
            <a:endParaRPr kumimoji="1" lang="zh-CN" altLang="zh-CN" dirty="0">
              <a:solidFill>
                <a:schemeClr val="bg1"/>
              </a:solidFill>
            </a:endParaRPr>
          </a:p>
          <a:p>
            <a:pPr hangingPunct="1"/>
            <a:endParaRPr kumimoji="1" lang="zh-CN" altLang="zh-CN" dirty="0">
              <a:solidFill>
                <a:schemeClr val="bg1"/>
              </a:solidFill>
            </a:endParaRPr>
          </a:p>
          <a:p>
            <a:r>
              <a:rPr lang="en-GB" altLang="zh-CN" dirty="0">
                <a:solidFill>
                  <a:schemeClr val="bg1"/>
                </a:solidFill>
              </a:rPr>
              <a:t>Source: 	ZTE, </a:t>
            </a:r>
            <a:r>
              <a:rPr lang="en-GB" altLang="zh-CN" dirty="0" err="1">
                <a:solidFill>
                  <a:schemeClr val="bg1"/>
                </a:solidFill>
              </a:rPr>
              <a:t>Sanechips</a:t>
            </a:r>
            <a:endParaRPr lang="en-GB" altLang="zh-CN" dirty="0">
              <a:solidFill>
                <a:schemeClr val="bg1"/>
              </a:solidFill>
            </a:endParaRPr>
          </a:p>
          <a:p>
            <a:r>
              <a:rPr lang="en-GB" altLang="zh-CN" dirty="0">
                <a:solidFill>
                  <a:schemeClr val="bg1"/>
                </a:solidFill>
              </a:rPr>
              <a:t>Agenda:   </a:t>
            </a:r>
            <a:r>
              <a:rPr lang="en-GB" altLang="zh-CN" dirty="0" smtClean="0">
                <a:solidFill>
                  <a:schemeClr val="bg1"/>
                </a:solidFill>
              </a:rPr>
              <a:t>8A.2</a:t>
            </a:r>
            <a:endParaRPr lang="en-GB" altLang="zh-CN"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499" y="161428"/>
            <a:ext cx="8810625" cy="722312"/>
          </a:xfrm>
          <a:noFill/>
          <a:ln w="9525">
            <a:noFill/>
            <a:miter lim="800000"/>
          </a:ln>
        </p:spPr>
        <p:txBody>
          <a:bodyPr vert="horz" wrap="square" lIns="53993" tIns="26996" rIns="53993" bIns="26996" numCol="1" rtlCol="0" anchor="ctr" anchorCtr="0" compatLnSpc="1">
            <a:noAutofit/>
          </a:bodyPr>
          <a:lstStyle/>
          <a:p>
            <a:r>
              <a:rPr lang="en-GB" altLang="zh-CN" sz="2700" b="1" dirty="0" smtClean="0">
                <a:solidFill>
                  <a:srgbClr val="008FD4"/>
                </a:solidFill>
                <a:cs typeface="Arial" panose="020B0604020202020204" pitchFamily="34" charset="0"/>
                <a:sym typeface="+mn-ea"/>
              </a:rPr>
              <a:t>Discussion on the scope</a:t>
            </a:r>
            <a:endParaRPr lang="en-US" altLang="zh-CN" sz="2700" b="1" dirty="0">
              <a:solidFill>
                <a:srgbClr val="008FD4"/>
              </a:solidFill>
              <a:cs typeface="Arial" panose="020B0604020202020204" pitchFamily="34" charset="0"/>
              <a:sym typeface="+mn-ea"/>
            </a:endParaRPr>
          </a:p>
        </p:txBody>
      </p:sp>
      <p:sp>
        <p:nvSpPr>
          <p:cNvPr id="3" name="Content Placeholder 2"/>
          <p:cNvSpPr>
            <a:spLocks noGrp="1"/>
          </p:cNvSpPr>
          <p:nvPr>
            <p:ph idx="4294967295"/>
          </p:nvPr>
        </p:nvSpPr>
        <p:spPr>
          <a:xfrm>
            <a:off x="307135" y="1225386"/>
            <a:ext cx="8231848" cy="3587245"/>
          </a:xfrm>
          <a:prstGeom prst="rect">
            <a:avLst/>
          </a:prstGeom>
        </p:spPr>
        <p:txBody>
          <a:bodyPr>
            <a:normAutofit lnSpcReduction="10000"/>
          </a:bodyPr>
          <a:lstStyle/>
          <a:p>
            <a:pPr marL="342900" lvl="1" indent="-342900">
              <a:buFont typeface="Arial" panose="020B0604020202020204" pitchFamily="34" charset="0"/>
              <a:buChar char="•"/>
            </a:pPr>
            <a:r>
              <a:rPr lang="en-US" altLang="zh-CN" dirty="0" smtClean="0"/>
              <a:t>The initial WID has been proposed in [RP-212729];</a:t>
            </a:r>
          </a:p>
          <a:p>
            <a:pPr marL="342900" lvl="1" indent="-342900">
              <a:buFont typeface="Arial" panose="020B0604020202020204" pitchFamily="34" charset="0"/>
              <a:buChar char="•"/>
            </a:pPr>
            <a:r>
              <a:rPr lang="en-US" altLang="zh-CN" dirty="0" smtClean="0"/>
              <a:t>For the mobility enhancement:</a:t>
            </a:r>
          </a:p>
          <a:p>
            <a:pPr marL="742950" lvl="2" indent="-342900"/>
            <a:r>
              <a:rPr lang="en-GB" altLang="zh-CN" sz="1000" dirty="0" smtClean="0"/>
              <a:t>Regarding the IoT carrier selection: In IoT-NTN, the legacy solution can be applicable without additional enhancement for the NTN deployment including one beam per cell and multiple-beam per cell. Even for multiple-beam per cell, how to map the carrier to beam is up to </a:t>
            </a:r>
            <a:r>
              <a:rPr lang="en-GB" altLang="zh-CN" sz="1000" dirty="0" err="1" smtClean="0"/>
              <a:t>eNB’s</a:t>
            </a:r>
            <a:r>
              <a:rPr lang="en-GB" altLang="zh-CN" sz="1000" dirty="0" smtClean="0"/>
              <a:t> implementation without additional needs for enhancement.</a:t>
            </a:r>
          </a:p>
          <a:p>
            <a:pPr marL="742950" lvl="2" indent="-342900"/>
            <a:r>
              <a:rPr lang="en-GB" altLang="zh-CN" sz="1000" dirty="0"/>
              <a:t>Regarding the </a:t>
            </a:r>
            <a:r>
              <a:rPr lang="en-US" altLang="zh-CN" sz="1000" dirty="0"/>
              <a:t>RRC </a:t>
            </a:r>
            <a:r>
              <a:rPr lang="en-US" altLang="zh-CN" sz="1000" dirty="0" smtClean="0"/>
              <a:t>reestablishment: As pointed during the previous discussion, the RRC reestablishment can be considered to address the issues for both mobility and discontinuous coverage, it’s preferred to highlight this part explicitly in the WID.</a:t>
            </a:r>
            <a:endParaRPr lang="en-US" altLang="zh-CN" sz="1000" dirty="0"/>
          </a:p>
          <a:p>
            <a:pPr marL="342900" lvl="1" indent="-342900">
              <a:buFont typeface="Arial" panose="020B0604020202020204" pitchFamily="34" charset="0"/>
              <a:buChar char="•"/>
            </a:pPr>
            <a:r>
              <a:rPr lang="en-US" altLang="zh-CN" dirty="0" smtClean="0"/>
              <a:t>Further enhancement to the discontinuous coverage</a:t>
            </a:r>
          </a:p>
          <a:p>
            <a:pPr marL="742950" lvl="2" indent="-342900"/>
            <a:r>
              <a:rPr lang="en-GB" altLang="zh-CN" sz="1050" dirty="0" smtClean="0"/>
              <a:t>In Rel-17, regarding this topic, the following agreements have been made:</a:t>
            </a:r>
            <a:endParaRPr lang="en-US" altLang="zh-CN" sz="1050" dirty="0" smtClean="0"/>
          </a:p>
          <a:p>
            <a:pPr marL="1200150" lvl="3" indent="-342900"/>
            <a:r>
              <a:rPr lang="en-GB" altLang="zh-CN" sz="900" dirty="0" smtClean="0"/>
              <a:t>[</a:t>
            </a:r>
            <a:r>
              <a:rPr lang="en-GB" altLang="zh-CN" sz="900" dirty="0"/>
              <a:t>RAN2#116-e</a:t>
            </a:r>
            <a:r>
              <a:rPr lang="en-GB" altLang="zh-CN" sz="900" dirty="0" smtClean="0"/>
              <a:t>]: Support of discontinuous coverage without excessive UE power consumption and without excessive failures / recovery actions. If found needed, minor enhancements to the existing power saving mechanisms e.g. DRX, PSM, eDRX, relaxed monitoring, and (G)WUS;</a:t>
            </a:r>
            <a:endParaRPr lang="en-GB" altLang="zh-CN" sz="700" dirty="0" smtClean="0"/>
          </a:p>
          <a:p>
            <a:pPr marL="1200150" lvl="3" indent="-342900"/>
            <a:r>
              <a:rPr lang="en-GB" altLang="zh-CN" sz="900" dirty="0" smtClean="0"/>
              <a:t>[RAN</a:t>
            </a:r>
            <a:r>
              <a:rPr lang="en-US" altLang="zh-CN" sz="900" dirty="0" smtClean="0"/>
              <a:t>#93-e</a:t>
            </a:r>
            <a:r>
              <a:rPr lang="en-GB" altLang="zh-CN" sz="900" dirty="0" smtClean="0"/>
              <a:t>]: Reply LS [RP-212617] to </a:t>
            </a:r>
          </a:p>
          <a:p>
            <a:pPr marL="1657350" lvl="4" indent="-342900"/>
            <a:r>
              <a:rPr lang="en-US" altLang="zh-CN" sz="700" dirty="0" smtClean="0"/>
              <a:t>ask </a:t>
            </a:r>
            <a:r>
              <a:rPr lang="en-US" altLang="zh-CN" sz="700" dirty="0"/>
              <a:t>TSG SA, SA2 to reconsider supporting new functionality to support discontinuous </a:t>
            </a:r>
            <a:r>
              <a:rPr lang="en-US" altLang="zh-CN" sz="700" dirty="0" smtClean="0"/>
              <a:t>coverage, </a:t>
            </a:r>
          </a:p>
          <a:p>
            <a:pPr marL="1657350" lvl="4" indent="-342900"/>
            <a:r>
              <a:rPr lang="en-US" altLang="zh-CN" sz="700" dirty="0" err="1" smtClean="0"/>
              <a:t>Aks</a:t>
            </a:r>
            <a:r>
              <a:rPr lang="en-US" altLang="zh-CN" sz="700" dirty="0" smtClean="0"/>
              <a:t> TSG </a:t>
            </a:r>
            <a:r>
              <a:rPr lang="en-US" altLang="zh-CN" sz="700" dirty="0"/>
              <a:t>CT, CT1 </a:t>
            </a:r>
            <a:r>
              <a:rPr lang="en-GB" altLang="zh-CN" sz="700" dirty="0"/>
              <a:t>to consider whether low-hanging fruit solutions are feasible at NAS relying on </a:t>
            </a:r>
            <a:r>
              <a:rPr lang="en-GB" altLang="zh-CN" sz="700" i="1" dirty="0"/>
              <a:t>existing</a:t>
            </a:r>
            <a:r>
              <a:rPr lang="en-GB" altLang="zh-CN" sz="700" dirty="0"/>
              <a:t> functionality to support discontinuity in coverage, or should TSG SA, SA2 decide to introduce new functionality to support discontinuous coverage, to align with TSG SA, </a:t>
            </a:r>
            <a:r>
              <a:rPr lang="en-GB" altLang="zh-CN" sz="700" dirty="0" smtClean="0"/>
              <a:t>SA2</a:t>
            </a:r>
            <a:endParaRPr lang="en-US" altLang="zh-CN" sz="700" dirty="0" smtClean="0"/>
          </a:p>
          <a:p>
            <a:pPr marL="1657350" lvl="4" indent="-342900"/>
            <a:r>
              <a:rPr lang="en-US" altLang="zh-CN" sz="700" dirty="0" smtClean="0"/>
              <a:t>ask </a:t>
            </a:r>
            <a:r>
              <a:rPr lang="en-US" altLang="zh-CN" sz="700" dirty="0"/>
              <a:t>TSG SA, SA2, CT and CT1 to ensure WUS is not excluded. </a:t>
            </a:r>
            <a:endParaRPr lang="en-US" altLang="zh-CN" sz="700" dirty="0" smtClean="0"/>
          </a:p>
          <a:p>
            <a:pPr marL="742950" lvl="2" indent="-342900"/>
            <a:r>
              <a:rPr lang="en-GB" altLang="zh-CN" sz="1050" dirty="0"/>
              <a:t>With consideration on the </a:t>
            </a:r>
            <a:r>
              <a:rPr lang="en-GB" altLang="zh-CN" sz="1050" dirty="0" smtClean="0"/>
              <a:t>LEO-based IoT service, additional enhancement in Rel-18 to improve the mechanism for eDRX and PSM should still be considered.</a:t>
            </a:r>
          </a:p>
          <a:p>
            <a:pPr marL="0" lvl="1" indent="0">
              <a:buNone/>
            </a:pPr>
            <a:endParaRPr lang="en-GB" altLang="zh-CN" sz="1250" dirty="0"/>
          </a:p>
          <a:p>
            <a:pPr marL="1085850" lvl="1" indent="-342900">
              <a:buFont typeface="Arial" panose="020B0604020202020204" pitchFamily="34" charset="0"/>
              <a:buChar char="•"/>
            </a:pPr>
            <a:endParaRPr lang="zh-CN" altLang="zh-CN" sz="1100" dirty="0" smtClean="0"/>
          </a:p>
          <a:p>
            <a:pPr lvl="1" indent="0">
              <a:buNone/>
            </a:pPr>
            <a:endParaRPr lang="en-US" altLang="zh-CN" b="1" dirty="0">
              <a:sym typeface="+mn-ea"/>
            </a:endParaRPr>
          </a:p>
          <a:p>
            <a:pPr lvl="1" indent="0">
              <a:buNone/>
            </a:pPr>
            <a:endParaRPr lang="en-US" altLang="zh-CN" dirty="0"/>
          </a:p>
        </p:txBody>
      </p:sp>
    </p:spTree>
    <p:extLst>
      <p:ext uri="{BB962C8B-B14F-4D97-AF65-F5344CB8AC3E}">
        <p14:creationId xmlns:p14="http://schemas.microsoft.com/office/powerpoint/2010/main" val="22602765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499" y="161428"/>
            <a:ext cx="8810625" cy="722312"/>
          </a:xfrm>
          <a:noFill/>
          <a:ln w="9525">
            <a:noFill/>
            <a:miter lim="800000"/>
          </a:ln>
        </p:spPr>
        <p:txBody>
          <a:bodyPr vert="horz" wrap="square" lIns="53993" tIns="26996" rIns="53993" bIns="26996" numCol="1" rtlCol="0" anchor="ctr" anchorCtr="0" compatLnSpc="1">
            <a:noAutofit/>
          </a:bodyPr>
          <a:lstStyle/>
          <a:p>
            <a:r>
              <a:rPr lang="en-US" altLang="zh-CN" sz="2700" b="1" dirty="0" smtClean="0">
                <a:solidFill>
                  <a:srgbClr val="008FD4"/>
                </a:solidFill>
                <a:cs typeface="Arial" panose="020B0604020202020204" pitchFamily="34" charset="0"/>
                <a:sym typeface="+mn-ea"/>
              </a:rPr>
              <a:t>Proposals to update the scope</a:t>
            </a:r>
            <a:endParaRPr lang="en-US" altLang="zh-CN" sz="2700" b="1" dirty="0">
              <a:solidFill>
                <a:srgbClr val="008FD4"/>
              </a:solidFill>
              <a:cs typeface="Arial" panose="020B0604020202020204" pitchFamily="34" charset="0"/>
              <a:sym typeface="+mn-ea"/>
            </a:endParaRPr>
          </a:p>
        </p:txBody>
      </p:sp>
      <p:sp>
        <p:nvSpPr>
          <p:cNvPr id="3" name="Content Placeholder 2"/>
          <p:cNvSpPr>
            <a:spLocks noGrp="1"/>
          </p:cNvSpPr>
          <p:nvPr>
            <p:ph idx="4294967295"/>
          </p:nvPr>
        </p:nvSpPr>
        <p:spPr>
          <a:xfrm>
            <a:off x="307135" y="1225386"/>
            <a:ext cx="8231848" cy="3587245"/>
          </a:xfrm>
          <a:prstGeom prst="rect">
            <a:avLst/>
          </a:prstGeom>
        </p:spPr>
        <p:txBody>
          <a:bodyPr>
            <a:normAutofit fontScale="40000" lnSpcReduction="20000"/>
          </a:bodyPr>
          <a:lstStyle/>
          <a:p>
            <a:r>
              <a:rPr lang="en-GB" altLang="zh-CN" dirty="0"/>
              <a:t>4.1.2	Mobility enhancements</a:t>
            </a:r>
            <a:endParaRPr lang="zh-CN" altLang="zh-CN" dirty="0"/>
          </a:p>
          <a:p>
            <a:r>
              <a:rPr lang="en-GB" altLang="zh-CN" dirty="0"/>
              <a:t> </a:t>
            </a:r>
            <a:endParaRPr lang="zh-CN" altLang="zh-CN" dirty="0"/>
          </a:p>
          <a:p>
            <a:r>
              <a:rPr lang="en-GB" altLang="zh-CN" dirty="0"/>
              <a:t>The following candidate set of mobility enhancements objectives are listed..</a:t>
            </a:r>
            <a:endParaRPr lang="zh-CN" altLang="zh-CN" dirty="0"/>
          </a:p>
          <a:p>
            <a:r>
              <a:rPr lang="en-GB" altLang="zh-CN" dirty="0"/>
              <a:t> </a:t>
            </a:r>
            <a:endParaRPr lang="zh-CN" altLang="zh-CN" dirty="0"/>
          </a:p>
          <a:p>
            <a:pPr marL="342900" lvl="0" indent="-342900">
              <a:buFont typeface="Arial" panose="020B0604020202020204" pitchFamily="34" charset="0"/>
              <a:buChar char="•"/>
            </a:pPr>
            <a:r>
              <a:rPr lang="en-GB" altLang="zh-CN" dirty="0"/>
              <a:t>Enhancements on </a:t>
            </a:r>
            <a:r>
              <a:rPr lang="en-GB" altLang="zh-CN" strike="sngStrike" dirty="0">
                <a:solidFill>
                  <a:srgbClr val="FF0000"/>
                </a:solidFill>
              </a:rPr>
              <a:t>RLF and </a:t>
            </a:r>
            <a:r>
              <a:rPr lang="en-GB" altLang="zh-CN" dirty="0"/>
              <a:t>RRC reestablishment, e.g., conditional RRC reestablishment. [RAN2]</a:t>
            </a:r>
            <a:endParaRPr lang="zh-CN" altLang="zh-CN" dirty="0"/>
          </a:p>
          <a:p>
            <a:pPr marL="342900" lvl="0" indent="-342900">
              <a:buFont typeface="Arial" panose="020B0604020202020204" pitchFamily="34" charset="0"/>
              <a:buChar char="•"/>
            </a:pPr>
            <a:r>
              <a:rPr lang="en-GB" altLang="zh-CN" dirty="0"/>
              <a:t>Support of </a:t>
            </a:r>
            <a:r>
              <a:rPr lang="en-GB" altLang="zh-CN" dirty="0" err="1"/>
              <a:t>neighbor</a:t>
            </a:r>
            <a:r>
              <a:rPr lang="en-GB" altLang="zh-CN" dirty="0"/>
              <a:t> cell measurements and corresponding measurement triggering before RLF. This may include legacy (Rel-17) [RAN2]</a:t>
            </a:r>
            <a:endParaRPr lang="zh-CN" altLang="zh-CN" dirty="0"/>
          </a:p>
          <a:p>
            <a:pPr marL="342900" lvl="0" indent="-342900">
              <a:buFont typeface="Arial" panose="020B0604020202020204" pitchFamily="34" charset="0"/>
              <a:buChar char="•"/>
            </a:pPr>
            <a:r>
              <a:rPr lang="en-GB" altLang="zh-CN" dirty="0"/>
              <a:t>Solutions introduced in Rel-17 NR NTN for mobility enhancements (e.g. location-based CHO and timing-based CHO) for eMTC [RAN2]</a:t>
            </a:r>
            <a:endParaRPr lang="zh-CN" altLang="zh-CN" dirty="0"/>
          </a:p>
          <a:p>
            <a:pPr marL="342900" lvl="0" indent="-342900">
              <a:buFont typeface="Arial" panose="020B0604020202020204" pitchFamily="34" charset="0"/>
              <a:buChar char="•"/>
            </a:pPr>
            <a:r>
              <a:rPr lang="en-GB" altLang="zh-CN" strike="sngStrike" dirty="0">
                <a:solidFill>
                  <a:srgbClr val="FF0000"/>
                </a:solidFill>
              </a:rPr>
              <a:t>[NB-IoT carrier selection based on the coverage level, and associated carrier specific configuration] [RAN1, RAN2]</a:t>
            </a:r>
            <a:endParaRPr lang="zh-CN" altLang="zh-CN" strike="sngStrike" dirty="0">
              <a:solidFill>
                <a:srgbClr val="FF0000"/>
              </a:solidFill>
            </a:endParaRPr>
          </a:p>
          <a:p>
            <a:r>
              <a:rPr lang="en-GB" altLang="zh-CN" dirty="0"/>
              <a:t> </a:t>
            </a:r>
            <a:endParaRPr lang="zh-CN" altLang="zh-CN" dirty="0"/>
          </a:p>
          <a:p>
            <a:r>
              <a:rPr lang="en-GB" altLang="zh-CN" dirty="0"/>
              <a:t>Note</a:t>
            </a:r>
            <a:r>
              <a:rPr lang="en-GB" altLang="zh-CN" dirty="0" smtClean="0"/>
              <a:t>: </a:t>
            </a:r>
            <a:r>
              <a:rPr lang="en-GB" altLang="zh-CN" strike="sngStrike" dirty="0" smtClean="0">
                <a:solidFill>
                  <a:srgbClr val="FF0000"/>
                </a:solidFill>
              </a:rPr>
              <a:t>There is potential overlap concerning RRC reestablishment enhancements proposed for mobility enhancements and further enhancement to discontinuous coverage. </a:t>
            </a:r>
            <a:r>
              <a:rPr lang="en-GB" altLang="zh-CN" dirty="0" smtClean="0"/>
              <a:t>A unified solution is expected</a:t>
            </a:r>
            <a:r>
              <a:rPr lang="en-GB" altLang="zh-CN" dirty="0" smtClean="0">
                <a:solidFill>
                  <a:srgbClr val="FF0000"/>
                </a:solidFill>
              </a:rPr>
              <a:t> for </a:t>
            </a:r>
            <a:r>
              <a:rPr lang="en-GB" altLang="zh-CN" dirty="0">
                <a:solidFill>
                  <a:srgbClr val="FF0000"/>
                </a:solidFill>
              </a:rPr>
              <a:t>mobility enhancements and </a:t>
            </a:r>
            <a:r>
              <a:rPr lang="en-GB" altLang="zh-CN" dirty="0" smtClean="0">
                <a:solidFill>
                  <a:srgbClr val="FF0000"/>
                </a:solidFill>
              </a:rPr>
              <a:t>discontinuous coverage;</a:t>
            </a:r>
            <a:endParaRPr lang="zh-CN" altLang="zh-CN" dirty="0" smtClean="0">
              <a:solidFill>
                <a:srgbClr val="FF0000"/>
              </a:solidFill>
            </a:endParaRPr>
          </a:p>
          <a:p>
            <a:r>
              <a:rPr lang="en-GB" altLang="zh-CN" dirty="0" smtClean="0"/>
              <a:t> </a:t>
            </a:r>
            <a:endParaRPr lang="zh-CN" altLang="zh-CN" dirty="0" smtClean="0"/>
          </a:p>
          <a:p>
            <a:r>
              <a:rPr lang="en-GB" altLang="zh-CN" dirty="0" smtClean="0"/>
              <a:t>4.1.3</a:t>
            </a:r>
            <a:r>
              <a:rPr lang="en-GB" altLang="zh-CN" dirty="0"/>
              <a:t>	Further enhancement to discontinuous coverage</a:t>
            </a:r>
            <a:endParaRPr lang="zh-CN" altLang="zh-CN" dirty="0"/>
          </a:p>
          <a:p>
            <a:r>
              <a:rPr lang="en-GB" altLang="zh-CN" dirty="0"/>
              <a:t> </a:t>
            </a:r>
            <a:endParaRPr lang="zh-CN" altLang="zh-CN" dirty="0"/>
          </a:p>
          <a:p>
            <a:r>
              <a:rPr lang="en-GB" altLang="zh-CN" dirty="0"/>
              <a:t>The list of objectives and their scope is highly dependent on the outcome of Rel-17. Further refinement of the list will be needed once the Rel-17 outcome is known. The following list of objectives is pending the Rel-17 outcome.</a:t>
            </a:r>
            <a:endParaRPr lang="zh-CN" altLang="zh-CN" dirty="0"/>
          </a:p>
          <a:p>
            <a:r>
              <a:rPr lang="en-GB" altLang="zh-CN" dirty="0"/>
              <a:t> </a:t>
            </a:r>
            <a:endParaRPr lang="zh-CN" altLang="zh-CN" dirty="0"/>
          </a:p>
          <a:p>
            <a:pPr marL="342900" lvl="0" indent="-342900">
              <a:buFont typeface="Arial" panose="020B0604020202020204" pitchFamily="34" charset="0"/>
              <a:buChar char="•"/>
            </a:pPr>
            <a:r>
              <a:rPr lang="en-GB" altLang="zh-CN" dirty="0"/>
              <a:t>Efficient power saving mechanisms (e.g., eDRX/PSM) for sparse satellite constellations [RAN2]</a:t>
            </a:r>
            <a:endParaRPr lang="zh-CN" altLang="zh-CN" dirty="0"/>
          </a:p>
          <a:p>
            <a:pPr marL="342900" lvl="0" indent="-342900">
              <a:buFont typeface="Arial" panose="020B0604020202020204" pitchFamily="34" charset="0"/>
              <a:buChar char="•"/>
            </a:pPr>
            <a:r>
              <a:rPr lang="en-GB" altLang="zh-CN" strike="sngStrike" dirty="0">
                <a:solidFill>
                  <a:srgbClr val="FF0000"/>
                </a:solidFill>
              </a:rPr>
              <a:t>Improvements to UE mobility among sparse cells [</a:t>
            </a:r>
            <a:r>
              <a:rPr lang="en-GB" altLang="zh-CN" strike="sngStrike" dirty="0" smtClean="0">
                <a:solidFill>
                  <a:srgbClr val="FF0000"/>
                </a:solidFill>
              </a:rPr>
              <a:t>RAN2]</a:t>
            </a:r>
            <a:endParaRPr lang="en-GB" altLang="zh-CN" strike="sngStrike" dirty="0">
              <a:solidFill>
                <a:srgbClr val="FF0000"/>
              </a:solidFill>
            </a:endParaRPr>
          </a:p>
          <a:p>
            <a:pPr marL="1085850" lvl="1" indent="-342900">
              <a:buFont typeface="Arial" panose="020B0604020202020204" pitchFamily="34" charset="0"/>
              <a:buChar char="•"/>
            </a:pPr>
            <a:r>
              <a:rPr lang="en-GB" altLang="zh-CN" strike="sngStrike" dirty="0" smtClean="0">
                <a:solidFill>
                  <a:srgbClr val="FF0000"/>
                </a:solidFill>
              </a:rPr>
              <a:t>Enhancements </a:t>
            </a:r>
            <a:r>
              <a:rPr lang="en-GB" altLang="zh-CN" strike="sngStrike" dirty="0">
                <a:solidFill>
                  <a:srgbClr val="FF0000"/>
                </a:solidFill>
              </a:rPr>
              <a:t>in RRC reestablishment or recovery based on the discontinuity of coverage</a:t>
            </a:r>
            <a:endParaRPr lang="zh-CN" altLang="zh-CN" strike="sngStrike" dirty="0">
              <a:solidFill>
                <a:srgbClr val="FF0000"/>
              </a:solidFill>
            </a:endParaRPr>
          </a:p>
          <a:p>
            <a:pPr marL="342900" lvl="0" indent="-342900">
              <a:buFont typeface="Arial" panose="020B0604020202020204" pitchFamily="34" charset="0"/>
              <a:buChar char="•"/>
            </a:pPr>
            <a:r>
              <a:rPr lang="en-GB" altLang="zh-CN" strike="sngStrike" dirty="0">
                <a:solidFill>
                  <a:srgbClr val="FF0000"/>
                </a:solidFill>
              </a:rPr>
              <a:t>[Further power saving enhancements for IoT NTN to support discontinuous coverage including PUR for NGSO (2nd priority)] [RAN2]</a:t>
            </a:r>
            <a:endParaRPr lang="zh-CN" altLang="zh-CN" strike="sngStrike" dirty="0">
              <a:solidFill>
                <a:srgbClr val="FF0000"/>
              </a:solidFill>
            </a:endParaRPr>
          </a:p>
          <a:p>
            <a:r>
              <a:rPr lang="en-GB" altLang="zh-CN" dirty="0"/>
              <a:t> </a:t>
            </a:r>
            <a:endParaRPr lang="zh-CN" altLang="zh-CN" dirty="0"/>
          </a:p>
          <a:p>
            <a:r>
              <a:rPr lang="en-GB" altLang="zh-CN" strike="sngStrike" dirty="0">
                <a:solidFill>
                  <a:srgbClr val="FF0000"/>
                </a:solidFill>
              </a:rPr>
              <a:t>Note: There is potential overlap concerning RRC reestablishment enhancements proposed for mobility enhancements and further enhancement to discontinuous coverage. A unified solution is expected</a:t>
            </a:r>
            <a:r>
              <a:rPr lang="en-GB" altLang="zh-CN" strike="sngStrike" dirty="0" smtClean="0">
                <a:solidFill>
                  <a:srgbClr val="FF0000"/>
                </a:solidFill>
              </a:rPr>
              <a:t>.</a:t>
            </a:r>
            <a:endParaRPr lang="en-US" altLang="zh-CN" b="1" strike="sngStrike" dirty="0">
              <a:solidFill>
                <a:srgbClr val="FF0000"/>
              </a:solidFill>
              <a:sym typeface="+mn-ea"/>
            </a:endParaRPr>
          </a:p>
          <a:p>
            <a:pPr lvl="1" indent="0">
              <a:buNone/>
            </a:pPr>
            <a:endParaRPr lang="en-US" altLang="zh-CN" dirty="0"/>
          </a:p>
        </p:txBody>
      </p:sp>
    </p:spTree>
    <p:extLst>
      <p:ext uri="{BB962C8B-B14F-4D97-AF65-F5344CB8AC3E}">
        <p14:creationId xmlns:p14="http://schemas.microsoft.com/office/powerpoint/2010/main" val="30918082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标题 2"/>
          <p:cNvSpPr>
            <a:spLocks noGrp="1"/>
          </p:cNvSpPr>
          <p:nvPr>
            <p:ph type="title"/>
          </p:nvPr>
        </p:nvSpPr>
        <p:spPr>
          <a:xfrm>
            <a:off x="1196975" y="1493838"/>
            <a:ext cx="6143625" cy="1114425"/>
          </a:xfrm>
        </p:spPr>
        <p:txBody>
          <a:bodyPr/>
          <a:lstStyle/>
          <a:p>
            <a:pPr eaLnBrk="1" hangingPunct="1"/>
            <a:r>
              <a:rPr altLang="zh-CN" smtClean="0"/>
              <a:t>Thanks</a:t>
            </a:r>
            <a:endParaRPr lang="zh-CN"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1457</TotalTime>
  <Words>330</Words>
  <Application>Microsoft Office PowerPoint</Application>
  <PresentationFormat>全屏显示(16:9)</PresentationFormat>
  <Paragraphs>49</Paragraphs>
  <Slides>4</Slides>
  <Notes>4</Notes>
  <HiddenSlides>0</HiddenSlides>
  <MMClips>0</MMClips>
  <ScaleCrop>false</ScaleCrop>
  <HeadingPairs>
    <vt:vector size="8" baseType="variant">
      <vt:variant>
        <vt:lpstr>已用的字体</vt:lpstr>
      </vt:variant>
      <vt:variant>
        <vt:i4>11</vt:i4>
      </vt:variant>
      <vt:variant>
        <vt:lpstr>主题</vt:lpstr>
      </vt:variant>
      <vt:variant>
        <vt:i4>9</vt:i4>
      </vt:variant>
      <vt:variant>
        <vt:lpstr>幻灯片标题</vt:lpstr>
      </vt:variant>
      <vt:variant>
        <vt:i4>4</vt:i4>
      </vt:variant>
      <vt:variant>
        <vt:lpstr>自定义放映</vt:lpstr>
      </vt:variant>
      <vt:variant>
        <vt:i4>1</vt:i4>
      </vt:variant>
    </vt:vector>
  </HeadingPairs>
  <TitlesOfParts>
    <vt:vector size="25" baseType="lpstr">
      <vt:lpstr>Heiti SC Light</vt:lpstr>
      <vt:lpstr>Microsoft YaHei Bold</vt:lpstr>
      <vt:lpstr>MS PGothic</vt:lpstr>
      <vt:lpstr>黑体</vt:lpstr>
      <vt:lpstr>宋体</vt:lpstr>
      <vt:lpstr>微软雅黑</vt:lpstr>
      <vt:lpstr>Arial</vt:lpstr>
      <vt:lpstr>Calibri</vt:lpstr>
      <vt:lpstr>Impact</vt:lpstr>
      <vt:lpstr>Times</vt:lpstr>
      <vt:lpstr>Wingdings</vt:lpstr>
      <vt:lpstr>ZTE-内部公开-16X9</vt:lpstr>
      <vt:lpstr>目录</vt:lpstr>
      <vt:lpstr>正文</vt:lpstr>
      <vt:lpstr>封底</vt:lpstr>
      <vt:lpstr>1_正文</vt:lpstr>
      <vt:lpstr>ZTE-For All Readers-16X9</vt:lpstr>
      <vt:lpstr>FDD产品线2015 PPT模板_169_EN</vt:lpstr>
      <vt:lpstr>ZTE-Confidential-16X9</vt:lpstr>
      <vt:lpstr>2_正文</vt:lpstr>
      <vt:lpstr>Discussion on IoT-NTN in Rel-18</vt:lpstr>
      <vt:lpstr>Discussion on the scope</vt:lpstr>
      <vt:lpstr>Proposals to update the scope</vt:lpstr>
      <vt:lpstr>Thanks</vt:lpstr>
      <vt:lpstr>自定义放映 1</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ZTE</dc:title>
  <dc:creator>ZTE</dc:creator>
  <cp:keywords>ZTE</cp:keywords>
  <cp:lastModifiedBy>ZTE</cp:lastModifiedBy>
  <cp:revision>1576</cp:revision>
  <dcterms:created xsi:type="dcterms:W3CDTF">2015-07-14T07:21:00Z</dcterms:created>
  <dcterms:modified xsi:type="dcterms:W3CDTF">2021-11-27T09:14:30Z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ies>
</file>