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11"/>
  </p:notesMasterIdLst>
  <p:handoutMasterIdLst>
    <p:handoutMasterId r:id="rId12"/>
  </p:handoutMasterIdLst>
  <p:sldIdLst>
    <p:sldId id="1006" r:id="rId5"/>
    <p:sldId id="1242" r:id="rId6"/>
    <p:sldId id="1448943122" r:id="rId7"/>
    <p:sldId id="1448943123" r:id="rId8"/>
    <p:sldId id="1448943124" r:id="rId9"/>
    <p:sldId id="4767" r:id="rId10"/>
  </p:sldIdLst>
  <p:sldSz cx="12192000" cy="6858000"/>
  <p:notesSz cx="6858000" cy="9144000"/>
  <p:custDataLst>
    <p:tags r:id="rId1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 id="2" name="Qualcomm-Bharat-2" initials="BS" lastIdx="3" clrIdx="1">
    <p:extLst>
      <p:ext uri="{19B8F6BF-5375-455C-9EA6-DF929625EA0E}">
        <p15:presenceInfo xmlns:p15="http://schemas.microsoft.com/office/powerpoint/2012/main" userId="Qualcomm-Bharat-2" providerId="None"/>
      </p:ext>
    </p:extLst>
  </p:cmAuthor>
  <p:cmAuthor id="3" name="Bharat Shrestha" initials="BS" lastIdx="1" clrIdx="2">
    <p:extLst>
      <p:ext uri="{19B8F6BF-5375-455C-9EA6-DF929625EA0E}">
        <p15:presenceInfo xmlns:p15="http://schemas.microsoft.com/office/powerpoint/2012/main" userId="S::bshresth@qti.qualcomm.com::55cec736-70f2-4593-a6b4-81b4d3f8067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16D8"/>
    <a:srgbClr val="FF40FF"/>
    <a:srgbClr val="00FA00"/>
    <a:srgbClr val="E05050"/>
    <a:srgbClr val="190000"/>
    <a:srgbClr val="DDDFE5"/>
    <a:srgbClr val="F2F2F2"/>
    <a:srgbClr val="6AB19B"/>
    <a:srgbClr val="E04F4F"/>
    <a:srgbClr val="294D4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41" d="100"/>
          <a:sy n="141" d="100"/>
        </p:scale>
        <p:origin x="132" y="1350"/>
      </p:cViewPr>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gs" Target="tags/tag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41300066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err="1">
                    <a:solidFill>
                      <a:prstClr val="white"/>
                    </a:solidFill>
                  </a:endParaRPr>
                </a:p>
              </p:txBody>
            </p:sp>
          </p:grpSp>
        </p:gr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95299" y="4195085"/>
            <a:ext cx="7352270"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11" name="Title 1"/>
          <p:cNvSpPr>
            <a:spLocks noGrp="1"/>
          </p:cNvSpPr>
          <p:nvPr>
            <p:ph type="title"/>
          </p:nvPr>
        </p:nvSpPr>
        <p:spPr>
          <a:xfrm>
            <a:off x="493776" y="575576"/>
            <a:ext cx="11188636" cy="429028"/>
          </a:xfrm>
        </p:spPr>
        <p:txBody>
          <a:bodyPr/>
          <a:lstStyle>
            <a:lvl1pPr>
              <a:defRPr>
                <a:solidFill>
                  <a:schemeClr val="tx1">
                    <a:lumMod val="85000"/>
                    <a:lumOff val="15000"/>
                  </a:schemeClr>
                </a:solidFill>
              </a:defRPr>
            </a:lvl1pPr>
          </a:lstStyle>
          <a:p>
            <a:r>
              <a:rPr lang="en-US"/>
              <a:t>Click to edit Master title style</a:t>
            </a:r>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9" name="TextBox 18"/>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B8F7E46A-8192-4A9B-A705-4E488B7EC0FD}"/>
              </a:ext>
            </a:extLst>
          </p:cNvPr>
          <p:cNvSpPr txBox="1"/>
          <p:nvPr userDrawn="1"/>
        </p:nvSpPr>
        <p:spPr>
          <a:xfrm>
            <a:off x="7589275" y="5121564"/>
            <a:ext cx="4188646" cy="1216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400" rtl="0" eaLnBrk="1" latinLnBrk="0" hangingPunct="1">
              <a:lnSpc>
                <a:spcPct val="107000"/>
              </a:lnSpc>
            </a:pPr>
            <a:r>
              <a:rPr lang="en-US" sz="800" kern="1200" baseline="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A9E200BF-BA11-4BD5-9352-E9DE35E344BA}"/>
              </a:ext>
            </a:extLst>
          </p:cNvPr>
          <p:cNvSpPr>
            <a:spLocks noGrp="1"/>
          </p:cNvSpPr>
          <p:nvPr>
            <p:ph type="body" sz="quarter" idx="17" hasCustomPrompt="1"/>
          </p:nvPr>
        </p:nvSpPr>
        <p:spPr>
          <a:xfrm>
            <a:off x="496888" y="5081275"/>
            <a:ext cx="6284912"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11" name="Title 1"/>
          <p:cNvSpPr>
            <a:spLocks noGrp="1"/>
          </p:cNvSpPr>
          <p:nvPr>
            <p:ph type="title"/>
          </p:nvPr>
        </p:nvSpPr>
        <p:spPr>
          <a:xfrm>
            <a:off x="493776" y="575576"/>
            <a:ext cx="11188636" cy="429028"/>
          </a:xfrm>
        </p:spPr>
        <p:txBody>
          <a:bodyPr/>
          <a:lstStyle>
            <a:lvl1pPr>
              <a:defRPr>
                <a:solidFill>
                  <a:schemeClr val="tx1">
                    <a:lumMod val="85000"/>
                    <a:lumOff val="15000"/>
                  </a:schemeClr>
                </a:solidFill>
              </a:defRPr>
            </a:lvl1pPr>
          </a:lstStyle>
          <a:p>
            <a:r>
              <a:rPr lang="en-US"/>
              <a:t>Click to edit Master title style</a:t>
            </a:r>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9" name="TextBox 18"/>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89967110-F453-442B-9D78-B4195944873D}"/>
              </a:ext>
            </a:extLst>
          </p:cNvPr>
          <p:cNvSpPr txBox="1"/>
          <p:nvPr userDrawn="1"/>
        </p:nvSpPr>
        <p:spPr>
          <a:xfrm>
            <a:off x="7589275" y="5121564"/>
            <a:ext cx="4188646" cy="1216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400" rtl="0" eaLnBrk="1" latinLnBrk="0" hangingPunct="1">
              <a:lnSpc>
                <a:spcPct val="107000"/>
              </a:lnSpc>
            </a:pPr>
            <a:r>
              <a:rPr lang="en-US" sz="800" kern="1200" baseline="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36820D1D-0380-4124-8156-8CC831DA19FF}"/>
              </a:ext>
            </a:extLst>
          </p:cNvPr>
          <p:cNvSpPr>
            <a:spLocks noGrp="1"/>
          </p:cNvSpPr>
          <p:nvPr>
            <p:ph type="body" sz="quarter" idx="17" hasCustomPrompt="1"/>
          </p:nvPr>
        </p:nvSpPr>
        <p:spPr>
          <a:xfrm>
            <a:off x="496888" y="5081275"/>
            <a:ext cx="6284912"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11" name="Title 1"/>
          <p:cNvSpPr>
            <a:spLocks noGrp="1"/>
          </p:cNvSpPr>
          <p:nvPr>
            <p:ph type="title"/>
          </p:nvPr>
        </p:nvSpPr>
        <p:spPr>
          <a:xfrm>
            <a:off x="493776" y="575576"/>
            <a:ext cx="11188636" cy="429028"/>
          </a:xfrm>
        </p:spPr>
        <p:txBody>
          <a:bodyPr/>
          <a:lstStyle>
            <a:lvl1pPr>
              <a:defRPr>
                <a:solidFill>
                  <a:schemeClr val="tx1">
                    <a:lumMod val="85000"/>
                    <a:lumOff val="15000"/>
                  </a:schemeClr>
                </a:solidFill>
              </a:defRPr>
            </a:lvl1pPr>
          </a:lstStyle>
          <a:p>
            <a:r>
              <a:rPr lang="en-US"/>
              <a:t>Click to edit Master title style</a:t>
            </a:r>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9" name="TextBox 18"/>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F25D3B81-2FAF-43CF-84D3-BE9F61E1147F}"/>
              </a:ext>
            </a:extLst>
          </p:cNvPr>
          <p:cNvSpPr txBox="1"/>
          <p:nvPr userDrawn="1"/>
        </p:nvSpPr>
        <p:spPr>
          <a:xfrm>
            <a:off x="7589275" y="5121564"/>
            <a:ext cx="4188646" cy="1216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400" rtl="0" eaLnBrk="1" latinLnBrk="0" hangingPunct="1">
              <a:lnSpc>
                <a:spcPct val="107000"/>
              </a:lnSpc>
            </a:pPr>
            <a:r>
              <a:rPr lang="en-US" sz="800" kern="1200" baseline="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2F33D6F0-EC8C-47E5-8E08-43D9D9E879BA}"/>
              </a:ext>
            </a:extLst>
          </p:cNvPr>
          <p:cNvSpPr>
            <a:spLocks noGrp="1"/>
          </p:cNvSpPr>
          <p:nvPr>
            <p:ph type="body" sz="quarter" idx="17" hasCustomPrompt="1"/>
          </p:nvPr>
        </p:nvSpPr>
        <p:spPr>
          <a:xfrm>
            <a:off x="496888" y="5081275"/>
            <a:ext cx="6284912"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TextBox 19"/>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574836"/>
            <a:ext cx="5111496"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132232"/>
            <a:ext cx="5111496"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Box 12">
            <a:extLst>
              <a:ext uri="{FF2B5EF4-FFF2-40B4-BE49-F238E27FC236}">
                <a16:creationId xmlns:a16="http://schemas.microsoft.com/office/drawing/2014/main" id="{2CD4701E-EBF8-47D0-A4B8-EF3C236C08E2}"/>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3D66CBF7-0468-4033-9AE4-BDDC3EAD0D39}"/>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15"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TextBox 19"/>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574836"/>
            <a:ext cx="5111496"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132232"/>
            <a:ext cx="5111496"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Box 12">
            <a:extLst>
              <a:ext uri="{FF2B5EF4-FFF2-40B4-BE49-F238E27FC236}">
                <a16:creationId xmlns:a16="http://schemas.microsoft.com/office/drawing/2014/main" id="{5236222F-839A-48F3-B871-C473C1A25505}"/>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71B85E80-86DB-4774-A89D-180E2C586568}"/>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TextBox 19"/>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574836"/>
            <a:ext cx="5111496"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132232"/>
            <a:ext cx="5111496"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Box 12">
            <a:extLst>
              <a:ext uri="{FF2B5EF4-FFF2-40B4-BE49-F238E27FC236}">
                <a16:creationId xmlns:a16="http://schemas.microsoft.com/office/drawing/2014/main" id="{20504AA5-1CF1-4CB6-AA14-7688B3D520BD}"/>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E8FA6EBE-A0D7-44AB-82FC-17FAB6B1BFC1}"/>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TextBox 19"/>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574836"/>
            <a:ext cx="5111496"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132232"/>
            <a:ext cx="5111496"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Box 12">
            <a:extLst>
              <a:ext uri="{FF2B5EF4-FFF2-40B4-BE49-F238E27FC236}">
                <a16:creationId xmlns:a16="http://schemas.microsoft.com/office/drawing/2014/main" id="{545E275E-D62A-4151-B70D-56CD860C27AA}"/>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9B3F48A4-481C-4A86-8B40-AF5E06ECDA8C}"/>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Box 14"/>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7DD20C25-FF17-41F5-813B-1662010E77F4}"/>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bg1"/>
                </a:solidFill>
              </a:rPr>
              <a:t>Confidential and Proprietary — </a:t>
            </a:r>
            <a:br>
              <a:rPr lang="en-US">
                <a:solidFill>
                  <a:schemeClr val="bg1"/>
                </a:solidFill>
              </a:rPr>
            </a:br>
            <a:r>
              <a:rPr lang="en-US">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1EF16A86-D192-4054-8607-C442A4C4806A}"/>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Box 14"/>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9F736107-895D-4398-B642-B7AD86A57DA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bg1"/>
                </a:solidFill>
              </a:rPr>
              <a:t>Confidential and Proprietary — </a:t>
            </a:r>
            <a:br>
              <a:rPr lang="en-US">
                <a:solidFill>
                  <a:schemeClr val="bg1"/>
                </a:solidFill>
              </a:rPr>
            </a:br>
            <a:r>
              <a:rPr lang="en-US">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EA0B8C7F-4DEB-40C7-A005-8AC949344C6B}"/>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Box 14"/>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F5E63456-F06C-470D-8457-1120AAA00437}"/>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bg1"/>
                </a:solidFill>
              </a:rPr>
              <a:t>Confidential and Proprietary — </a:t>
            </a:r>
            <a:br>
              <a:rPr lang="en-US">
                <a:solidFill>
                  <a:schemeClr val="bg1"/>
                </a:solidFill>
              </a:rPr>
            </a:br>
            <a:r>
              <a:rPr lang="en-US">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1E249AE4-DB02-4C23-AAC9-48FAD08152CA}"/>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err="1">
                    <a:solidFill>
                      <a:prstClr val="white"/>
                    </a:solidFill>
                  </a:endParaRPr>
                </a:p>
              </p:txBody>
            </p:sp>
          </p:grpSp>
        </p:gr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95299" y="4195085"/>
            <a:ext cx="7352269"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4"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Box 14"/>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E89D04B0-2BC9-43BA-8100-2E77F8A49553}"/>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bg1"/>
                </a:solidFill>
              </a:rPr>
              <a:t>Confidential and Proprietary — </a:t>
            </a:r>
            <a:br>
              <a:rPr lang="en-US">
                <a:solidFill>
                  <a:schemeClr val="bg1"/>
                </a:solidFill>
              </a:rPr>
            </a:br>
            <a:r>
              <a:rPr lang="en-US">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B686C233-0BA0-4369-B9AF-F0936E3725BA}"/>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840424"/>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FA32546C-1439-41DF-88C6-6D67C1A25080}"/>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bg1"/>
                </a:solidFill>
              </a:rPr>
              <a:t>Confidential and Proprietary — </a:t>
            </a:r>
            <a:br>
              <a:rPr lang="en-US">
                <a:solidFill>
                  <a:schemeClr val="bg1"/>
                </a:solidFill>
              </a:rPr>
            </a:br>
            <a:r>
              <a:rPr lang="en-US">
                <a:solidFill>
                  <a:schemeClr val="bg1"/>
                </a:solidFill>
              </a:rPr>
              <a:t>Qualcomm Technologies, Inc. and/or its affiliated companies.</a:t>
            </a:r>
          </a:p>
        </p:txBody>
      </p:sp>
      <p:sp>
        <p:nvSpPr>
          <p:cNvPr id="15" name="Footer Placeholder 2">
            <a:extLst>
              <a:ext uri="{FF2B5EF4-FFF2-40B4-BE49-F238E27FC236}">
                <a16:creationId xmlns:a16="http://schemas.microsoft.com/office/drawing/2014/main" id="{41EA0872-215D-486C-8828-D0F093458A1F}"/>
              </a:ext>
            </a:extLst>
          </p:cNvPr>
          <p:cNvSpPr>
            <a:spLocks noGrp="1"/>
          </p:cNvSpPr>
          <p:nvPr>
            <p:ph type="ftr" sz="quarter" idx="3"/>
          </p:nvPr>
        </p:nvSpPr>
        <p:spPr>
          <a:xfrm>
            <a:off x="8121487" y="6153502"/>
            <a:ext cx="3561481"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872915"/>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87EF977B-C148-4E71-BEFA-B6F00779FCBB}"/>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bg1"/>
                </a:solidFill>
              </a:rPr>
              <a:t>Confidential and Proprietary — </a:t>
            </a:r>
            <a:br>
              <a:rPr lang="en-US">
                <a:solidFill>
                  <a:schemeClr val="bg1"/>
                </a:solidFill>
              </a:rPr>
            </a:br>
            <a:r>
              <a:rPr lang="en-US">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FAF1AB7C-2745-423C-83FF-048316982E5C}"/>
              </a:ext>
            </a:extLst>
          </p:cNvPr>
          <p:cNvSpPr>
            <a:spLocks noGrp="1"/>
          </p:cNvSpPr>
          <p:nvPr>
            <p:ph type="ftr" sz="quarter" idx="3"/>
          </p:nvPr>
        </p:nvSpPr>
        <p:spPr>
          <a:xfrm>
            <a:off x="8116845" y="6153504"/>
            <a:ext cx="3589331"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sysClr val="windowText" lastClr="000000"/>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863632"/>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CD7CB80A-8736-43DF-8FFE-4E2B99CB730A}"/>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bg1"/>
                </a:solidFill>
              </a:rPr>
              <a:t>Confidential and Proprietary — </a:t>
            </a:r>
            <a:br>
              <a:rPr lang="en-US">
                <a:solidFill>
                  <a:schemeClr val="bg1"/>
                </a:solidFill>
              </a:rPr>
            </a:br>
            <a:r>
              <a:rPr lang="en-US">
                <a:solidFill>
                  <a:schemeClr val="bg1"/>
                </a:solidFill>
              </a:rPr>
              <a:t>Qualcomm Technologies, Inc. and/or its affiliated companies.</a:t>
            </a:r>
          </a:p>
        </p:txBody>
      </p:sp>
      <p:sp>
        <p:nvSpPr>
          <p:cNvPr id="4" name="Text Placeholder 3">
            <a:extLst>
              <a:ext uri="{FF2B5EF4-FFF2-40B4-BE49-F238E27FC236}">
                <a16:creationId xmlns:a16="http://schemas.microsoft.com/office/drawing/2014/main" id="{D850371D-BA1C-45EE-8F86-9EDA2BE23F25}"/>
              </a:ext>
            </a:extLst>
          </p:cNvPr>
          <p:cNvSpPr>
            <a:spLocks noGrp="1"/>
          </p:cNvSpPr>
          <p:nvPr>
            <p:ph type="body" sz="quarter" idx="12" hasCustomPrompt="1"/>
          </p:nvPr>
        </p:nvSpPr>
        <p:spPr>
          <a:xfrm>
            <a:off x="8095604" y="6075318"/>
            <a:ext cx="3633788" cy="190500"/>
          </a:xfrm>
        </p:spPr>
        <p:txBody>
          <a:bodyPr anchor="b"/>
          <a:lstStyle>
            <a:lvl1pPr marL="0" indent="0">
              <a:buNone/>
              <a:defRPr lang="en-US" sz="800" kern="1200" baseline="0" dirty="0" smtClean="0">
                <a:solidFill>
                  <a:schemeClr val="bg1"/>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Footer</a:t>
            </a:r>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988956"/>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66E57B9C-55EA-4081-A392-318A3531BF81}"/>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bg1"/>
                </a:solidFill>
              </a:rPr>
              <a:t>Confidential and Proprietary — </a:t>
            </a:r>
            <a:br>
              <a:rPr lang="en-US">
                <a:solidFill>
                  <a:schemeClr val="bg1"/>
                </a:solidFill>
              </a:rPr>
            </a:br>
            <a:r>
              <a:rPr lang="en-US">
                <a:solidFill>
                  <a:schemeClr val="bg1"/>
                </a:solidFill>
              </a:rPr>
              <a:t>Qualcomm Technologies, Inc. and/or its affiliated companies.</a:t>
            </a:r>
          </a:p>
        </p:txBody>
      </p:sp>
      <p:sp>
        <p:nvSpPr>
          <p:cNvPr id="16" name="Text Placeholder 5">
            <a:extLst>
              <a:ext uri="{FF2B5EF4-FFF2-40B4-BE49-F238E27FC236}">
                <a16:creationId xmlns:a16="http://schemas.microsoft.com/office/drawing/2014/main" id="{E3A2A4A4-37BB-49B9-BB4D-812176C1844C}"/>
              </a:ext>
            </a:extLst>
          </p:cNvPr>
          <p:cNvSpPr>
            <a:spLocks noGrp="1"/>
          </p:cNvSpPr>
          <p:nvPr>
            <p:ph type="body" sz="quarter" idx="12" hasCustomPrompt="1"/>
          </p:nvPr>
        </p:nvSpPr>
        <p:spPr>
          <a:xfrm>
            <a:off x="8121488" y="6113020"/>
            <a:ext cx="3575405" cy="180646"/>
          </a:xfrm>
        </p:spPr>
        <p:txBody>
          <a:bodyPr anchor="b"/>
          <a:lstStyle>
            <a:lvl1pPr marL="0" marR="0" indent="0" algn="l" defTabSz="914400" rtl="0" eaLnBrk="1" fontAlgn="auto" latinLnBrk="0" hangingPunct="1">
              <a:lnSpc>
                <a:spcPct val="107000"/>
              </a:lnSpc>
              <a:spcBef>
                <a:spcPts val="1200"/>
              </a:spcBef>
              <a:spcAft>
                <a:spcPts val="0"/>
              </a:spcAft>
              <a:buClr>
                <a:srgbClr val="3253DC"/>
              </a:buClr>
              <a:buSzTx/>
              <a:buFont typeface="Arial" panose="020B0604020202020204" pitchFamily="34" charset="0"/>
              <a:buNone/>
              <a:tabLst/>
              <a:defRPr lang="en-US" sz="800" kern="1200" baseline="0" dirty="0">
                <a:solidFill>
                  <a:schemeClr val="bg1"/>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37160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CE0C4D0E-F903-4A48-86A0-4870CE2FD3CA}"/>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bg1"/>
                </a:solidFill>
              </a:rPr>
              <a:t>Confidential and Proprietary — </a:t>
            </a:r>
            <a:br>
              <a:rPr lang="en-US">
                <a:solidFill>
                  <a:schemeClr val="bg1"/>
                </a:solidFill>
              </a:rPr>
            </a:br>
            <a:r>
              <a:rPr lang="en-US">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E2A1A917-BBFA-44E1-9EE4-128AE18846A9}"/>
              </a:ext>
            </a:extLst>
          </p:cNvPr>
          <p:cNvSpPr>
            <a:spLocks noGrp="1"/>
          </p:cNvSpPr>
          <p:nvPr>
            <p:ph type="ftr" sz="quarter" idx="3"/>
          </p:nvPr>
        </p:nvSpPr>
        <p:spPr>
          <a:xfrm>
            <a:off x="495299" y="6234146"/>
            <a:ext cx="355701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25BFFC6B-D040-4DC1-B801-38B336DE8D54}"/>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bg1"/>
                </a:solidFill>
              </a:rPr>
              <a:t>Confidential and Proprietary — </a:t>
            </a:r>
            <a:br>
              <a:rPr lang="en-US">
                <a:solidFill>
                  <a:schemeClr val="bg1"/>
                </a:solidFill>
              </a:rPr>
            </a:br>
            <a:r>
              <a:rPr lang="en-US">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7642A998-E695-41C4-9FE7-82ABCDB7314F}"/>
              </a:ext>
            </a:extLst>
          </p:cNvPr>
          <p:cNvSpPr>
            <a:spLocks noGrp="1"/>
          </p:cNvSpPr>
          <p:nvPr>
            <p:ph type="ftr" sz="quarter" idx="3"/>
          </p:nvPr>
        </p:nvSpPr>
        <p:spPr>
          <a:xfrm>
            <a:off x="495299" y="6234146"/>
            <a:ext cx="355701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1488530E-A0D8-426F-ADA0-70F91DC7A0E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bg1"/>
                </a:solidFill>
              </a:rPr>
              <a:t>Confidential and Proprietary — </a:t>
            </a:r>
            <a:br>
              <a:rPr lang="en-US">
                <a:solidFill>
                  <a:schemeClr val="bg1"/>
                </a:solidFill>
              </a:rPr>
            </a:br>
            <a:r>
              <a:rPr lang="en-US">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930F0F54-061F-4654-9BFA-778035247091}"/>
              </a:ext>
            </a:extLst>
          </p:cNvPr>
          <p:cNvSpPr>
            <a:spLocks noGrp="1"/>
          </p:cNvSpPr>
          <p:nvPr>
            <p:ph type="ftr" sz="quarter" idx="3"/>
          </p:nvPr>
        </p:nvSpPr>
        <p:spPr>
          <a:xfrm>
            <a:off x="495299" y="6234146"/>
            <a:ext cx="355701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A71BA4E8-6700-4C18-A7F5-9CB0C6B6B26F}"/>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bg1"/>
                </a:solidFill>
              </a:rPr>
              <a:t>Confidential and Proprietary — </a:t>
            </a:r>
            <a:br>
              <a:rPr lang="en-US">
                <a:solidFill>
                  <a:schemeClr val="bg1"/>
                </a:solidFill>
              </a:rPr>
            </a:br>
            <a:r>
              <a:rPr lang="en-US">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E469706C-622B-48FF-B874-848C6711A971}"/>
              </a:ext>
            </a:extLst>
          </p:cNvPr>
          <p:cNvSpPr>
            <a:spLocks noGrp="1"/>
          </p:cNvSpPr>
          <p:nvPr>
            <p:ph type="ftr" sz="quarter" idx="3"/>
          </p:nvPr>
        </p:nvSpPr>
        <p:spPr>
          <a:xfrm>
            <a:off x="495299" y="6234146"/>
            <a:ext cx="355701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930"/>
            <a:ext cx="2605088" cy="1301247"/>
          </a:xfrm>
        </p:spPr>
        <p:txBody>
          <a:bodyPr/>
          <a:lstStyle>
            <a:lvl1pPr>
              <a:lnSpc>
                <a:spcPct val="89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9217C6F7-36C7-478F-A642-77C503B5B7AF}"/>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
        <p:nvSpPr>
          <p:cNvPr id="3" name="Text Placeholder 2">
            <a:extLst>
              <a:ext uri="{FF2B5EF4-FFF2-40B4-BE49-F238E27FC236}">
                <a16:creationId xmlns:a16="http://schemas.microsoft.com/office/drawing/2014/main" id="{CFD59292-CD4B-45E7-BA46-12FAE35C6A8A}"/>
              </a:ext>
            </a:extLst>
          </p:cNvPr>
          <p:cNvSpPr>
            <a:spLocks noGrp="1"/>
          </p:cNvSpPr>
          <p:nvPr>
            <p:ph type="body" sz="quarter" idx="11" hasCustomPrompt="1"/>
          </p:nvPr>
        </p:nvSpPr>
        <p:spPr>
          <a:xfrm>
            <a:off x="3968750" y="6502915"/>
            <a:ext cx="2890838"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err="1">
                    <a:solidFill>
                      <a:prstClr val="white"/>
                    </a:solidFill>
                  </a:endParaRPr>
                </a:p>
              </p:txBody>
            </p:sp>
          </p:grpSp>
        </p:gr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95299" y="4195085"/>
            <a:ext cx="7352269"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930"/>
            <a:ext cx="2605088" cy="1301247"/>
          </a:xfrm>
        </p:spPr>
        <p:txBody>
          <a:bodyPr/>
          <a:lstStyle>
            <a:lvl1pPr>
              <a:lnSpc>
                <a:spcPct val="89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Box 14">
            <a:extLst>
              <a:ext uri="{FF2B5EF4-FFF2-40B4-BE49-F238E27FC236}">
                <a16:creationId xmlns:a16="http://schemas.microsoft.com/office/drawing/2014/main" id="{CD75B6E5-6638-4A7A-95BE-7B506BAA508D}"/>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
        <p:nvSpPr>
          <p:cNvPr id="19" name="Text Placeholder 2">
            <a:extLst>
              <a:ext uri="{FF2B5EF4-FFF2-40B4-BE49-F238E27FC236}">
                <a16:creationId xmlns:a16="http://schemas.microsoft.com/office/drawing/2014/main" id="{64BE754E-AD45-49A8-8CBB-427531A74ED9}"/>
              </a:ext>
            </a:extLst>
          </p:cNvPr>
          <p:cNvSpPr>
            <a:spLocks noGrp="1"/>
          </p:cNvSpPr>
          <p:nvPr>
            <p:ph type="body" sz="quarter" idx="11" hasCustomPrompt="1"/>
          </p:nvPr>
        </p:nvSpPr>
        <p:spPr>
          <a:xfrm>
            <a:off x="3968750" y="6502915"/>
            <a:ext cx="2890838"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930"/>
            <a:ext cx="2605088" cy="1301247"/>
          </a:xfrm>
        </p:spPr>
        <p:txBody>
          <a:bodyPr/>
          <a:lstStyle>
            <a:lvl1pPr>
              <a:lnSpc>
                <a:spcPct val="89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ADFADF0C-8129-47D4-B9BC-8C2985E2CB88}"/>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
        <p:nvSpPr>
          <p:cNvPr id="19" name="Text Placeholder 2">
            <a:extLst>
              <a:ext uri="{FF2B5EF4-FFF2-40B4-BE49-F238E27FC236}">
                <a16:creationId xmlns:a16="http://schemas.microsoft.com/office/drawing/2014/main" id="{A741ACED-D577-4397-986C-8AA62728C638}"/>
              </a:ext>
            </a:extLst>
          </p:cNvPr>
          <p:cNvSpPr>
            <a:spLocks noGrp="1"/>
          </p:cNvSpPr>
          <p:nvPr>
            <p:ph type="body" sz="quarter" idx="11" hasCustomPrompt="1"/>
          </p:nvPr>
        </p:nvSpPr>
        <p:spPr>
          <a:xfrm>
            <a:off x="3968750" y="6502915"/>
            <a:ext cx="2890838"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930"/>
            <a:ext cx="2605088" cy="1301247"/>
          </a:xfrm>
        </p:spPr>
        <p:txBody>
          <a:bodyPr/>
          <a:lstStyle>
            <a:lvl1pPr>
              <a:lnSpc>
                <a:spcPct val="89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E8188A04-8E72-443B-B69F-68773CFC28C8}"/>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
        <p:nvSpPr>
          <p:cNvPr id="19" name="Text Placeholder 2">
            <a:extLst>
              <a:ext uri="{FF2B5EF4-FFF2-40B4-BE49-F238E27FC236}">
                <a16:creationId xmlns:a16="http://schemas.microsoft.com/office/drawing/2014/main" id="{A819BE7A-BE27-4C24-BBF7-13048991174B}"/>
              </a:ext>
            </a:extLst>
          </p:cNvPr>
          <p:cNvSpPr>
            <a:spLocks noGrp="1"/>
          </p:cNvSpPr>
          <p:nvPr>
            <p:ph type="body" sz="quarter" idx="11" hasCustomPrompt="1"/>
          </p:nvPr>
        </p:nvSpPr>
        <p:spPr>
          <a:xfrm>
            <a:off x="3968750" y="6502915"/>
            <a:ext cx="2890838"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Box 10">
            <a:extLst>
              <a:ext uri="{FF2B5EF4-FFF2-40B4-BE49-F238E27FC236}">
                <a16:creationId xmlns:a16="http://schemas.microsoft.com/office/drawing/2014/main" id="{C86D5B29-C21B-4462-8C93-BBDF74179886}"/>
              </a:ext>
            </a:extLst>
          </p:cNvPr>
          <p:cNvSpPr txBox="1"/>
          <p:nvPr userDrawn="1"/>
        </p:nvSpPr>
        <p:spPr>
          <a:xfrm>
            <a:off x="6810562" y="6529940"/>
            <a:ext cx="4188646" cy="131703"/>
          </a:xfrm>
          <a:prstGeom prst="rect">
            <a:avLst/>
          </a:prstGeom>
          <a:noFill/>
          <a:ln>
            <a:noFill/>
          </a:ln>
        </p:spPr>
        <p:txBody>
          <a:bodyPr vert="horz" wrap="square" lIns="0" tIns="0" rIns="0" bIns="0" rtlCol="0" anchor="b" anchorCtr="0">
            <a:spAutoFit/>
          </a:bodyPr>
          <a:lstStyle/>
          <a:p>
            <a:pPr marL="0" algn="r" defTabSz="914400" rtl="0" eaLnBrk="1" latinLnBrk="0" hangingPunct="1">
              <a:lnSpc>
                <a:spcPct val="107000"/>
              </a:lnSpc>
              <a:spcBef>
                <a:spcPts val="1200"/>
              </a:spcBef>
            </a:pPr>
            <a:r>
              <a:rPr lang="en-US" sz="800" kern="1200">
                <a:solidFill>
                  <a:schemeClr val="bg1"/>
                </a:solidFill>
                <a:latin typeface="+mn-lt"/>
                <a:ea typeface="+mn-ea"/>
                <a:cs typeface="+mn-cs"/>
              </a:rPr>
              <a:t>Confidential and Proprietary — Qualcomm Technologies, Inc. and/or its affiliated companies.</a:t>
            </a:r>
          </a:p>
        </p:txBody>
      </p:sp>
      <p:sp>
        <p:nvSpPr>
          <p:cNvPr id="14" name="TextBox 13">
            <a:extLst>
              <a:ext uri="{FF2B5EF4-FFF2-40B4-BE49-F238E27FC236}">
                <a16:creationId xmlns:a16="http://schemas.microsoft.com/office/drawing/2014/main" id="{FF2FA039-863A-4AE3-AFE8-86C7FDF0A5EB}"/>
              </a:ext>
            </a:extLst>
          </p:cNvPr>
          <p:cNvSpPr txBox="1"/>
          <p:nvPr userDrawn="1"/>
        </p:nvSpPr>
        <p:spPr>
          <a:xfrm>
            <a:off x="685191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Box 14">
            <a:extLst>
              <a:ext uri="{FF2B5EF4-FFF2-40B4-BE49-F238E27FC236}">
                <a16:creationId xmlns:a16="http://schemas.microsoft.com/office/drawing/2014/main" id="{8C169D28-2FE8-459C-9CE5-11D61C8D34C8}"/>
              </a:ext>
            </a:extLst>
          </p:cNvPr>
          <p:cNvSpPr txBox="1"/>
          <p:nvPr userDrawn="1"/>
        </p:nvSpPr>
        <p:spPr>
          <a:xfrm>
            <a:off x="685191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Box 14">
            <a:extLst>
              <a:ext uri="{FF2B5EF4-FFF2-40B4-BE49-F238E27FC236}">
                <a16:creationId xmlns:a16="http://schemas.microsoft.com/office/drawing/2014/main" id="{C58C1A9D-9EE3-4754-B67E-550C1D2FB4B9}"/>
              </a:ext>
            </a:extLst>
          </p:cNvPr>
          <p:cNvSpPr txBox="1"/>
          <p:nvPr userDrawn="1"/>
        </p:nvSpPr>
        <p:spPr>
          <a:xfrm>
            <a:off x="685191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9" name="TextBox 8">
            <a:extLst>
              <a:ext uri="{FF2B5EF4-FFF2-40B4-BE49-F238E27FC236}">
                <a16:creationId xmlns:a16="http://schemas.microsoft.com/office/drawing/2014/main" id="{0F3F9955-6D40-40CB-9598-DA1B66F492A6}"/>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60000"/>
                    <a:lumOff val="40000"/>
                  </a:schemeClr>
                </a:solidFill>
              </a:rPr>
              <a:t>Confidential and Proprietary — Qualcomm Technologies, Inc. and/or its affiliated companies.</a:t>
            </a: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9" name="TextBox 8">
            <a:extLst>
              <a:ext uri="{FF2B5EF4-FFF2-40B4-BE49-F238E27FC236}">
                <a16:creationId xmlns:a16="http://schemas.microsoft.com/office/drawing/2014/main" id="{F2D1CEC8-3815-48A6-8873-2FFF48E42BEC}"/>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1"/>
                </a:solidFill>
              </a:rPr>
              <a:t>Confidential and Proprietary — Qualcomm Technologies, Inc. and/or its affiliated companies.</a:t>
            </a: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9" name="TextBox 8">
            <a:extLst>
              <a:ext uri="{FF2B5EF4-FFF2-40B4-BE49-F238E27FC236}">
                <a16:creationId xmlns:a16="http://schemas.microsoft.com/office/drawing/2014/main" id="{6931AB71-B7A8-4239-8132-4A6F130411A8}"/>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3">
                    <a:lumMod val="40000"/>
                    <a:lumOff val="60000"/>
                  </a:schemeClr>
                </a:solidFill>
              </a:rPr>
              <a:t>Confidential and Proprietary — Qualcomm Technologies, Inc. and/or its affiliated companies.</a:t>
            </a: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9" name="TextBox 8">
            <a:extLst>
              <a:ext uri="{FF2B5EF4-FFF2-40B4-BE49-F238E27FC236}">
                <a16:creationId xmlns:a16="http://schemas.microsoft.com/office/drawing/2014/main" id="{CB10B316-80D7-46A3-B985-F1BB0E588124}"/>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6">
                    <a:lumMod val="60000"/>
                    <a:lumOff val="40000"/>
                  </a:schemeClr>
                </a:solidFill>
              </a:rPr>
              <a:t>Confidential and Proprietary — Qualcomm Technologies, Inc. and/or its affiliated companies.</a:t>
            </a: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E26BDBEE-62E4-492A-BF0D-93323EF59827}"/>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
        <p:nvSpPr>
          <p:cNvPr id="6" name="Text Placeholder 5">
            <a:extLst>
              <a:ext uri="{FF2B5EF4-FFF2-40B4-BE49-F238E27FC236}">
                <a16:creationId xmlns:a16="http://schemas.microsoft.com/office/drawing/2014/main" id="{159DB645-D502-4EB4-A2BF-B7849365DF41}"/>
              </a:ext>
            </a:extLst>
          </p:cNvPr>
          <p:cNvSpPr>
            <a:spLocks noGrp="1"/>
          </p:cNvSpPr>
          <p:nvPr>
            <p:ph type="body" sz="quarter" idx="10" hasCustomPrompt="1"/>
          </p:nvPr>
        </p:nvSpPr>
        <p:spPr>
          <a:xfrm>
            <a:off x="495299" y="6502996"/>
            <a:ext cx="6267450" cy="148073"/>
          </a:xfrm>
        </p:spPr>
        <p:txBody>
          <a:bodyPr anchor="b"/>
          <a:lstStyle>
            <a:lvl1pPr marL="0" marR="0" indent="0" algn="l" defTabSz="914400" rtl="0" eaLnBrk="1" fontAlgn="auto" latinLnBrk="0" hangingPunct="1">
              <a:lnSpc>
                <a:spcPct val="107000"/>
              </a:lnSpc>
              <a:spcBef>
                <a:spcPts val="1200"/>
              </a:spcBef>
              <a:spcAft>
                <a:spcPts val="0"/>
              </a:spcAft>
              <a:buClr>
                <a:srgbClr val="3253DC"/>
              </a:buClr>
              <a:buSzTx/>
              <a:buFont typeface="Arial" panose="020B0604020202020204" pitchFamily="34" charset="0"/>
              <a:buNone/>
              <a:tabLst/>
              <a:defRPr lang="en-US" sz="800" kern="1200" baseline="0" dirty="0">
                <a:solidFill>
                  <a:schemeClr val="tx1">
                    <a:lumMod val="50000"/>
                    <a:lumOff val="50000"/>
                  </a:schemeClr>
                </a:solidFill>
                <a:latin typeface="+mn-lt"/>
                <a:ea typeface="+mn-ea"/>
                <a:cs typeface="+mn-cs"/>
              </a:defRPr>
            </a:lvl1pPr>
          </a:lstStyle>
          <a:p>
            <a:r>
              <a:rPr lang="en-US"/>
              <a:t>Source sample text</a:t>
            </a:r>
          </a:p>
        </p:txBody>
      </p:sp>
      <p:sp>
        <p:nvSpPr>
          <p:cNvPr id="9" name="Footer Placeholder 8">
            <a:extLst>
              <a:ext uri="{FF2B5EF4-FFF2-40B4-BE49-F238E27FC236}">
                <a16:creationId xmlns:a16="http://schemas.microsoft.com/office/drawing/2014/main" id="{F1B5BD35-0F76-426B-91CD-6C5EED2924C8}"/>
              </a:ext>
            </a:extLst>
          </p:cNvPr>
          <p:cNvSpPr>
            <a:spLocks noGrp="1"/>
          </p:cNvSpPr>
          <p:nvPr>
            <p:ph type="ftr" sz="quarter" idx="11"/>
          </p:nvPr>
        </p:nvSpPr>
        <p:spPr/>
        <p:txBody>
          <a:bodyPr/>
          <a:lstStyle/>
          <a:p>
            <a:pPr defTabSz="685800">
              <a:lnSpc>
                <a:spcPct val="95000"/>
              </a:lnSpc>
              <a:spcBef>
                <a:spcPts val="1200"/>
              </a:spcBef>
              <a:buClr>
                <a:srgbClr val="3253DC"/>
              </a:buClr>
              <a:buFont typeface="Arial" panose="020B0604020202020204" pitchFamily="34" charset="0"/>
              <a:buNone/>
            </a:pPr>
            <a:endParaRPr lang="en-US"/>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err="1">
              <a:solidFill>
                <a:prstClr val="white"/>
              </a:solidFill>
            </a:endParaRPr>
          </a:p>
        </p:txBody>
      </p:sp>
      <p:sp>
        <p:nvSpPr>
          <p:cNvPr id="24" name="TextBox 23">
            <a:extLst>
              <a:ext uri="{FF2B5EF4-FFF2-40B4-BE49-F238E27FC236}">
                <a16:creationId xmlns:a16="http://schemas.microsoft.com/office/drawing/2014/main" id="{A0D1291E-11C9-4F3C-8AF2-C3D3F39CD8C3}"/>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9BB4C696-1F8D-47AC-BB50-8560CDC5DBC0}"/>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19" name="TextBox 18">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0" name="TextBox 19">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1" name="Group 20">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2"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23" name="Group 22">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err="1">
              <a:solidFill>
                <a:prstClr val="white"/>
              </a:solidFill>
            </a:endParaRPr>
          </a:p>
        </p:txBody>
      </p:sp>
      <p:sp>
        <p:nvSpPr>
          <p:cNvPr id="15" name="TextBox 14">
            <a:extLst>
              <a:ext uri="{FF2B5EF4-FFF2-40B4-BE49-F238E27FC236}">
                <a16:creationId xmlns:a16="http://schemas.microsoft.com/office/drawing/2014/main" id="{E3D41323-F432-4C3D-BE0B-589E8B9EF66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1883F6C7-89ED-402D-8867-38A5D4811C28}"/>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err="1">
              <a:solidFill>
                <a:prstClr val="white"/>
              </a:solidFill>
            </a:endParaRPr>
          </a:p>
        </p:txBody>
      </p:sp>
      <p:sp>
        <p:nvSpPr>
          <p:cNvPr id="15" name="TextBox 14">
            <a:extLst>
              <a:ext uri="{FF2B5EF4-FFF2-40B4-BE49-F238E27FC236}">
                <a16:creationId xmlns:a16="http://schemas.microsoft.com/office/drawing/2014/main" id="{D15743D6-A7AC-4C33-8816-AB57AC7D2843}"/>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3E12B4F-BF66-45AC-8E00-030AF8945083}"/>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36036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mn-lt"/>
              </a:defRPr>
            </a:lvl1pPr>
            <a:lvl2pPr>
              <a:defRPr>
                <a:latin typeface="+mn-lt"/>
              </a:defRPr>
            </a:lvl2pPr>
            <a:lvl3pPr>
              <a:defRPr>
                <a:latin typeface="+mn-lt"/>
              </a:defRPr>
            </a:lvl3pPr>
            <a:lvl4pPr>
              <a:defRPr lang="en-US" sz="1600" kern="1200" baseline="0" dirty="0">
                <a:solidFill>
                  <a:prstClr val="black">
                    <a:lumMod val="75000"/>
                    <a:lumOff val="25000"/>
                  </a:prstClr>
                </a:solidFill>
                <a:latin typeface="+mn-lt"/>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Title Placeholder 1"/>
          <p:cNvSpPr>
            <a:spLocks noGrp="1"/>
          </p:cNvSpPr>
          <p:nvPr>
            <p:ph type="title"/>
          </p:nvPr>
        </p:nvSpPr>
        <p:spPr>
          <a:xfrm>
            <a:off x="283538" y="736617"/>
            <a:ext cx="11432977" cy="507831"/>
          </a:xfrm>
          <a:prstGeom prst="rect">
            <a:avLst/>
          </a:prstGeom>
        </p:spPr>
        <p:txBody>
          <a:bodyPr rtlCol="0"/>
          <a:lstStyle/>
          <a:p>
            <a:r>
              <a:rPr lang="en-US"/>
              <a:t>Click to edit Master title style</a:t>
            </a:r>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40593030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_Title and Content">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grpSp>
        <p:nvGrpSpPr>
          <p:cNvPr id="4" name="Group 3"/>
          <p:cNvGrpSpPr>
            <a:grpSpLocks/>
          </p:cNvGrpSpPr>
          <p:nvPr userDrawn="1"/>
        </p:nvGrpSpPr>
        <p:grpSpPr bwMode="auto">
          <a:xfrm>
            <a:off x="7005638" y="4564063"/>
            <a:ext cx="1101725" cy="1604962"/>
            <a:chOff x="4921606" y="4143170"/>
            <a:chExt cx="1102001" cy="1605174"/>
          </a:xfrm>
        </p:grpSpPr>
        <p:sp>
          <p:nvSpPr>
            <p:cNvPr id="5" name="Freeform 6"/>
            <p:cNvSpPr>
              <a:spLocks noEditPoints="1"/>
            </p:cNvSpPr>
            <p:nvPr userDrawn="1"/>
          </p:nvSpPr>
          <p:spPr bwMode="black">
            <a:xfrm>
              <a:off x="4977950" y="5297585"/>
              <a:ext cx="85173" cy="94345"/>
            </a:xfrm>
            <a:custGeom>
              <a:avLst/>
              <a:gdLst>
                <a:gd name="T0" fmla="*/ 2147483646 w 65"/>
                <a:gd name="T1" fmla="*/ 2147483646 h 72"/>
                <a:gd name="T2" fmla="*/ 0 w 65"/>
                <a:gd name="T3" fmla="*/ 2147483646 h 72"/>
                <a:gd name="T4" fmla="*/ 2147483646 w 65"/>
                <a:gd name="T5" fmla="*/ 0 h 72"/>
                <a:gd name="T6" fmla="*/ 2147483646 w 65"/>
                <a:gd name="T7" fmla="*/ 2147483646 h 72"/>
                <a:gd name="T8" fmla="*/ 2147483646 w 65"/>
                <a:gd name="T9" fmla="*/ 2147483646 h 72"/>
                <a:gd name="T10" fmla="*/ 2147483646 w 65"/>
                <a:gd name="T11" fmla="*/ 2147483646 h 72"/>
                <a:gd name="T12" fmla="*/ 2147483646 w 65"/>
                <a:gd name="T13" fmla="*/ 2147483646 h 72"/>
                <a:gd name="T14" fmla="*/ 2147483646 w 65"/>
                <a:gd name="T15" fmla="*/ 2147483646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6" name="Curved Line"/>
            <p:cNvSpPr>
              <a:spLocks noEditPoints="1"/>
            </p:cNvSpPr>
            <p:nvPr userDrawn="1"/>
          </p:nvSpPr>
          <p:spPr bwMode="black">
            <a:xfrm>
              <a:off x="4921606" y="4143170"/>
              <a:ext cx="1102001" cy="1605174"/>
            </a:xfrm>
            <a:custGeom>
              <a:avLst/>
              <a:gdLst>
                <a:gd name="T0" fmla="*/ 2147483646 w 489"/>
                <a:gd name="T1" fmla="*/ 2147483646 h 712"/>
                <a:gd name="T2" fmla="*/ 2147483646 w 489"/>
                <a:gd name="T3" fmla="*/ 2147483646 h 712"/>
                <a:gd name="T4" fmla="*/ 2147483646 w 489"/>
                <a:gd name="T5" fmla="*/ 2147483646 h 712"/>
                <a:gd name="T6" fmla="*/ 2147483646 w 489"/>
                <a:gd name="T7" fmla="*/ 2147483646 h 712"/>
                <a:gd name="T8" fmla="*/ 2147483646 w 489"/>
                <a:gd name="T9" fmla="*/ 2147483646 h 712"/>
                <a:gd name="T10" fmla="*/ 2147483646 w 489"/>
                <a:gd name="T11" fmla="*/ 2147483646 h 712"/>
                <a:gd name="T12" fmla="*/ 2147483646 w 489"/>
                <a:gd name="T13" fmla="*/ 2147483646 h 712"/>
                <a:gd name="T14" fmla="*/ 2147483646 w 489"/>
                <a:gd name="T15" fmla="*/ 2147483646 h 712"/>
                <a:gd name="T16" fmla="*/ 2147483646 w 489"/>
                <a:gd name="T17" fmla="*/ 2147483646 h 712"/>
                <a:gd name="T18" fmla="*/ 2147483646 w 489"/>
                <a:gd name="T19" fmla="*/ 2147483646 h 712"/>
                <a:gd name="T20" fmla="*/ 2147483646 w 489"/>
                <a:gd name="T21" fmla="*/ 2147483646 h 712"/>
                <a:gd name="T22" fmla="*/ 2147483646 w 489"/>
                <a:gd name="T23" fmla="*/ 2147483646 h 712"/>
                <a:gd name="T24" fmla="*/ 2147483646 w 489"/>
                <a:gd name="T25" fmla="*/ 2147483646 h 712"/>
                <a:gd name="T26" fmla="*/ 2147483646 w 489"/>
                <a:gd name="T27" fmla="*/ 2147483646 h 712"/>
                <a:gd name="T28" fmla="*/ 2147483646 w 489"/>
                <a:gd name="T29" fmla="*/ 2147483646 h 712"/>
                <a:gd name="T30" fmla="*/ 2147483646 w 489"/>
                <a:gd name="T31" fmla="*/ 2147483646 h 712"/>
                <a:gd name="T32" fmla="*/ 2147483646 w 489"/>
                <a:gd name="T33" fmla="*/ 2147483646 h 712"/>
                <a:gd name="T34" fmla="*/ 2147483646 w 489"/>
                <a:gd name="T35" fmla="*/ 2147483646 h 712"/>
                <a:gd name="T36" fmla="*/ 2147483646 w 489"/>
                <a:gd name="T37" fmla="*/ 2147483646 h 712"/>
                <a:gd name="T38" fmla="*/ 2147483646 w 489"/>
                <a:gd name="T39" fmla="*/ 2147483646 h 712"/>
                <a:gd name="T40" fmla="*/ 2147483646 w 489"/>
                <a:gd name="T41" fmla="*/ 2147483646 h 712"/>
                <a:gd name="T42" fmla="*/ 2147483646 w 489"/>
                <a:gd name="T43" fmla="*/ 2147483646 h 712"/>
                <a:gd name="T44" fmla="*/ 2147483646 w 489"/>
                <a:gd name="T45" fmla="*/ 2147483646 h 712"/>
                <a:gd name="T46" fmla="*/ 2147483646 w 489"/>
                <a:gd name="T47" fmla="*/ 2147483646 h 712"/>
                <a:gd name="T48" fmla="*/ 2147483646 w 489"/>
                <a:gd name="T49" fmla="*/ 2147483646 h 712"/>
                <a:gd name="T50" fmla="*/ 2147483646 w 489"/>
                <a:gd name="T51" fmla="*/ 2147483646 h 712"/>
                <a:gd name="T52" fmla="*/ 2147483646 w 489"/>
                <a:gd name="T53" fmla="*/ 2147483646 h 712"/>
                <a:gd name="T54" fmla="*/ 2147483646 w 489"/>
                <a:gd name="T55" fmla="*/ 2147483646 h 712"/>
                <a:gd name="T56" fmla="*/ 2147483646 w 489"/>
                <a:gd name="T57" fmla="*/ 2147483646 h 712"/>
                <a:gd name="T58" fmla="*/ 2147483646 w 489"/>
                <a:gd name="T59" fmla="*/ 2147483646 h 712"/>
                <a:gd name="T60" fmla="*/ 2147483646 w 489"/>
                <a:gd name="T61" fmla="*/ 2147483646 h 712"/>
                <a:gd name="T62" fmla="*/ 2147483646 w 489"/>
                <a:gd name="T63" fmla="*/ 2147483646 h 712"/>
                <a:gd name="T64" fmla="*/ 2147483646 w 489"/>
                <a:gd name="T65" fmla="*/ 2147483646 h 712"/>
                <a:gd name="T66" fmla="*/ 0 w 489"/>
                <a:gd name="T67" fmla="*/ 2147483646 h 712"/>
                <a:gd name="T68" fmla="*/ 2147483646 w 489"/>
                <a:gd name="T69" fmla="*/ 2147483646 h 712"/>
                <a:gd name="T70" fmla="*/ 2147483646 w 489"/>
                <a:gd name="T71" fmla="*/ 2147483646 h 712"/>
                <a:gd name="T72" fmla="*/ 2147483646 w 489"/>
                <a:gd name="T73" fmla="*/ 2147483646 h 712"/>
                <a:gd name="T74" fmla="*/ 2147483646 w 489"/>
                <a:gd name="T75" fmla="*/ 2147483646 h 712"/>
                <a:gd name="T76" fmla="*/ 2147483646 w 489"/>
                <a:gd name="T77" fmla="*/ 2147483646 h 712"/>
                <a:gd name="T78" fmla="*/ 2147483646 w 489"/>
                <a:gd name="T79" fmla="*/ 2147483646 h 712"/>
                <a:gd name="T80" fmla="*/ 2147483646 w 489"/>
                <a:gd name="T81" fmla="*/ 2147483646 h 712"/>
                <a:gd name="T82" fmla="*/ 2147483646 w 489"/>
                <a:gd name="T83" fmla="*/ 2147483646 h 712"/>
                <a:gd name="T84" fmla="*/ 2147483646 w 489"/>
                <a:gd name="T85" fmla="*/ 2147483646 h 712"/>
                <a:gd name="T86" fmla="*/ 2147483646 w 489"/>
                <a:gd name="T87" fmla="*/ 2147483646 h 712"/>
                <a:gd name="T88" fmla="*/ 2147483646 w 489"/>
                <a:gd name="T89" fmla="*/ 2147483646 h 712"/>
                <a:gd name="T90" fmla="*/ 2147483646 w 489"/>
                <a:gd name="T91" fmla="*/ 2147483646 h 712"/>
                <a:gd name="T92" fmla="*/ 2147483646 w 489"/>
                <a:gd name="T93" fmla="*/ 2147483646 h 712"/>
                <a:gd name="T94" fmla="*/ 2147483646 w 489"/>
                <a:gd name="T95" fmla="*/ 2147483646 h 712"/>
                <a:gd name="T96" fmla="*/ 2147483646 w 489"/>
                <a:gd name="T97" fmla="*/ 2147483646 h 712"/>
                <a:gd name="T98" fmla="*/ 2147483646 w 489"/>
                <a:gd name="T99" fmla="*/ 2147483646 h 712"/>
                <a:gd name="T100" fmla="*/ 2147483646 w 489"/>
                <a:gd name="T101" fmla="*/ 2147483646 h 712"/>
                <a:gd name="T102" fmla="*/ 2147483646 w 489"/>
                <a:gd name="T103" fmla="*/ 2147483646 h 712"/>
                <a:gd name="T104" fmla="*/ 2147483646 w 489"/>
                <a:gd name="T105" fmla="*/ 2147483646 h 712"/>
                <a:gd name="T106" fmla="*/ 2147483646 w 489"/>
                <a:gd name="T107" fmla="*/ 2147483646 h 712"/>
                <a:gd name="T108" fmla="*/ 2147483646 w 489"/>
                <a:gd name="T109" fmla="*/ 2147483646 h 712"/>
                <a:gd name="T110" fmla="*/ 2147483646 w 489"/>
                <a:gd name="T111" fmla="*/ 2147483646 h 71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7" name="bIg Eye"/>
          <p:cNvGrpSpPr/>
          <p:nvPr userDrawn="1"/>
        </p:nvGrpSpPr>
        <p:grpSpPr bwMode="black">
          <a:xfrm>
            <a:off x="7279864" y="4670214"/>
            <a:ext cx="794070" cy="469104"/>
            <a:chOff x="2665413" y="2318584"/>
            <a:chExt cx="962025" cy="568325"/>
          </a:xfrm>
          <a:solidFill>
            <a:schemeClr val="tx2"/>
          </a:solidFill>
        </p:grpSpPr>
        <p:sp>
          <p:nvSpPr>
            <p:cNvPr id="8" name="Freeform 8"/>
            <p:cNvSpPr>
              <a:spLocks noEditPoints="1"/>
            </p:cNvSpPr>
            <p:nvPr/>
          </p:nvSpPr>
          <p:spPr bwMode="black">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p:spPr>
          <p:txBody>
            <a:bodyPr/>
            <a:lstStyle/>
            <a:p>
              <a:pPr eaLnBrk="1" fontAlgn="auto" hangingPunct="1">
                <a:spcBef>
                  <a:spcPts val="0"/>
                </a:spcBef>
                <a:spcAft>
                  <a:spcPts val="0"/>
                </a:spcAft>
                <a:defRPr/>
              </a:pPr>
              <a:endParaRPr lang="en-US"/>
            </a:p>
          </p:txBody>
        </p:sp>
        <p:sp>
          <p:nvSpPr>
            <p:cNvPr id="9" name="Freeform 9"/>
            <p:cNvSpPr>
              <a:spLocks noEditPoints="1"/>
            </p:cNvSpPr>
            <p:nvPr/>
          </p:nvSpPr>
          <p:spPr bwMode="black">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p:spPr>
          <p:txBody>
            <a:bodyPr/>
            <a:lstStyle/>
            <a:p>
              <a:pPr eaLnBrk="1" fontAlgn="auto" hangingPunct="1">
                <a:spcBef>
                  <a:spcPts val="0"/>
                </a:spcBef>
                <a:spcAft>
                  <a:spcPts val="0"/>
                </a:spcAft>
                <a:defRPr/>
              </a:pPr>
              <a:endParaRPr lang="en-US"/>
            </a:p>
          </p:txBody>
        </p:sp>
      </p:grpSp>
      <p:sp>
        <p:nvSpPr>
          <p:cNvPr id="10" name="Line to bugle"/>
          <p:cNvSpPr>
            <a:spLocks noChangeArrowheads="1"/>
          </p:cNvSpPr>
          <p:nvPr userDrawn="1"/>
        </p:nvSpPr>
        <p:spPr bwMode="black">
          <a:xfrm>
            <a:off x="6877050" y="5807075"/>
            <a:ext cx="20638" cy="523875"/>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endParaRPr lang="en-US" altLang="en-US"/>
          </a:p>
        </p:txBody>
      </p:sp>
      <p:sp>
        <p:nvSpPr>
          <p:cNvPr id="11" name="Bugle"/>
          <p:cNvSpPr>
            <a:spLocks/>
          </p:cNvSpPr>
          <p:nvPr userDrawn="1"/>
        </p:nvSpPr>
        <p:spPr bwMode="black">
          <a:xfrm>
            <a:off x="6613525" y="6261100"/>
            <a:ext cx="488950" cy="252413"/>
          </a:xfrm>
          <a:custGeom>
            <a:avLst/>
            <a:gdLst>
              <a:gd name="T0" fmla="*/ 2147483646 w 374"/>
              <a:gd name="T1" fmla="*/ 2147483646 h 193"/>
              <a:gd name="T2" fmla="*/ 2147483646 w 374"/>
              <a:gd name="T3" fmla="*/ 2147483646 h 193"/>
              <a:gd name="T4" fmla="*/ 2147483646 w 374"/>
              <a:gd name="T5" fmla="*/ 2147483646 h 193"/>
              <a:gd name="T6" fmla="*/ 2147483646 w 374"/>
              <a:gd name="T7" fmla="*/ 2147483646 h 193"/>
              <a:gd name="T8" fmla="*/ 2147483646 w 374"/>
              <a:gd name="T9" fmla="*/ 2147483646 h 193"/>
              <a:gd name="T10" fmla="*/ 2147483646 w 374"/>
              <a:gd name="T11" fmla="*/ 2147483646 h 193"/>
              <a:gd name="T12" fmla="*/ 2147483646 w 374"/>
              <a:gd name="T13" fmla="*/ 2147483646 h 193"/>
              <a:gd name="T14" fmla="*/ 0 w 374"/>
              <a:gd name="T15" fmla="*/ 0 h 193"/>
              <a:gd name="T16" fmla="*/ 0 w 374"/>
              <a:gd name="T17" fmla="*/ 2147483646 h 193"/>
              <a:gd name="T18" fmla="*/ 2147483646 w 374"/>
              <a:gd name="T19" fmla="*/ 2147483646 h 193"/>
              <a:gd name="T20" fmla="*/ 2147483646 w 374"/>
              <a:gd name="T21" fmla="*/ 2147483646 h 193"/>
              <a:gd name="T22" fmla="*/ 2147483646 w 374"/>
              <a:gd name="T23" fmla="*/ 2147483646 h 193"/>
              <a:gd name="T24" fmla="*/ 2147483646 w 374"/>
              <a:gd name="T25" fmla="*/ 2147483646 h 193"/>
              <a:gd name="T26" fmla="*/ 2147483646 w 374"/>
              <a:gd name="T27" fmla="*/ 2147483646 h 193"/>
              <a:gd name="T28" fmla="*/ 2147483646 w 374"/>
              <a:gd name="T29" fmla="*/ 2147483646 h 193"/>
              <a:gd name="T30" fmla="*/ 2147483646 w 374"/>
              <a:gd name="T31" fmla="*/ 2147483646 h 19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nvGrpSpPr>
          <p:cNvPr id="12" name="Arrow round wheel 2"/>
          <p:cNvGrpSpPr>
            <a:grpSpLocks/>
          </p:cNvGrpSpPr>
          <p:nvPr userDrawn="1"/>
        </p:nvGrpSpPr>
        <p:grpSpPr bwMode="auto">
          <a:xfrm>
            <a:off x="6076950" y="5405438"/>
            <a:ext cx="811213" cy="565150"/>
            <a:chOff x="1208088" y="3209171"/>
            <a:chExt cx="982663" cy="684213"/>
          </a:xfrm>
        </p:grpSpPr>
        <p:sp>
          <p:nvSpPr>
            <p:cNvPr id="13" name="Freeform 14"/>
            <p:cNvSpPr>
              <a:spLocks noEditPoints="1"/>
            </p:cNvSpPr>
            <p:nvPr userDrawn="1"/>
          </p:nvSpPr>
          <p:spPr bwMode="black">
            <a:xfrm>
              <a:off x="1208088" y="3220284"/>
              <a:ext cx="120650" cy="114300"/>
            </a:xfrm>
            <a:custGeom>
              <a:avLst/>
              <a:gdLst>
                <a:gd name="T0" fmla="*/ 2147483646 w 76"/>
                <a:gd name="T1" fmla="*/ 2147483646 h 72"/>
                <a:gd name="T2" fmla="*/ 0 w 76"/>
                <a:gd name="T3" fmla="*/ 2147483646 h 72"/>
                <a:gd name="T4" fmla="*/ 2147483646 w 76"/>
                <a:gd name="T5" fmla="*/ 0 h 72"/>
                <a:gd name="T6" fmla="*/ 2147483646 w 76"/>
                <a:gd name="T7" fmla="*/ 2147483646 h 72"/>
                <a:gd name="T8" fmla="*/ 2147483646 w 76"/>
                <a:gd name="T9" fmla="*/ 2147483646 h 72"/>
                <a:gd name="T10" fmla="*/ 2147483646 w 76"/>
                <a:gd name="T11" fmla="*/ 2147483646 h 72"/>
                <a:gd name="T12" fmla="*/ 2147483646 w 76"/>
                <a:gd name="T13" fmla="*/ 2147483646 h 72"/>
                <a:gd name="T14" fmla="*/ 2147483646 w 76"/>
                <a:gd name="T15" fmla="*/ 2147483646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4" name="Freeform 15"/>
            <p:cNvSpPr>
              <a:spLocks noEditPoints="1"/>
            </p:cNvSpPr>
            <p:nvPr userDrawn="1"/>
          </p:nvSpPr>
          <p:spPr bwMode="black">
            <a:xfrm>
              <a:off x="1249363" y="3209171"/>
              <a:ext cx="941388" cy="684213"/>
            </a:xfrm>
            <a:custGeom>
              <a:avLst/>
              <a:gdLst>
                <a:gd name="T0" fmla="*/ 2147483646 w 345"/>
                <a:gd name="T1" fmla="*/ 2147483646 h 251"/>
                <a:gd name="T2" fmla="*/ 2147483646 w 345"/>
                <a:gd name="T3" fmla="*/ 2147483646 h 251"/>
                <a:gd name="T4" fmla="*/ 2147483646 w 345"/>
                <a:gd name="T5" fmla="*/ 2147483646 h 251"/>
                <a:gd name="T6" fmla="*/ 2147483646 w 345"/>
                <a:gd name="T7" fmla="*/ 2147483646 h 251"/>
                <a:gd name="T8" fmla="*/ 2147483646 w 345"/>
                <a:gd name="T9" fmla="*/ 2147483646 h 251"/>
                <a:gd name="T10" fmla="*/ 2147483646 w 345"/>
                <a:gd name="T11" fmla="*/ 2147483646 h 251"/>
                <a:gd name="T12" fmla="*/ 2147483646 w 345"/>
                <a:gd name="T13" fmla="*/ 2147483646 h 251"/>
                <a:gd name="T14" fmla="*/ 2147483646 w 345"/>
                <a:gd name="T15" fmla="*/ 2147483646 h 251"/>
                <a:gd name="T16" fmla="*/ 2147483646 w 345"/>
                <a:gd name="T17" fmla="*/ 2147483646 h 251"/>
                <a:gd name="T18" fmla="*/ 2147483646 w 345"/>
                <a:gd name="T19" fmla="*/ 2147483646 h 251"/>
                <a:gd name="T20" fmla="*/ 2147483646 w 345"/>
                <a:gd name="T21" fmla="*/ 2147483646 h 251"/>
                <a:gd name="T22" fmla="*/ 2147483646 w 345"/>
                <a:gd name="T23" fmla="*/ 2147483646 h 251"/>
                <a:gd name="T24" fmla="*/ 2147483646 w 345"/>
                <a:gd name="T25" fmla="*/ 2147483646 h 251"/>
                <a:gd name="T26" fmla="*/ 2147483646 w 345"/>
                <a:gd name="T27" fmla="*/ 2147483646 h 251"/>
                <a:gd name="T28" fmla="*/ 2147483646 w 345"/>
                <a:gd name="T29" fmla="*/ 2147483646 h 251"/>
                <a:gd name="T30" fmla="*/ 2147483646 w 345"/>
                <a:gd name="T31" fmla="*/ 2147483646 h 251"/>
                <a:gd name="T32" fmla="*/ 2147483646 w 345"/>
                <a:gd name="T33" fmla="*/ 2147483646 h 251"/>
                <a:gd name="T34" fmla="*/ 2147483646 w 345"/>
                <a:gd name="T35" fmla="*/ 2147483646 h 251"/>
                <a:gd name="T36" fmla="*/ 2147483646 w 345"/>
                <a:gd name="T37" fmla="*/ 2147483646 h 251"/>
                <a:gd name="T38" fmla="*/ 2147483646 w 345"/>
                <a:gd name="T39" fmla="*/ 2147483646 h 251"/>
                <a:gd name="T40" fmla="*/ 2147483646 w 345"/>
                <a:gd name="T41" fmla="*/ 2147483646 h 251"/>
                <a:gd name="T42" fmla="*/ 2147483646 w 345"/>
                <a:gd name="T43" fmla="*/ 2147483646 h 251"/>
                <a:gd name="T44" fmla="*/ 2147483646 w 345"/>
                <a:gd name="T45" fmla="*/ 2147483646 h 251"/>
                <a:gd name="T46" fmla="*/ 2147483646 w 345"/>
                <a:gd name="T47" fmla="*/ 2147483646 h 251"/>
                <a:gd name="T48" fmla="*/ 2147483646 w 345"/>
                <a:gd name="T49" fmla="*/ 2147483646 h 251"/>
                <a:gd name="T50" fmla="*/ 2147483646 w 345"/>
                <a:gd name="T51" fmla="*/ 2147483646 h 251"/>
                <a:gd name="T52" fmla="*/ 2147483646 w 345"/>
                <a:gd name="T53" fmla="*/ 2147483646 h 251"/>
                <a:gd name="T54" fmla="*/ 2147483646 w 345"/>
                <a:gd name="T55" fmla="*/ 2147483646 h 251"/>
                <a:gd name="T56" fmla="*/ 2147483646 w 345"/>
                <a:gd name="T57" fmla="*/ 2147483646 h 251"/>
                <a:gd name="T58" fmla="*/ 2147483646 w 345"/>
                <a:gd name="T59" fmla="*/ 2147483646 h 251"/>
                <a:gd name="T60" fmla="*/ 2147483646 w 345"/>
                <a:gd name="T61" fmla="*/ 2147483646 h 251"/>
                <a:gd name="T62" fmla="*/ 2147483646 w 345"/>
                <a:gd name="T63" fmla="*/ 2147483646 h 251"/>
                <a:gd name="T64" fmla="*/ 2147483646 w 345"/>
                <a:gd name="T65" fmla="*/ 2147483646 h 251"/>
                <a:gd name="T66" fmla="*/ 2147483646 w 345"/>
                <a:gd name="T67" fmla="*/ 2147483646 h 251"/>
                <a:gd name="T68" fmla="*/ 2147483646 w 345"/>
                <a:gd name="T69" fmla="*/ 2147483646 h 251"/>
                <a:gd name="T70" fmla="*/ 2147483646 w 345"/>
                <a:gd name="T71" fmla="*/ 2147483646 h 251"/>
                <a:gd name="T72" fmla="*/ 2147483646 w 345"/>
                <a:gd name="T73" fmla="*/ 2147483646 h 251"/>
                <a:gd name="T74" fmla="*/ 2147483646 w 345"/>
                <a:gd name="T75" fmla="*/ 2147483646 h 251"/>
                <a:gd name="T76" fmla="*/ 2147483646 w 345"/>
                <a:gd name="T77" fmla="*/ 2147483646 h 251"/>
                <a:gd name="T78" fmla="*/ 2147483646 w 345"/>
                <a:gd name="T79" fmla="*/ 2147483646 h 251"/>
                <a:gd name="T80" fmla="*/ 2147483646 w 345"/>
                <a:gd name="T81" fmla="*/ 2147483646 h 251"/>
                <a:gd name="T82" fmla="*/ 2147483646 w 345"/>
                <a:gd name="T83" fmla="*/ 2147483646 h 251"/>
                <a:gd name="T84" fmla="*/ 2147483646 w 345"/>
                <a:gd name="T85" fmla="*/ 2147483646 h 251"/>
                <a:gd name="T86" fmla="*/ 0 w 345"/>
                <a:gd name="T87" fmla="*/ 2147483646 h 251"/>
                <a:gd name="T88" fmla="*/ 2147483646 w 345"/>
                <a:gd name="T89" fmla="*/ 2147483646 h 251"/>
                <a:gd name="T90" fmla="*/ 2147483646 w 345"/>
                <a:gd name="T91" fmla="*/ 2147483646 h 251"/>
                <a:gd name="T92" fmla="*/ 2147483646 w 345"/>
                <a:gd name="T93" fmla="*/ 2147483646 h 251"/>
                <a:gd name="T94" fmla="*/ 0 w 345"/>
                <a:gd name="T95" fmla="*/ 2147483646 h 251"/>
                <a:gd name="T96" fmla="*/ 2147483646 w 345"/>
                <a:gd name="T97" fmla="*/ 2147483646 h 251"/>
                <a:gd name="T98" fmla="*/ 2147483646 w 345"/>
                <a:gd name="T99" fmla="*/ 2147483646 h 251"/>
                <a:gd name="T100" fmla="*/ 2147483646 w 345"/>
                <a:gd name="T101" fmla="*/ 2147483646 h 251"/>
                <a:gd name="T102" fmla="*/ 2147483646 w 345"/>
                <a:gd name="T103" fmla="*/ 2147483646 h 251"/>
                <a:gd name="T104" fmla="*/ 2147483646 w 345"/>
                <a:gd name="T105" fmla="*/ 2147483646 h 251"/>
                <a:gd name="T106" fmla="*/ 2147483646 w 345"/>
                <a:gd name="T107" fmla="*/ 2147483646 h 25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15" name="Wheel connector"/>
          <p:cNvGrpSpPr>
            <a:grpSpLocks/>
          </p:cNvGrpSpPr>
          <p:nvPr userDrawn="1"/>
        </p:nvGrpSpPr>
        <p:grpSpPr bwMode="auto">
          <a:xfrm>
            <a:off x="6516688" y="5246688"/>
            <a:ext cx="925512" cy="808037"/>
            <a:chOff x="1739901" y="3017084"/>
            <a:chExt cx="1122362" cy="977900"/>
          </a:xfrm>
        </p:grpSpPr>
        <p:sp>
          <p:nvSpPr>
            <p:cNvPr id="16" name="Freeform 14"/>
            <p:cNvSpPr>
              <a:spLocks/>
            </p:cNvSpPr>
            <p:nvPr userDrawn="1"/>
          </p:nvSpPr>
          <p:spPr bwMode="black">
            <a:xfrm>
              <a:off x="1739901" y="3415546"/>
              <a:ext cx="925513" cy="579438"/>
            </a:xfrm>
            <a:custGeom>
              <a:avLst/>
              <a:gdLst>
                <a:gd name="T0" fmla="*/ 2147483646 w 583"/>
                <a:gd name="T1" fmla="*/ 2147483646 h 365"/>
                <a:gd name="T2" fmla="*/ 0 w 583"/>
                <a:gd name="T3" fmla="*/ 2147483646 h 365"/>
                <a:gd name="T4" fmla="*/ 2147483646 w 583"/>
                <a:gd name="T5" fmla="*/ 0 h 365"/>
                <a:gd name="T6" fmla="*/ 2147483646 w 583"/>
                <a:gd name="T7" fmla="*/ 2147483646 h 365"/>
                <a:gd name="T8" fmla="*/ 2147483646 w 583"/>
                <a:gd name="T9" fmla="*/ 2147483646 h 3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7" name="Freeform 15"/>
            <p:cNvSpPr>
              <a:spLocks/>
            </p:cNvSpPr>
            <p:nvPr userDrawn="1"/>
          </p:nvSpPr>
          <p:spPr bwMode="black">
            <a:xfrm>
              <a:off x="2001838" y="3017084"/>
              <a:ext cx="860425" cy="681038"/>
            </a:xfrm>
            <a:custGeom>
              <a:avLst/>
              <a:gdLst>
                <a:gd name="T0" fmla="*/ 2147483646 w 542"/>
                <a:gd name="T1" fmla="*/ 2147483646 h 429"/>
                <a:gd name="T2" fmla="*/ 0 w 542"/>
                <a:gd name="T3" fmla="*/ 2147483646 h 429"/>
                <a:gd name="T4" fmla="*/ 2147483646 w 542"/>
                <a:gd name="T5" fmla="*/ 0 h 429"/>
                <a:gd name="T6" fmla="*/ 2147483646 w 542"/>
                <a:gd name="T7" fmla="*/ 2147483646 h 429"/>
                <a:gd name="T8" fmla="*/ 2147483646 w 542"/>
                <a:gd name="T9" fmla="*/ 2147483646 h 4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18" name="Arrow around wheel 1"/>
          <p:cNvGrpSpPr>
            <a:grpSpLocks/>
          </p:cNvGrpSpPr>
          <p:nvPr userDrawn="1"/>
        </p:nvGrpSpPr>
        <p:grpSpPr bwMode="auto">
          <a:xfrm>
            <a:off x="6296025" y="5078413"/>
            <a:ext cx="517525" cy="638175"/>
            <a:chOff x="1473201" y="2812296"/>
            <a:chExt cx="627063" cy="773113"/>
          </a:xfrm>
        </p:grpSpPr>
        <p:sp>
          <p:nvSpPr>
            <p:cNvPr id="19" name="Freeform 16"/>
            <p:cNvSpPr>
              <a:spLocks noEditPoints="1"/>
            </p:cNvSpPr>
            <p:nvPr userDrawn="1"/>
          </p:nvSpPr>
          <p:spPr bwMode="black">
            <a:xfrm>
              <a:off x="1978026" y="2812296"/>
              <a:ext cx="122238" cy="115888"/>
            </a:xfrm>
            <a:custGeom>
              <a:avLst/>
              <a:gdLst>
                <a:gd name="T0" fmla="*/ 0 w 77"/>
                <a:gd name="T1" fmla="*/ 2147483646 h 73"/>
                <a:gd name="T2" fmla="*/ 2147483646 w 77"/>
                <a:gd name="T3" fmla="*/ 0 h 73"/>
                <a:gd name="T4" fmla="*/ 2147483646 w 77"/>
                <a:gd name="T5" fmla="*/ 2147483646 h 73"/>
                <a:gd name="T6" fmla="*/ 0 w 77"/>
                <a:gd name="T7" fmla="*/ 2147483646 h 73"/>
                <a:gd name="T8" fmla="*/ 2147483646 w 77"/>
                <a:gd name="T9" fmla="*/ 2147483646 h 73"/>
                <a:gd name="T10" fmla="*/ 2147483646 w 77"/>
                <a:gd name="T11" fmla="*/ 2147483646 h 73"/>
                <a:gd name="T12" fmla="*/ 2147483646 w 77"/>
                <a:gd name="T13" fmla="*/ 2147483646 h 73"/>
                <a:gd name="T14" fmla="*/ 2147483646 w 77"/>
                <a:gd name="T15" fmla="*/ 2147483646 h 7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0" name="Freeform 17"/>
            <p:cNvSpPr>
              <a:spLocks noEditPoints="1"/>
            </p:cNvSpPr>
            <p:nvPr userDrawn="1"/>
          </p:nvSpPr>
          <p:spPr bwMode="black">
            <a:xfrm>
              <a:off x="1473201" y="2834521"/>
              <a:ext cx="509588" cy="750888"/>
            </a:xfrm>
            <a:custGeom>
              <a:avLst/>
              <a:gdLst>
                <a:gd name="T0" fmla="*/ 2147483646 w 187"/>
                <a:gd name="T1" fmla="*/ 2147483646 h 275"/>
                <a:gd name="T2" fmla="*/ 2147483646 w 187"/>
                <a:gd name="T3" fmla="*/ 2147483646 h 275"/>
                <a:gd name="T4" fmla="*/ 2147483646 w 187"/>
                <a:gd name="T5" fmla="*/ 2147483646 h 275"/>
                <a:gd name="T6" fmla="*/ 2147483646 w 187"/>
                <a:gd name="T7" fmla="*/ 2147483646 h 275"/>
                <a:gd name="T8" fmla="*/ 2147483646 w 187"/>
                <a:gd name="T9" fmla="*/ 2147483646 h 275"/>
                <a:gd name="T10" fmla="*/ 2147483646 w 187"/>
                <a:gd name="T11" fmla="*/ 2147483646 h 275"/>
                <a:gd name="T12" fmla="*/ 2147483646 w 187"/>
                <a:gd name="T13" fmla="*/ 2147483646 h 275"/>
                <a:gd name="T14" fmla="*/ 2147483646 w 187"/>
                <a:gd name="T15" fmla="*/ 2147483646 h 275"/>
                <a:gd name="T16" fmla="*/ 2147483646 w 187"/>
                <a:gd name="T17" fmla="*/ 2147483646 h 275"/>
                <a:gd name="T18" fmla="*/ 2147483646 w 187"/>
                <a:gd name="T19" fmla="*/ 2147483646 h 275"/>
                <a:gd name="T20" fmla="*/ 2147483646 w 187"/>
                <a:gd name="T21" fmla="*/ 2147483646 h 275"/>
                <a:gd name="T22" fmla="*/ 2147483646 w 187"/>
                <a:gd name="T23" fmla="*/ 2147483646 h 275"/>
                <a:gd name="T24" fmla="*/ 2147483646 w 187"/>
                <a:gd name="T25" fmla="*/ 2147483646 h 275"/>
                <a:gd name="T26" fmla="*/ 2147483646 w 187"/>
                <a:gd name="T27" fmla="*/ 2147483646 h 275"/>
                <a:gd name="T28" fmla="*/ 2147483646 w 187"/>
                <a:gd name="T29" fmla="*/ 2147483646 h 275"/>
                <a:gd name="T30" fmla="*/ 2147483646 w 187"/>
                <a:gd name="T31" fmla="*/ 2147483646 h 275"/>
                <a:gd name="T32" fmla="*/ 2147483646 w 187"/>
                <a:gd name="T33" fmla="*/ 2147483646 h 275"/>
                <a:gd name="T34" fmla="*/ 2147483646 w 187"/>
                <a:gd name="T35" fmla="*/ 2147483646 h 275"/>
                <a:gd name="T36" fmla="*/ 2147483646 w 187"/>
                <a:gd name="T37" fmla="*/ 2147483646 h 275"/>
                <a:gd name="T38" fmla="*/ 2147483646 w 187"/>
                <a:gd name="T39" fmla="*/ 2147483646 h 275"/>
                <a:gd name="T40" fmla="*/ 2147483646 w 187"/>
                <a:gd name="T41" fmla="*/ 2147483646 h 275"/>
                <a:gd name="T42" fmla="*/ 0 w 187"/>
                <a:gd name="T43" fmla="*/ 2147483646 h 275"/>
                <a:gd name="T44" fmla="*/ 2147483646 w 187"/>
                <a:gd name="T45" fmla="*/ 2147483646 h 275"/>
                <a:gd name="T46" fmla="*/ 2147483646 w 187"/>
                <a:gd name="T47" fmla="*/ 2147483646 h 275"/>
                <a:gd name="T48" fmla="*/ 2147483646 w 187"/>
                <a:gd name="T49" fmla="*/ 2147483646 h 275"/>
                <a:gd name="T50" fmla="*/ 2147483646 w 187"/>
                <a:gd name="T51" fmla="*/ 2147483646 h 275"/>
                <a:gd name="T52" fmla="*/ 2147483646 w 187"/>
                <a:gd name="T53" fmla="*/ 2147483646 h 275"/>
                <a:gd name="T54" fmla="*/ 2147483646 w 187"/>
                <a:gd name="T55" fmla="*/ 2147483646 h 275"/>
                <a:gd name="T56" fmla="*/ 2147483646 w 187"/>
                <a:gd name="T57" fmla="*/ 2147483646 h 275"/>
                <a:gd name="T58" fmla="*/ 2147483646 w 187"/>
                <a:gd name="T59" fmla="*/ 2147483646 h 275"/>
                <a:gd name="T60" fmla="*/ 2147483646 w 187"/>
                <a:gd name="T61" fmla="*/ 2147483646 h 275"/>
                <a:gd name="T62" fmla="*/ 2147483646 w 187"/>
                <a:gd name="T63" fmla="*/ 2147483646 h 275"/>
                <a:gd name="T64" fmla="*/ 2147483646 w 187"/>
                <a:gd name="T65" fmla="*/ 2147483646 h 275"/>
                <a:gd name="T66" fmla="*/ 2147483646 w 187"/>
                <a:gd name="T67" fmla="*/ 2147483646 h 275"/>
                <a:gd name="T68" fmla="*/ 2147483646 w 187"/>
                <a:gd name="T69" fmla="*/ 2147483646 h 275"/>
                <a:gd name="T70" fmla="*/ 2147483646 w 187"/>
                <a:gd name="T71" fmla="*/ 2147483646 h 275"/>
                <a:gd name="T72" fmla="*/ 2147483646 w 187"/>
                <a:gd name="T73" fmla="*/ 2147483646 h 275"/>
                <a:gd name="T74" fmla="*/ 2147483646 w 187"/>
                <a:gd name="T75" fmla="*/ 2147483646 h 275"/>
                <a:gd name="T76" fmla="*/ 2147483646 w 187"/>
                <a:gd name="T77" fmla="*/ 2147483646 h 275"/>
                <a:gd name="T78" fmla="*/ 2147483646 w 187"/>
                <a:gd name="T79" fmla="*/ 2147483646 h 275"/>
                <a:gd name="T80" fmla="*/ 2147483646 w 187"/>
                <a:gd name="T81" fmla="*/ 2147483646 h 275"/>
                <a:gd name="T82" fmla="*/ 2147483646 w 187"/>
                <a:gd name="T83" fmla="*/ 2147483646 h 275"/>
                <a:gd name="T84" fmla="*/ 2147483646 w 187"/>
                <a:gd name="T85" fmla="*/ 2147483646 h 275"/>
                <a:gd name="T86" fmla="*/ 2147483646 w 187"/>
                <a:gd name="T87" fmla="*/ 2147483646 h 275"/>
                <a:gd name="T88" fmla="*/ 2147483646 w 187"/>
                <a:gd name="T89" fmla="*/ 2147483646 h 275"/>
                <a:gd name="T90" fmla="*/ 2147483646 w 187"/>
                <a:gd name="T91" fmla="*/ 2147483646 h 275"/>
                <a:gd name="T92" fmla="*/ 2147483646 w 187"/>
                <a:gd name="T93" fmla="*/ 2147483646 h 275"/>
                <a:gd name="T94" fmla="*/ 2147483646 w 187"/>
                <a:gd name="T95" fmla="*/ 2147483646 h 275"/>
                <a:gd name="T96" fmla="*/ 2147483646 w 187"/>
                <a:gd name="T97" fmla="*/ 2147483646 h 275"/>
                <a:gd name="T98" fmla="*/ 2147483646 w 187"/>
                <a:gd name="T99" fmla="*/ 2147483646 h 275"/>
                <a:gd name="T100" fmla="*/ 2147483646 w 187"/>
                <a:gd name="T101" fmla="*/ 2147483646 h 275"/>
                <a:gd name="T102" fmla="*/ 2147483646 w 187"/>
                <a:gd name="T103" fmla="*/ 2147483646 h 275"/>
                <a:gd name="T104" fmla="*/ 2147483646 w 187"/>
                <a:gd name="T105" fmla="*/ 2147483646 h 275"/>
                <a:gd name="T106" fmla="*/ 2147483646 w 187"/>
                <a:gd name="T107" fmla="*/ 2147483646 h 2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21" name="Big Wheel 1"/>
          <p:cNvGrpSpPr/>
          <p:nvPr userDrawn="1"/>
        </p:nvGrpSpPr>
        <p:grpSpPr bwMode="black">
          <a:xfrm>
            <a:off x="6378346" y="5198283"/>
            <a:ext cx="450759" cy="418001"/>
            <a:chOff x="1573213" y="2958346"/>
            <a:chExt cx="546100" cy="506413"/>
          </a:xfrm>
          <a:solidFill>
            <a:schemeClr val="accent4"/>
          </a:solidFill>
        </p:grpSpPr>
        <p:sp>
          <p:nvSpPr>
            <p:cNvPr id="22" name="Freeform 18"/>
            <p:cNvSpPr>
              <a:spLocks noEditPoints="1"/>
            </p:cNvSpPr>
            <p:nvPr/>
          </p:nvSpPr>
          <p:spPr bwMode="black">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p:spPr>
          <p:txBody>
            <a:bodyPr/>
            <a:lstStyle/>
            <a:p>
              <a:pPr eaLnBrk="1" fontAlgn="auto" hangingPunct="1">
                <a:spcBef>
                  <a:spcPts val="0"/>
                </a:spcBef>
                <a:spcAft>
                  <a:spcPts val="0"/>
                </a:spcAft>
                <a:defRPr/>
              </a:pPr>
              <a:endParaRPr lang="en-US"/>
            </a:p>
          </p:txBody>
        </p:sp>
        <p:grpSp>
          <p:nvGrpSpPr>
            <p:cNvPr id="23" name="Pin wheel 1"/>
            <p:cNvGrpSpPr/>
            <p:nvPr/>
          </p:nvGrpSpPr>
          <p:grpSpPr bwMode="black">
            <a:xfrm>
              <a:off x="1697038" y="3050421"/>
              <a:ext cx="322263" cy="325438"/>
              <a:chOff x="1697038" y="3050421"/>
              <a:chExt cx="322263" cy="325438"/>
            </a:xfrm>
            <a:grpFill/>
          </p:grpSpPr>
          <p:sp>
            <p:nvSpPr>
              <p:cNvPr id="24" name="Freeform 19"/>
              <p:cNvSpPr>
                <a:spLocks noEditPoints="1"/>
              </p:cNvSpPr>
              <p:nvPr/>
            </p:nvSpPr>
            <p:spPr bwMode="black">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p:spPr>
            <p:txBody>
              <a:bodyPr/>
              <a:lstStyle/>
              <a:p>
                <a:pPr eaLnBrk="1" fontAlgn="auto" hangingPunct="1">
                  <a:spcBef>
                    <a:spcPts val="0"/>
                  </a:spcBef>
                  <a:spcAft>
                    <a:spcPts val="0"/>
                  </a:spcAft>
                  <a:defRPr/>
                </a:pPr>
                <a:endParaRPr lang="en-US"/>
              </a:p>
            </p:txBody>
          </p:sp>
          <p:sp>
            <p:nvSpPr>
              <p:cNvPr id="25" name="Rectangle 20"/>
              <p:cNvSpPr>
                <a:spLocks noChangeArrowheads="1"/>
              </p:cNvSpPr>
              <p:nvPr/>
            </p:nvSpPr>
            <p:spPr bwMode="black">
              <a:xfrm>
                <a:off x="1697038" y="3202821"/>
                <a:ext cx="73025" cy="17463"/>
              </a:xfrm>
              <a:prstGeom prst="rect">
                <a:avLst/>
              </a:prstGeom>
              <a:grpFill/>
              <a:ln>
                <a:noFill/>
              </a:ln>
            </p:spPr>
            <p:txBody>
              <a:bodyPr/>
              <a:lstStyle/>
              <a:p>
                <a:pPr eaLnBrk="1" fontAlgn="auto" hangingPunct="1">
                  <a:spcBef>
                    <a:spcPts val="0"/>
                  </a:spcBef>
                  <a:spcAft>
                    <a:spcPts val="0"/>
                  </a:spcAft>
                  <a:defRPr/>
                </a:pPr>
                <a:endParaRPr lang="en-US"/>
              </a:p>
            </p:txBody>
          </p:sp>
          <p:sp>
            <p:nvSpPr>
              <p:cNvPr id="26" name="Rectangle 21"/>
              <p:cNvSpPr>
                <a:spLocks noChangeArrowheads="1"/>
              </p:cNvSpPr>
              <p:nvPr/>
            </p:nvSpPr>
            <p:spPr bwMode="black">
              <a:xfrm>
                <a:off x="1944688" y="3202821"/>
                <a:ext cx="74613" cy="17463"/>
              </a:xfrm>
              <a:prstGeom prst="rect">
                <a:avLst/>
              </a:prstGeom>
              <a:grpFill/>
              <a:ln>
                <a:noFill/>
              </a:ln>
            </p:spPr>
            <p:txBody>
              <a:bodyPr/>
              <a:lstStyle/>
              <a:p>
                <a:pPr eaLnBrk="1" fontAlgn="auto" hangingPunct="1">
                  <a:spcBef>
                    <a:spcPts val="0"/>
                  </a:spcBef>
                  <a:spcAft>
                    <a:spcPts val="0"/>
                  </a:spcAft>
                  <a:defRPr/>
                </a:pPr>
                <a:endParaRPr lang="en-US"/>
              </a:p>
            </p:txBody>
          </p:sp>
          <p:sp>
            <p:nvSpPr>
              <p:cNvPr id="27" name="Rectangle 22"/>
              <p:cNvSpPr>
                <a:spLocks noChangeArrowheads="1"/>
              </p:cNvSpPr>
              <p:nvPr/>
            </p:nvSpPr>
            <p:spPr bwMode="black">
              <a:xfrm>
                <a:off x="1849438" y="3299659"/>
                <a:ext cx="15875" cy="76200"/>
              </a:xfrm>
              <a:prstGeom prst="rect">
                <a:avLst/>
              </a:prstGeom>
              <a:grpFill/>
              <a:ln>
                <a:noFill/>
              </a:ln>
            </p:spPr>
            <p:txBody>
              <a:bodyPr/>
              <a:lstStyle/>
              <a:p>
                <a:pPr eaLnBrk="1" fontAlgn="auto" hangingPunct="1">
                  <a:spcBef>
                    <a:spcPts val="0"/>
                  </a:spcBef>
                  <a:spcAft>
                    <a:spcPts val="0"/>
                  </a:spcAft>
                  <a:defRPr/>
                </a:pPr>
                <a:endParaRPr lang="en-US"/>
              </a:p>
            </p:txBody>
          </p:sp>
          <p:sp>
            <p:nvSpPr>
              <p:cNvPr id="28" name="Rectangle 23"/>
              <p:cNvSpPr>
                <a:spLocks noChangeArrowheads="1"/>
              </p:cNvSpPr>
              <p:nvPr/>
            </p:nvSpPr>
            <p:spPr bwMode="black">
              <a:xfrm>
                <a:off x="1849438" y="3050421"/>
                <a:ext cx="15875" cy="73025"/>
              </a:xfrm>
              <a:prstGeom prst="rect">
                <a:avLst/>
              </a:prstGeom>
              <a:grpFill/>
              <a:ln>
                <a:noFill/>
              </a:ln>
            </p:spPr>
            <p:txBody>
              <a:bodyPr/>
              <a:lstStyle/>
              <a:p>
                <a:pPr eaLnBrk="1" fontAlgn="auto" hangingPunct="1">
                  <a:spcBef>
                    <a:spcPts val="0"/>
                  </a:spcBef>
                  <a:spcAft>
                    <a:spcPts val="0"/>
                  </a:spcAft>
                  <a:defRPr/>
                </a:pPr>
                <a:endParaRPr lang="en-US"/>
              </a:p>
            </p:txBody>
          </p:sp>
          <p:sp>
            <p:nvSpPr>
              <p:cNvPr id="29" name="Freeform 24"/>
              <p:cNvSpPr>
                <a:spLocks/>
              </p:cNvSpPr>
              <p:nvPr/>
            </p:nvSpPr>
            <p:spPr bwMode="black">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p:spPr>
            <p:txBody>
              <a:bodyPr/>
              <a:lstStyle/>
              <a:p>
                <a:pPr eaLnBrk="1" fontAlgn="auto" hangingPunct="1">
                  <a:spcBef>
                    <a:spcPts val="0"/>
                  </a:spcBef>
                  <a:spcAft>
                    <a:spcPts val="0"/>
                  </a:spcAft>
                  <a:defRPr/>
                </a:pPr>
                <a:endParaRPr lang="en-US"/>
              </a:p>
            </p:txBody>
          </p:sp>
          <p:sp>
            <p:nvSpPr>
              <p:cNvPr id="30" name="Freeform 25"/>
              <p:cNvSpPr>
                <a:spLocks/>
              </p:cNvSpPr>
              <p:nvPr/>
            </p:nvSpPr>
            <p:spPr bwMode="black">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p:spPr>
            <p:txBody>
              <a:bodyPr/>
              <a:lstStyle/>
              <a:p>
                <a:pPr eaLnBrk="1" fontAlgn="auto" hangingPunct="1">
                  <a:spcBef>
                    <a:spcPts val="0"/>
                  </a:spcBef>
                  <a:spcAft>
                    <a:spcPts val="0"/>
                  </a:spcAft>
                  <a:defRPr/>
                </a:pPr>
                <a:endParaRPr lang="en-US"/>
              </a:p>
            </p:txBody>
          </p:sp>
          <p:sp>
            <p:nvSpPr>
              <p:cNvPr id="31" name="Freeform 26"/>
              <p:cNvSpPr>
                <a:spLocks/>
              </p:cNvSpPr>
              <p:nvPr/>
            </p:nvSpPr>
            <p:spPr bwMode="black">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p:spPr>
            <p:txBody>
              <a:bodyPr/>
              <a:lstStyle/>
              <a:p>
                <a:pPr eaLnBrk="1" fontAlgn="auto" hangingPunct="1">
                  <a:spcBef>
                    <a:spcPts val="0"/>
                  </a:spcBef>
                  <a:spcAft>
                    <a:spcPts val="0"/>
                  </a:spcAft>
                  <a:defRPr/>
                </a:pPr>
                <a:endParaRPr lang="en-US"/>
              </a:p>
            </p:txBody>
          </p:sp>
          <p:sp>
            <p:nvSpPr>
              <p:cNvPr id="32" name="Freeform 27"/>
              <p:cNvSpPr>
                <a:spLocks/>
              </p:cNvSpPr>
              <p:nvPr/>
            </p:nvSpPr>
            <p:spPr bwMode="black">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p:spPr>
            <p:txBody>
              <a:bodyPr/>
              <a:lstStyle/>
              <a:p>
                <a:pPr eaLnBrk="1" fontAlgn="auto" hangingPunct="1">
                  <a:spcBef>
                    <a:spcPts val="0"/>
                  </a:spcBef>
                  <a:spcAft>
                    <a:spcPts val="0"/>
                  </a:spcAft>
                  <a:defRPr/>
                </a:pPr>
                <a:endParaRPr lang="en-US"/>
              </a:p>
            </p:txBody>
          </p:sp>
        </p:grpSp>
      </p:grpSp>
      <p:grpSp>
        <p:nvGrpSpPr>
          <p:cNvPr id="33" name="Small Wheel 1"/>
          <p:cNvGrpSpPr/>
          <p:nvPr userDrawn="1"/>
        </p:nvGrpSpPr>
        <p:grpSpPr bwMode="black">
          <a:xfrm>
            <a:off x="7192071" y="5765663"/>
            <a:ext cx="322345" cy="313173"/>
            <a:chOff x="2559051" y="3645734"/>
            <a:chExt cx="390525" cy="379413"/>
          </a:xfrm>
          <a:solidFill>
            <a:schemeClr val="accent4"/>
          </a:solidFill>
        </p:grpSpPr>
        <p:sp>
          <p:nvSpPr>
            <p:cNvPr id="34" name="Freeform 28"/>
            <p:cNvSpPr>
              <a:spLocks noEditPoints="1"/>
            </p:cNvSpPr>
            <p:nvPr/>
          </p:nvSpPr>
          <p:spPr bwMode="black">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p:spPr>
          <p:txBody>
            <a:bodyPr/>
            <a:lstStyle/>
            <a:p>
              <a:pPr eaLnBrk="1" fontAlgn="auto" hangingPunct="1">
                <a:spcBef>
                  <a:spcPts val="0"/>
                </a:spcBef>
                <a:spcAft>
                  <a:spcPts val="0"/>
                </a:spcAft>
                <a:defRPr/>
              </a:pPr>
              <a:endParaRPr lang="en-US"/>
            </a:p>
          </p:txBody>
        </p:sp>
        <p:grpSp>
          <p:nvGrpSpPr>
            <p:cNvPr id="35" name="Pin wheel 2"/>
            <p:cNvGrpSpPr/>
            <p:nvPr/>
          </p:nvGrpSpPr>
          <p:grpSpPr bwMode="black">
            <a:xfrm>
              <a:off x="2627313" y="3709234"/>
              <a:ext cx="254000" cy="252413"/>
              <a:chOff x="2627313" y="3709234"/>
              <a:chExt cx="254000" cy="252413"/>
            </a:xfrm>
            <a:grpFill/>
          </p:grpSpPr>
          <p:sp>
            <p:nvSpPr>
              <p:cNvPr id="36" name="Freeform 29"/>
              <p:cNvSpPr>
                <a:spLocks noEditPoints="1"/>
              </p:cNvSpPr>
              <p:nvPr/>
            </p:nvSpPr>
            <p:spPr bwMode="black">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p:spPr>
            <p:txBody>
              <a:bodyPr/>
              <a:lstStyle/>
              <a:p>
                <a:pPr eaLnBrk="1" fontAlgn="auto" hangingPunct="1">
                  <a:spcBef>
                    <a:spcPts val="0"/>
                  </a:spcBef>
                  <a:spcAft>
                    <a:spcPts val="0"/>
                  </a:spcAft>
                  <a:defRPr/>
                </a:pPr>
                <a:endParaRPr lang="en-US"/>
              </a:p>
            </p:txBody>
          </p:sp>
          <p:sp>
            <p:nvSpPr>
              <p:cNvPr id="37" name="Rectangle 30"/>
              <p:cNvSpPr>
                <a:spLocks noChangeArrowheads="1"/>
              </p:cNvSpPr>
              <p:nvPr/>
            </p:nvSpPr>
            <p:spPr bwMode="black">
              <a:xfrm>
                <a:off x="2627313" y="3825121"/>
                <a:ext cx="57150" cy="17463"/>
              </a:xfrm>
              <a:prstGeom prst="rect">
                <a:avLst/>
              </a:prstGeom>
              <a:grpFill/>
              <a:ln>
                <a:noFill/>
              </a:ln>
            </p:spPr>
            <p:txBody>
              <a:bodyPr/>
              <a:lstStyle/>
              <a:p>
                <a:pPr eaLnBrk="1" fontAlgn="auto" hangingPunct="1">
                  <a:spcBef>
                    <a:spcPts val="0"/>
                  </a:spcBef>
                  <a:spcAft>
                    <a:spcPts val="0"/>
                  </a:spcAft>
                  <a:defRPr/>
                </a:pPr>
                <a:endParaRPr lang="en-US"/>
              </a:p>
            </p:txBody>
          </p:sp>
          <p:sp>
            <p:nvSpPr>
              <p:cNvPr id="38" name="Rectangle 31"/>
              <p:cNvSpPr>
                <a:spLocks noChangeArrowheads="1"/>
              </p:cNvSpPr>
              <p:nvPr/>
            </p:nvSpPr>
            <p:spPr bwMode="black">
              <a:xfrm>
                <a:off x="2820988" y="3825121"/>
                <a:ext cx="60325" cy="17463"/>
              </a:xfrm>
              <a:prstGeom prst="rect">
                <a:avLst/>
              </a:prstGeom>
              <a:grpFill/>
              <a:ln>
                <a:noFill/>
              </a:ln>
            </p:spPr>
            <p:txBody>
              <a:bodyPr/>
              <a:lstStyle/>
              <a:p>
                <a:pPr eaLnBrk="1" fontAlgn="auto" hangingPunct="1">
                  <a:spcBef>
                    <a:spcPts val="0"/>
                  </a:spcBef>
                  <a:spcAft>
                    <a:spcPts val="0"/>
                  </a:spcAft>
                  <a:defRPr/>
                </a:pPr>
                <a:endParaRPr lang="en-US"/>
              </a:p>
            </p:txBody>
          </p:sp>
          <p:sp>
            <p:nvSpPr>
              <p:cNvPr id="39" name="Rectangle 32"/>
              <p:cNvSpPr>
                <a:spLocks noChangeArrowheads="1"/>
              </p:cNvSpPr>
              <p:nvPr/>
            </p:nvSpPr>
            <p:spPr bwMode="black">
              <a:xfrm>
                <a:off x="2744788" y="3902909"/>
                <a:ext cx="19050" cy="58738"/>
              </a:xfrm>
              <a:prstGeom prst="rect">
                <a:avLst/>
              </a:prstGeom>
              <a:grpFill/>
              <a:ln>
                <a:noFill/>
              </a:ln>
            </p:spPr>
            <p:txBody>
              <a:bodyPr/>
              <a:lstStyle/>
              <a:p>
                <a:pPr eaLnBrk="1" fontAlgn="auto" hangingPunct="1">
                  <a:spcBef>
                    <a:spcPts val="0"/>
                  </a:spcBef>
                  <a:spcAft>
                    <a:spcPts val="0"/>
                  </a:spcAft>
                  <a:defRPr/>
                </a:pPr>
                <a:endParaRPr lang="en-US"/>
              </a:p>
            </p:txBody>
          </p:sp>
          <p:sp>
            <p:nvSpPr>
              <p:cNvPr id="40" name="Rectangle 33"/>
              <p:cNvSpPr>
                <a:spLocks noChangeArrowheads="1"/>
              </p:cNvSpPr>
              <p:nvPr/>
            </p:nvSpPr>
            <p:spPr bwMode="black">
              <a:xfrm>
                <a:off x="2744788" y="3709234"/>
                <a:ext cx="19050" cy="57150"/>
              </a:xfrm>
              <a:prstGeom prst="rect">
                <a:avLst/>
              </a:prstGeom>
              <a:grpFill/>
              <a:ln>
                <a:noFill/>
              </a:ln>
            </p:spPr>
            <p:txBody>
              <a:bodyPr/>
              <a:lstStyle/>
              <a:p>
                <a:pPr eaLnBrk="1" fontAlgn="auto" hangingPunct="1">
                  <a:spcBef>
                    <a:spcPts val="0"/>
                  </a:spcBef>
                  <a:spcAft>
                    <a:spcPts val="0"/>
                  </a:spcAft>
                  <a:defRPr/>
                </a:pPr>
                <a:endParaRPr lang="en-US"/>
              </a:p>
            </p:txBody>
          </p:sp>
          <p:sp>
            <p:nvSpPr>
              <p:cNvPr id="41" name="Freeform 34"/>
              <p:cNvSpPr>
                <a:spLocks/>
              </p:cNvSpPr>
              <p:nvPr/>
            </p:nvSpPr>
            <p:spPr bwMode="black">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p:spPr>
            <p:txBody>
              <a:bodyPr/>
              <a:lstStyle/>
              <a:p>
                <a:pPr eaLnBrk="1" fontAlgn="auto" hangingPunct="1">
                  <a:spcBef>
                    <a:spcPts val="0"/>
                  </a:spcBef>
                  <a:spcAft>
                    <a:spcPts val="0"/>
                  </a:spcAft>
                  <a:defRPr/>
                </a:pPr>
                <a:endParaRPr lang="en-US"/>
              </a:p>
            </p:txBody>
          </p:sp>
          <p:sp>
            <p:nvSpPr>
              <p:cNvPr id="42" name="Freeform 35"/>
              <p:cNvSpPr>
                <a:spLocks/>
              </p:cNvSpPr>
              <p:nvPr/>
            </p:nvSpPr>
            <p:spPr bwMode="black">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p:spPr>
            <p:txBody>
              <a:bodyPr/>
              <a:lstStyle/>
              <a:p>
                <a:pPr eaLnBrk="1" fontAlgn="auto" hangingPunct="1">
                  <a:spcBef>
                    <a:spcPts val="0"/>
                  </a:spcBef>
                  <a:spcAft>
                    <a:spcPts val="0"/>
                  </a:spcAft>
                  <a:defRPr/>
                </a:pPr>
                <a:endParaRPr lang="en-US"/>
              </a:p>
            </p:txBody>
          </p:sp>
          <p:sp>
            <p:nvSpPr>
              <p:cNvPr id="43" name="Freeform 36"/>
              <p:cNvSpPr>
                <a:spLocks/>
              </p:cNvSpPr>
              <p:nvPr/>
            </p:nvSpPr>
            <p:spPr bwMode="black">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p:spPr>
            <p:txBody>
              <a:bodyPr/>
              <a:lstStyle/>
              <a:p>
                <a:pPr eaLnBrk="1" fontAlgn="auto" hangingPunct="1">
                  <a:spcBef>
                    <a:spcPts val="0"/>
                  </a:spcBef>
                  <a:spcAft>
                    <a:spcPts val="0"/>
                  </a:spcAft>
                  <a:defRPr/>
                </a:pPr>
                <a:endParaRPr lang="en-US"/>
              </a:p>
            </p:txBody>
          </p:sp>
          <p:sp>
            <p:nvSpPr>
              <p:cNvPr id="44" name="Freeform 37"/>
              <p:cNvSpPr>
                <a:spLocks/>
              </p:cNvSpPr>
              <p:nvPr/>
            </p:nvSpPr>
            <p:spPr bwMode="black">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p:spPr>
            <p:txBody>
              <a:bodyPr/>
              <a:lstStyle/>
              <a:p>
                <a:pPr eaLnBrk="1" fontAlgn="auto" hangingPunct="1">
                  <a:spcBef>
                    <a:spcPts val="0"/>
                  </a:spcBef>
                  <a:spcAft>
                    <a:spcPts val="0"/>
                  </a:spcAft>
                  <a:defRPr/>
                </a:pPr>
                <a:endParaRPr lang="en-US"/>
              </a:p>
            </p:txBody>
          </p:sp>
        </p:grpSp>
      </p:grpSp>
      <p:sp useBgFill="1">
        <p:nvSpPr>
          <p:cNvPr id="45" name="Blink Block"/>
          <p:cNvSpPr/>
          <p:nvPr userDrawn="1"/>
        </p:nvSpPr>
        <p:spPr bwMode="black">
          <a:xfrm>
            <a:off x="8118475" y="3749675"/>
            <a:ext cx="3322638" cy="1981200"/>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useBgFill="1">
        <p:nvSpPr>
          <p:cNvPr id="46" name="Blink Block"/>
          <p:cNvSpPr/>
          <p:nvPr userDrawn="1"/>
        </p:nvSpPr>
        <p:spPr bwMode="black">
          <a:xfrm>
            <a:off x="8118475" y="3749675"/>
            <a:ext cx="3322638" cy="1981200"/>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47" name="Yellow Arrow 2"/>
          <p:cNvGrpSpPr>
            <a:grpSpLocks/>
          </p:cNvGrpSpPr>
          <p:nvPr userDrawn="1"/>
        </p:nvGrpSpPr>
        <p:grpSpPr bwMode="auto">
          <a:xfrm>
            <a:off x="8428038" y="5186363"/>
            <a:ext cx="1603375" cy="388937"/>
            <a:chOff x="8730417" y="1481563"/>
            <a:chExt cx="1602175" cy="389150"/>
          </a:xfrm>
        </p:grpSpPr>
        <p:sp>
          <p:nvSpPr>
            <p:cNvPr id="48" name="Freeform 9"/>
            <p:cNvSpPr>
              <a:spLocks noEditPoints="1"/>
            </p:cNvSpPr>
            <p:nvPr userDrawn="1"/>
          </p:nvSpPr>
          <p:spPr bwMode="black">
            <a:xfrm>
              <a:off x="8833839" y="1630562"/>
              <a:ext cx="1130639" cy="89399"/>
            </a:xfrm>
            <a:custGeom>
              <a:avLst/>
              <a:gdLst>
                <a:gd name="T0" fmla="*/ 2147483646 w 546"/>
                <a:gd name="T1" fmla="*/ 2147483646 h 43"/>
                <a:gd name="T2" fmla="*/ 2147483646 w 546"/>
                <a:gd name="T3" fmla="*/ 2147483646 h 43"/>
                <a:gd name="T4" fmla="*/ 0 w 546"/>
                <a:gd name="T5" fmla="*/ 2147483646 h 43"/>
                <a:gd name="T6" fmla="*/ 2147483646 w 546"/>
                <a:gd name="T7" fmla="*/ 0 h 43"/>
                <a:gd name="T8" fmla="*/ 2147483646 w 546"/>
                <a:gd name="T9" fmla="*/ 0 h 43"/>
                <a:gd name="T10" fmla="*/ 2147483646 w 546"/>
                <a:gd name="T11" fmla="*/ 2147483646 h 43"/>
                <a:gd name="T12" fmla="*/ 2147483646 w 546"/>
                <a:gd name="T13" fmla="*/ 2147483646 h 43"/>
                <a:gd name="T14" fmla="*/ 2147483646 w 546"/>
                <a:gd name="T15" fmla="*/ 2147483646 h 43"/>
                <a:gd name="T16" fmla="*/ 2147483646 w 546"/>
                <a:gd name="T17" fmla="*/ 2147483646 h 43"/>
                <a:gd name="T18" fmla="*/ 2147483646 w 546"/>
                <a:gd name="T19" fmla="*/ 2147483646 h 43"/>
                <a:gd name="T20" fmla="*/ 2147483646 w 546"/>
                <a:gd name="T21" fmla="*/ 2147483646 h 43"/>
                <a:gd name="T22" fmla="*/ 2147483646 w 546"/>
                <a:gd name="T23" fmla="*/ 2147483646 h 43"/>
                <a:gd name="T24" fmla="*/ 2147483646 w 546"/>
                <a:gd name="T25" fmla="*/ 2147483646 h 43"/>
                <a:gd name="T26" fmla="*/ 2147483646 w 546"/>
                <a:gd name="T27" fmla="*/ 2147483646 h 4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9" name="Freeform 10"/>
            <p:cNvSpPr>
              <a:spLocks noEditPoints="1"/>
            </p:cNvSpPr>
            <p:nvPr userDrawn="1"/>
          </p:nvSpPr>
          <p:spPr bwMode="black">
            <a:xfrm>
              <a:off x="9981130" y="1481563"/>
              <a:ext cx="351462" cy="389150"/>
            </a:xfrm>
            <a:custGeom>
              <a:avLst/>
              <a:gdLst>
                <a:gd name="T0" fmla="*/ 2147483646 w 170"/>
                <a:gd name="T1" fmla="*/ 2147483646 h 188"/>
                <a:gd name="T2" fmla="*/ 2147483646 w 170"/>
                <a:gd name="T3" fmla="*/ 2147483646 h 188"/>
                <a:gd name="T4" fmla="*/ 2147483646 w 170"/>
                <a:gd name="T5" fmla="*/ 2147483646 h 188"/>
                <a:gd name="T6" fmla="*/ 2147483646 w 170"/>
                <a:gd name="T7" fmla="*/ 2147483646 h 188"/>
                <a:gd name="T8" fmla="*/ 2147483646 w 170"/>
                <a:gd name="T9" fmla="*/ 2147483646 h 188"/>
                <a:gd name="T10" fmla="*/ 2147483646 w 170"/>
                <a:gd name="T11" fmla="*/ 2147483646 h 188"/>
                <a:gd name="T12" fmla="*/ 0 w 170"/>
                <a:gd name="T13" fmla="*/ 2147483646 h 188"/>
                <a:gd name="T14" fmla="*/ 2147483646 w 170"/>
                <a:gd name="T15" fmla="*/ 2147483646 h 188"/>
                <a:gd name="T16" fmla="*/ 2147483646 w 170"/>
                <a:gd name="T17" fmla="*/ 2147483646 h 188"/>
                <a:gd name="T18" fmla="*/ 2147483646 w 170"/>
                <a:gd name="T19" fmla="*/ 2147483646 h 188"/>
                <a:gd name="T20" fmla="*/ 2147483646 w 170"/>
                <a:gd name="T21" fmla="*/ 2147483646 h 188"/>
                <a:gd name="T22" fmla="*/ 2147483646 w 170"/>
                <a:gd name="T23" fmla="*/ 2147483646 h 188"/>
                <a:gd name="T24" fmla="*/ 2147483646 w 170"/>
                <a:gd name="T25" fmla="*/ 0 h 188"/>
                <a:gd name="T26" fmla="*/ 2147483646 w 170"/>
                <a:gd name="T27" fmla="*/ 2147483646 h 188"/>
                <a:gd name="T28" fmla="*/ 2147483646 w 170"/>
                <a:gd name="T29" fmla="*/ 2147483646 h 188"/>
                <a:gd name="T30" fmla="*/ 2147483646 w 170"/>
                <a:gd name="T31" fmla="*/ 2147483646 h 188"/>
                <a:gd name="T32" fmla="*/ 2147483646 w 170"/>
                <a:gd name="T33" fmla="*/ 2147483646 h 188"/>
                <a:gd name="T34" fmla="*/ 2147483646 w 170"/>
                <a:gd name="T35" fmla="*/ 2147483646 h 188"/>
                <a:gd name="T36" fmla="*/ 2147483646 w 170"/>
                <a:gd name="T37" fmla="*/ 2147483646 h 188"/>
                <a:gd name="T38" fmla="*/ 2147483646 w 170"/>
                <a:gd name="T39" fmla="*/ 2147483646 h 188"/>
                <a:gd name="T40" fmla="*/ 2147483646 w 170"/>
                <a:gd name="T41" fmla="*/ 2147483646 h 188"/>
                <a:gd name="T42" fmla="*/ 2147483646 w 170"/>
                <a:gd name="T43" fmla="*/ 2147483646 h 188"/>
                <a:gd name="T44" fmla="*/ 2147483646 w 170"/>
                <a:gd name="T45" fmla="*/ 2147483646 h 188"/>
                <a:gd name="T46" fmla="*/ 2147483646 w 170"/>
                <a:gd name="T47" fmla="*/ 2147483646 h 188"/>
                <a:gd name="T48" fmla="*/ 2147483646 w 170"/>
                <a:gd name="T49" fmla="*/ 2147483646 h 188"/>
                <a:gd name="T50" fmla="*/ 2147483646 w 170"/>
                <a:gd name="T51" fmla="*/ 2147483646 h 188"/>
                <a:gd name="T52" fmla="*/ 2147483646 w 170"/>
                <a:gd name="T53" fmla="*/ 2147483646 h 188"/>
                <a:gd name="T54" fmla="*/ 2147483646 w 170"/>
                <a:gd name="T55" fmla="*/ 2147483646 h 188"/>
                <a:gd name="T56" fmla="*/ 2147483646 w 170"/>
                <a:gd name="T57" fmla="*/ 2147483646 h 188"/>
                <a:gd name="T58" fmla="*/ 2147483646 w 170"/>
                <a:gd name="T59" fmla="*/ 2147483646 h 188"/>
                <a:gd name="T60" fmla="*/ 2147483646 w 170"/>
                <a:gd name="T61" fmla="*/ 2147483646 h 188"/>
                <a:gd name="T62" fmla="*/ 2147483646 w 170"/>
                <a:gd name="T63" fmla="*/ 2147483646 h 188"/>
                <a:gd name="T64" fmla="*/ 2147483646 w 170"/>
                <a:gd name="T65" fmla="*/ 2147483646 h 188"/>
                <a:gd name="T66" fmla="*/ 2147483646 w 170"/>
                <a:gd name="T67" fmla="*/ 2147483646 h 188"/>
                <a:gd name="T68" fmla="*/ 2147483646 w 170"/>
                <a:gd name="T69" fmla="*/ 2147483646 h 188"/>
                <a:gd name="T70" fmla="*/ 2147483646 w 170"/>
                <a:gd name="T71" fmla="*/ 2147483646 h 188"/>
                <a:gd name="T72" fmla="*/ 2147483646 w 170"/>
                <a:gd name="T73" fmla="*/ 2147483646 h 188"/>
                <a:gd name="T74" fmla="*/ 2147483646 w 170"/>
                <a:gd name="T75" fmla="*/ 2147483646 h 188"/>
                <a:gd name="T76" fmla="*/ 2147483646 w 170"/>
                <a:gd name="T77" fmla="*/ 2147483646 h 188"/>
                <a:gd name="T78" fmla="*/ 2147483646 w 170"/>
                <a:gd name="T79" fmla="*/ 2147483646 h 18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0" name="Freeform 11"/>
            <p:cNvSpPr>
              <a:spLocks noEditPoints="1"/>
            </p:cNvSpPr>
            <p:nvPr userDrawn="1"/>
          </p:nvSpPr>
          <p:spPr bwMode="black">
            <a:xfrm>
              <a:off x="8730417" y="1630562"/>
              <a:ext cx="88523" cy="89399"/>
            </a:xfrm>
            <a:custGeom>
              <a:avLst/>
              <a:gdLst>
                <a:gd name="T0" fmla="*/ 2147483646 w 43"/>
                <a:gd name="T1" fmla="*/ 2147483646 h 43"/>
                <a:gd name="T2" fmla="*/ 0 w 43"/>
                <a:gd name="T3" fmla="*/ 2147483646 h 43"/>
                <a:gd name="T4" fmla="*/ 2147483646 w 43"/>
                <a:gd name="T5" fmla="*/ 0 h 43"/>
                <a:gd name="T6" fmla="*/ 2147483646 w 43"/>
                <a:gd name="T7" fmla="*/ 2147483646 h 43"/>
                <a:gd name="T8" fmla="*/ 2147483646 w 43"/>
                <a:gd name="T9" fmla="*/ 2147483646 h 43"/>
                <a:gd name="T10" fmla="*/ 2147483646 w 43"/>
                <a:gd name="T11" fmla="*/ 2147483646 h 43"/>
                <a:gd name="T12" fmla="*/ 2147483646 w 43"/>
                <a:gd name="T13" fmla="*/ 2147483646 h 43"/>
                <a:gd name="T14" fmla="*/ 2147483646 w 43"/>
                <a:gd name="T15" fmla="*/ 2147483646 h 43"/>
                <a:gd name="T16" fmla="*/ 2147483646 w 43"/>
                <a:gd name="T17" fmla="*/ 2147483646 h 43"/>
                <a:gd name="T18" fmla="*/ 2147483646 w 43"/>
                <a:gd name="T19" fmla="*/ 2147483646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51" name="Combined White Arrows"/>
          <p:cNvGrpSpPr>
            <a:grpSpLocks/>
          </p:cNvGrpSpPr>
          <p:nvPr userDrawn="1"/>
        </p:nvGrpSpPr>
        <p:grpSpPr bwMode="auto">
          <a:xfrm>
            <a:off x="8277225" y="4900613"/>
            <a:ext cx="1998663" cy="974725"/>
            <a:chOff x="8578788" y="1196393"/>
            <a:chExt cx="1998338" cy="973653"/>
          </a:xfrm>
        </p:grpSpPr>
        <p:grpSp>
          <p:nvGrpSpPr>
            <p:cNvPr id="52" name="Big White Arrow"/>
            <p:cNvGrpSpPr>
              <a:grpSpLocks/>
            </p:cNvGrpSpPr>
            <p:nvPr userDrawn="1"/>
          </p:nvGrpSpPr>
          <p:grpSpPr bwMode="auto">
            <a:xfrm>
              <a:off x="8578788" y="1196393"/>
              <a:ext cx="1998338" cy="386520"/>
              <a:chOff x="8578788" y="1227389"/>
              <a:chExt cx="1998338" cy="386520"/>
            </a:xfrm>
          </p:grpSpPr>
          <p:sp>
            <p:nvSpPr>
              <p:cNvPr id="57" name="Freeform 6"/>
              <p:cNvSpPr>
                <a:spLocks noEditPoints="1"/>
              </p:cNvSpPr>
              <p:nvPr userDrawn="1"/>
            </p:nvSpPr>
            <p:spPr bwMode="black">
              <a:xfrm>
                <a:off x="8680458" y="1376388"/>
                <a:ext cx="184057" cy="88523"/>
              </a:xfrm>
              <a:custGeom>
                <a:avLst/>
                <a:gdLst>
                  <a:gd name="T0" fmla="*/ 2147483646 w 89"/>
                  <a:gd name="T1" fmla="*/ 2147483646 h 43"/>
                  <a:gd name="T2" fmla="*/ 2147483646 w 89"/>
                  <a:gd name="T3" fmla="*/ 2147483646 h 43"/>
                  <a:gd name="T4" fmla="*/ 0 w 89"/>
                  <a:gd name="T5" fmla="*/ 2147483646 h 43"/>
                  <a:gd name="T6" fmla="*/ 2147483646 w 89"/>
                  <a:gd name="T7" fmla="*/ 0 h 43"/>
                  <a:gd name="T8" fmla="*/ 2147483646 w 89"/>
                  <a:gd name="T9" fmla="*/ 0 h 43"/>
                  <a:gd name="T10" fmla="*/ 2147483646 w 89"/>
                  <a:gd name="T11" fmla="*/ 2147483646 h 43"/>
                  <a:gd name="T12" fmla="*/ 2147483646 w 89"/>
                  <a:gd name="T13" fmla="*/ 2147483646 h 43"/>
                  <a:gd name="T14" fmla="*/ 2147483646 w 89"/>
                  <a:gd name="T15" fmla="*/ 2147483646 h 43"/>
                  <a:gd name="T16" fmla="*/ 2147483646 w 89"/>
                  <a:gd name="T17" fmla="*/ 2147483646 h 43"/>
                  <a:gd name="T18" fmla="*/ 2147483646 w 89"/>
                  <a:gd name="T19" fmla="*/ 2147483646 h 43"/>
                  <a:gd name="T20" fmla="*/ 2147483646 w 89"/>
                  <a:gd name="T21" fmla="*/ 2147483646 h 43"/>
                  <a:gd name="T22" fmla="*/ 2147483646 w 89"/>
                  <a:gd name="T23" fmla="*/ 2147483646 h 43"/>
                  <a:gd name="T24" fmla="*/ 2147483646 w 89"/>
                  <a:gd name="T25" fmla="*/ 2147483646 h 43"/>
                  <a:gd name="T26" fmla="*/ 2147483646 w 89"/>
                  <a:gd name="T27" fmla="*/ 2147483646 h 4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8" name="Freeform 7"/>
              <p:cNvSpPr>
                <a:spLocks noEditPoints="1"/>
              </p:cNvSpPr>
              <p:nvPr userDrawn="1"/>
            </p:nvSpPr>
            <p:spPr bwMode="black">
              <a:xfrm>
                <a:off x="8883797" y="1227389"/>
                <a:ext cx="1693329" cy="386520"/>
              </a:xfrm>
              <a:custGeom>
                <a:avLst/>
                <a:gdLst>
                  <a:gd name="T0" fmla="*/ 2147483646 w 818"/>
                  <a:gd name="T1" fmla="*/ 2147483646 h 187"/>
                  <a:gd name="T2" fmla="*/ 2147483646 w 818"/>
                  <a:gd name="T3" fmla="*/ 2147483646 h 187"/>
                  <a:gd name="T4" fmla="*/ 2147483646 w 818"/>
                  <a:gd name="T5" fmla="*/ 2147483646 h 187"/>
                  <a:gd name="T6" fmla="*/ 2147483646 w 818"/>
                  <a:gd name="T7" fmla="*/ 2147483646 h 187"/>
                  <a:gd name="T8" fmla="*/ 2147483646 w 818"/>
                  <a:gd name="T9" fmla="*/ 2147483646 h 187"/>
                  <a:gd name="T10" fmla="*/ 0 w 818"/>
                  <a:gd name="T11" fmla="*/ 2147483646 h 187"/>
                  <a:gd name="T12" fmla="*/ 2147483646 w 818"/>
                  <a:gd name="T13" fmla="*/ 2147483646 h 187"/>
                  <a:gd name="T14" fmla="*/ 2147483646 w 818"/>
                  <a:gd name="T15" fmla="*/ 2147483646 h 187"/>
                  <a:gd name="T16" fmla="*/ 2147483646 w 818"/>
                  <a:gd name="T17" fmla="*/ 2147483646 h 187"/>
                  <a:gd name="T18" fmla="*/ 2147483646 w 818"/>
                  <a:gd name="T19" fmla="*/ 2147483646 h 187"/>
                  <a:gd name="T20" fmla="*/ 2147483646 w 818"/>
                  <a:gd name="T21" fmla="*/ 2147483646 h 187"/>
                  <a:gd name="T22" fmla="*/ 2147483646 w 818"/>
                  <a:gd name="T23" fmla="*/ 0 h 187"/>
                  <a:gd name="T24" fmla="*/ 2147483646 w 818"/>
                  <a:gd name="T25" fmla="*/ 2147483646 h 187"/>
                  <a:gd name="T26" fmla="*/ 2147483646 w 818"/>
                  <a:gd name="T27" fmla="*/ 2147483646 h 187"/>
                  <a:gd name="T28" fmla="*/ 2147483646 w 818"/>
                  <a:gd name="T29" fmla="*/ 2147483646 h 187"/>
                  <a:gd name="T30" fmla="*/ 2147483646 w 818"/>
                  <a:gd name="T31" fmla="*/ 2147483646 h 187"/>
                  <a:gd name="T32" fmla="*/ 2147483646 w 818"/>
                  <a:gd name="T33" fmla="*/ 2147483646 h 187"/>
                  <a:gd name="T34" fmla="*/ 2147483646 w 818"/>
                  <a:gd name="T35" fmla="*/ 2147483646 h 187"/>
                  <a:gd name="T36" fmla="*/ 2147483646 w 818"/>
                  <a:gd name="T37" fmla="*/ 2147483646 h 187"/>
                  <a:gd name="T38" fmla="*/ 2147483646 w 818"/>
                  <a:gd name="T39" fmla="*/ 2147483646 h 187"/>
                  <a:gd name="T40" fmla="*/ 2147483646 w 818"/>
                  <a:gd name="T41" fmla="*/ 2147483646 h 187"/>
                  <a:gd name="T42" fmla="*/ 2147483646 w 818"/>
                  <a:gd name="T43" fmla="*/ 2147483646 h 187"/>
                  <a:gd name="T44" fmla="*/ 2147483646 w 818"/>
                  <a:gd name="T45" fmla="*/ 2147483646 h 187"/>
                  <a:gd name="T46" fmla="*/ 2147483646 w 818"/>
                  <a:gd name="T47" fmla="*/ 2147483646 h 187"/>
                  <a:gd name="T48" fmla="*/ 2147483646 w 818"/>
                  <a:gd name="T49" fmla="*/ 2147483646 h 187"/>
                  <a:gd name="T50" fmla="*/ 2147483646 w 818"/>
                  <a:gd name="T51" fmla="*/ 2147483646 h 187"/>
                  <a:gd name="T52" fmla="*/ 2147483646 w 818"/>
                  <a:gd name="T53" fmla="*/ 2147483646 h 187"/>
                  <a:gd name="T54" fmla="*/ 2147483646 w 818"/>
                  <a:gd name="T55" fmla="*/ 2147483646 h 187"/>
                  <a:gd name="T56" fmla="*/ 2147483646 w 818"/>
                  <a:gd name="T57" fmla="*/ 2147483646 h 187"/>
                  <a:gd name="T58" fmla="*/ 2147483646 w 818"/>
                  <a:gd name="T59" fmla="*/ 2147483646 h 187"/>
                  <a:gd name="T60" fmla="*/ 2147483646 w 818"/>
                  <a:gd name="T61" fmla="*/ 2147483646 h 187"/>
                  <a:gd name="T62" fmla="*/ 2147483646 w 818"/>
                  <a:gd name="T63" fmla="*/ 2147483646 h 187"/>
                  <a:gd name="T64" fmla="*/ 2147483646 w 818"/>
                  <a:gd name="T65" fmla="*/ 2147483646 h 187"/>
                  <a:gd name="T66" fmla="*/ 2147483646 w 818"/>
                  <a:gd name="T67" fmla="*/ 2147483646 h 187"/>
                  <a:gd name="T68" fmla="*/ 2147483646 w 818"/>
                  <a:gd name="T69" fmla="*/ 2147483646 h 187"/>
                  <a:gd name="T70" fmla="*/ 2147483646 w 818"/>
                  <a:gd name="T71" fmla="*/ 2147483646 h 187"/>
                  <a:gd name="T72" fmla="*/ 2147483646 w 818"/>
                  <a:gd name="T73" fmla="*/ 2147483646 h 187"/>
                  <a:gd name="T74" fmla="*/ 2147483646 w 818"/>
                  <a:gd name="T75" fmla="*/ 2147483646 h 18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9" name="Freeform 8"/>
              <p:cNvSpPr>
                <a:spLocks noEditPoints="1"/>
              </p:cNvSpPr>
              <p:nvPr userDrawn="1"/>
            </p:nvSpPr>
            <p:spPr bwMode="black">
              <a:xfrm>
                <a:off x="8578788" y="1376388"/>
                <a:ext cx="89399" cy="88523"/>
              </a:xfrm>
              <a:custGeom>
                <a:avLst/>
                <a:gdLst>
                  <a:gd name="T0" fmla="*/ 2147483646 w 43"/>
                  <a:gd name="T1" fmla="*/ 2147483646 h 43"/>
                  <a:gd name="T2" fmla="*/ 0 w 43"/>
                  <a:gd name="T3" fmla="*/ 2147483646 h 43"/>
                  <a:gd name="T4" fmla="*/ 2147483646 w 43"/>
                  <a:gd name="T5" fmla="*/ 0 h 43"/>
                  <a:gd name="T6" fmla="*/ 2147483646 w 43"/>
                  <a:gd name="T7" fmla="*/ 2147483646 h 43"/>
                  <a:gd name="T8" fmla="*/ 2147483646 w 43"/>
                  <a:gd name="T9" fmla="*/ 2147483646 h 43"/>
                  <a:gd name="T10" fmla="*/ 2147483646 w 43"/>
                  <a:gd name="T11" fmla="*/ 2147483646 h 43"/>
                  <a:gd name="T12" fmla="*/ 2147483646 w 43"/>
                  <a:gd name="T13" fmla="*/ 2147483646 h 43"/>
                  <a:gd name="T14" fmla="*/ 2147483646 w 43"/>
                  <a:gd name="T15" fmla="*/ 2147483646 h 43"/>
                  <a:gd name="T16" fmla="*/ 2147483646 w 43"/>
                  <a:gd name="T17" fmla="*/ 2147483646 h 43"/>
                  <a:gd name="T18" fmla="*/ 2147483646 w 43"/>
                  <a:gd name="T19" fmla="*/ 2147483646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53" name="Small White Arrow"/>
            <p:cNvGrpSpPr>
              <a:grpSpLocks/>
            </p:cNvGrpSpPr>
            <p:nvPr userDrawn="1"/>
          </p:nvGrpSpPr>
          <p:grpSpPr bwMode="auto">
            <a:xfrm>
              <a:off x="9024032" y="1780020"/>
              <a:ext cx="1054386" cy="390026"/>
              <a:chOff x="9024032" y="1756773"/>
              <a:chExt cx="1054386" cy="390026"/>
            </a:xfrm>
          </p:grpSpPr>
          <p:sp>
            <p:nvSpPr>
              <p:cNvPr id="54" name="Freeform 12"/>
              <p:cNvSpPr>
                <a:spLocks noEditPoints="1"/>
              </p:cNvSpPr>
              <p:nvPr userDrawn="1"/>
            </p:nvSpPr>
            <p:spPr bwMode="black">
              <a:xfrm>
                <a:off x="9127454" y="1906648"/>
                <a:ext cx="331303" cy="91152"/>
              </a:xfrm>
              <a:custGeom>
                <a:avLst/>
                <a:gdLst>
                  <a:gd name="T0" fmla="*/ 2147483646 w 160"/>
                  <a:gd name="T1" fmla="*/ 2147483646 h 44"/>
                  <a:gd name="T2" fmla="*/ 2147483646 w 160"/>
                  <a:gd name="T3" fmla="*/ 2147483646 h 44"/>
                  <a:gd name="T4" fmla="*/ 0 w 160"/>
                  <a:gd name="T5" fmla="*/ 2147483646 h 44"/>
                  <a:gd name="T6" fmla="*/ 2147483646 w 160"/>
                  <a:gd name="T7" fmla="*/ 0 h 44"/>
                  <a:gd name="T8" fmla="*/ 2147483646 w 160"/>
                  <a:gd name="T9" fmla="*/ 0 h 44"/>
                  <a:gd name="T10" fmla="*/ 2147483646 w 160"/>
                  <a:gd name="T11" fmla="*/ 2147483646 h 44"/>
                  <a:gd name="T12" fmla="*/ 2147483646 w 160"/>
                  <a:gd name="T13" fmla="*/ 2147483646 h 44"/>
                  <a:gd name="T14" fmla="*/ 2147483646 w 160"/>
                  <a:gd name="T15" fmla="*/ 2147483646 h 44"/>
                  <a:gd name="T16" fmla="*/ 2147483646 w 160"/>
                  <a:gd name="T17" fmla="*/ 2147483646 h 44"/>
                  <a:gd name="T18" fmla="*/ 2147483646 w 160"/>
                  <a:gd name="T19" fmla="*/ 2147483646 h 44"/>
                  <a:gd name="T20" fmla="*/ 2147483646 w 160"/>
                  <a:gd name="T21" fmla="*/ 2147483646 h 44"/>
                  <a:gd name="T22" fmla="*/ 2147483646 w 160"/>
                  <a:gd name="T23" fmla="*/ 2147483646 h 44"/>
                  <a:gd name="T24" fmla="*/ 2147483646 w 160"/>
                  <a:gd name="T25" fmla="*/ 2147483646 h 44"/>
                  <a:gd name="T26" fmla="*/ 2147483646 w 160"/>
                  <a:gd name="T27" fmla="*/ 2147483646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5" name="Freeform 13"/>
              <p:cNvSpPr>
                <a:spLocks noEditPoints="1"/>
              </p:cNvSpPr>
              <p:nvPr userDrawn="1"/>
            </p:nvSpPr>
            <p:spPr bwMode="black">
              <a:xfrm>
                <a:off x="9475411" y="1756773"/>
                <a:ext cx="603007" cy="390026"/>
              </a:xfrm>
              <a:custGeom>
                <a:avLst/>
                <a:gdLst>
                  <a:gd name="T0" fmla="*/ 2147483646 w 291"/>
                  <a:gd name="T1" fmla="*/ 2147483646 h 188"/>
                  <a:gd name="T2" fmla="*/ 2147483646 w 291"/>
                  <a:gd name="T3" fmla="*/ 2147483646 h 188"/>
                  <a:gd name="T4" fmla="*/ 2147483646 w 291"/>
                  <a:gd name="T5" fmla="*/ 2147483646 h 188"/>
                  <a:gd name="T6" fmla="*/ 2147483646 w 291"/>
                  <a:gd name="T7" fmla="*/ 2147483646 h 188"/>
                  <a:gd name="T8" fmla="*/ 2147483646 w 291"/>
                  <a:gd name="T9" fmla="*/ 2147483646 h 188"/>
                  <a:gd name="T10" fmla="*/ 2147483646 w 291"/>
                  <a:gd name="T11" fmla="*/ 2147483646 h 188"/>
                  <a:gd name="T12" fmla="*/ 0 w 291"/>
                  <a:gd name="T13" fmla="*/ 2147483646 h 188"/>
                  <a:gd name="T14" fmla="*/ 2147483646 w 291"/>
                  <a:gd name="T15" fmla="*/ 2147483646 h 188"/>
                  <a:gd name="T16" fmla="*/ 2147483646 w 291"/>
                  <a:gd name="T17" fmla="*/ 2147483646 h 188"/>
                  <a:gd name="T18" fmla="*/ 2147483646 w 291"/>
                  <a:gd name="T19" fmla="*/ 2147483646 h 188"/>
                  <a:gd name="T20" fmla="*/ 2147483646 w 291"/>
                  <a:gd name="T21" fmla="*/ 2147483646 h 188"/>
                  <a:gd name="T22" fmla="*/ 2147483646 w 291"/>
                  <a:gd name="T23" fmla="*/ 2147483646 h 188"/>
                  <a:gd name="T24" fmla="*/ 2147483646 w 291"/>
                  <a:gd name="T25" fmla="*/ 0 h 188"/>
                  <a:gd name="T26" fmla="*/ 2147483646 w 291"/>
                  <a:gd name="T27" fmla="*/ 2147483646 h 188"/>
                  <a:gd name="T28" fmla="*/ 2147483646 w 291"/>
                  <a:gd name="T29" fmla="*/ 2147483646 h 188"/>
                  <a:gd name="T30" fmla="*/ 2147483646 w 291"/>
                  <a:gd name="T31" fmla="*/ 2147483646 h 188"/>
                  <a:gd name="T32" fmla="*/ 2147483646 w 291"/>
                  <a:gd name="T33" fmla="*/ 2147483646 h 188"/>
                  <a:gd name="T34" fmla="*/ 2147483646 w 291"/>
                  <a:gd name="T35" fmla="*/ 2147483646 h 188"/>
                  <a:gd name="T36" fmla="*/ 2147483646 w 291"/>
                  <a:gd name="T37" fmla="*/ 2147483646 h 188"/>
                  <a:gd name="T38" fmla="*/ 2147483646 w 291"/>
                  <a:gd name="T39" fmla="*/ 2147483646 h 188"/>
                  <a:gd name="T40" fmla="*/ 2147483646 w 291"/>
                  <a:gd name="T41" fmla="*/ 2147483646 h 188"/>
                  <a:gd name="T42" fmla="*/ 2147483646 w 291"/>
                  <a:gd name="T43" fmla="*/ 2147483646 h 188"/>
                  <a:gd name="T44" fmla="*/ 2147483646 w 291"/>
                  <a:gd name="T45" fmla="*/ 2147483646 h 188"/>
                  <a:gd name="T46" fmla="*/ 2147483646 w 291"/>
                  <a:gd name="T47" fmla="*/ 2147483646 h 188"/>
                  <a:gd name="T48" fmla="*/ 2147483646 w 291"/>
                  <a:gd name="T49" fmla="*/ 2147483646 h 188"/>
                  <a:gd name="T50" fmla="*/ 2147483646 w 291"/>
                  <a:gd name="T51" fmla="*/ 2147483646 h 188"/>
                  <a:gd name="T52" fmla="*/ 2147483646 w 291"/>
                  <a:gd name="T53" fmla="*/ 2147483646 h 188"/>
                  <a:gd name="T54" fmla="*/ 2147483646 w 291"/>
                  <a:gd name="T55" fmla="*/ 2147483646 h 188"/>
                  <a:gd name="T56" fmla="*/ 2147483646 w 291"/>
                  <a:gd name="T57" fmla="*/ 2147483646 h 188"/>
                  <a:gd name="T58" fmla="*/ 2147483646 w 291"/>
                  <a:gd name="T59" fmla="*/ 2147483646 h 188"/>
                  <a:gd name="T60" fmla="*/ 2147483646 w 291"/>
                  <a:gd name="T61" fmla="*/ 2147483646 h 188"/>
                  <a:gd name="T62" fmla="*/ 2147483646 w 291"/>
                  <a:gd name="T63" fmla="*/ 2147483646 h 188"/>
                  <a:gd name="T64" fmla="*/ 2147483646 w 291"/>
                  <a:gd name="T65" fmla="*/ 2147483646 h 188"/>
                  <a:gd name="T66" fmla="*/ 2147483646 w 291"/>
                  <a:gd name="T67" fmla="*/ 2147483646 h 188"/>
                  <a:gd name="T68" fmla="*/ 2147483646 w 291"/>
                  <a:gd name="T69" fmla="*/ 2147483646 h 188"/>
                  <a:gd name="T70" fmla="*/ 2147483646 w 291"/>
                  <a:gd name="T71" fmla="*/ 2147483646 h 188"/>
                  <a:gd name="T72" fmla="*/ 2147483646 w 291"/>
                  <a:gd name="T73" fmla="*/ 2147483646 h 188"/>
                  <a:gd name="T74" fmla="*/ 2147483646 w 291"/>
                  <a:gd name="T75" fmla="*/ 2147483646 h 188"/>
                  <a:gd name="T76" fmla="*/ 2147483646 w 291"/>
                  <a:gd name="T77" fmla="*/ 2147483646 h 188"/>
                  <a:gd name="T78" fmla="*/ 2147483646 w 291"/>
                  <a:gd name="T79" fmla="*/ 2147483646 h 18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6" name="Freeform 14"/>
              <p:cNvSpPr>
                <a:spLocks noEditPoints="1"/>
              </p:cNvSpPr>
              <p:nvPr userDrawn="1"/>
            </p:nvSpPr>
            <p:spPr bwMode="black">
              <a:xfrm>
                <a:off x="9024032" y="1906648"/>
                <a:ext cx="89399" cy="91152"/>
              </a:xfrm>
              <a:custGeom>
                <a:avLst/>
                <a:gdLst>
                  <a:gd name="T0" fmla="*/ 2147483646 w 43"/>
                  <a:gd name="T1" fmla="*/ 2147483646 h 44"/>
                  <a:gd name="T2" fmla="*/ 0 w 43"/>
                  <a:gd name="T3" fmla="*/ 2147483646 h 44"/>
                  <a:gd name="T4" fmla="*/ 2147483646 w 43"/>
                  <a:gd name="T5" fmla="*/ 0 h 44"/>
                  <a:gd name="T6" fmla="*/ 2147483646 w 43"/>
                  <a:gd name="T7" fmla="*/ 2147483646 h 44"/>
                  <a:gd name="T8" fmla="*/ 2147483646 w 43"/>
                  <a:gd name="T9" fmla="*/ 2147483646 h 44"/>
                  <a:gd name="T10" fmla="*/ 2147483646 w 43"/>
                  <a:gd name="T11" fmla="*/ 2147483646 h 44"/>
                  <a:gd name="T12" fmla="*/ 2147483646 w 43"/>
                  <a:gd name="T13" fmla="*/ 2147483646 h 44"/>
                  <a:gd name="T14" fmla="*/ 2147483646 w 43"/>
                  <a:gd name="T15" fmla="*/ 2147483646 h 44"/>
                  <a:gd name="T16" fmla="*/ 2147483646 w 43"/>
                  <a:gd name="T17" fmla="*/ 2147483646 h 44"/>
                  <a:gd name="T18" fmla="*/ 2147483646 w 43"/>
                  <a:gd name="T19" fmla="*/ 2147483646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grpSp>
        <p:nvGrpSpPr>
          <p:cNvPr id="60" name="spaceman"/>
          <p:cNvGrpSpPr>
            <a:grpSpLocks/>
          </p:cNvGrpSpPr>
          <p:nvPr userDrawn="1"/>
        </p:nvGrpSpPr>
        <p:grpSpPr bwMode="auto">
          <a:xfrm rot="-197173">
            <a:off x="10761663" y="3979863"/>
            <a:ext cx="976312" cy="1700212"/>
            <a:chOff x="10831129" y="421994"/>
            <a:chExt cx="977433" cy="1700309"/>
          </a:xfrm>
        </p:grpSpPr>
        <p:sp>
          <p:nvSpPr>
            <p:cNvPr id="61" name="Freeform 21"/>
            <p:cNvSpPr>
              <a:spLocks/>
            </p:cNvSpPr>
            <p:nvPr userDrawn="1"/>
          </p:nvSpPr>
          <p:spPr bwMode="black">
            <a:xfrm>
              <a:off x="10880166" y="1544883"/>
              <a:ext cx="586461" cy="562007"/>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a:lstStyle/>
            <a:p>
              <a:pPr eaLnBrk="1" fontAlgn="auto" hangingPunct="1">
                <a:spcBef>
                  <a:spcPts val="0"/>
                </a:spcBef>
                <a:spcAft>
                  <a:spcPts val="0"/>
                </a:spcAft>
                <a:defRPr/>
              </a:pPr>
              <a:endParaRPr lang="en-US"/>
            </a:p>
          </p:txBody>
        </p:sp>
        <p:sp>
          <p:nvSpPr>
            <p:cNvPr id="62" name="Freeform 22"/>
            <p:cNvSpPr>
              <a:spLocks/>
            </p:cNvSpPr>
            <p:nvPr userDrawn="1"/>
          </p:nvSpPr>
          <p:spPr bwMode="black">
            <a:xfrm>
              <a:off x="10830611" y="1331644"/>
              <a:ext cx="351240" cy="435000"/>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a:lstStyle/>
            <a:p>
              <a:pPr eaLnBrk="1" fontAlgn="auto" hangingPunct="1">
                <a:spcBef>
                  <a:spcPts val="0"/>
                </a:spcBef>
                <a:spcAft>
                  <a:spcPts val="0"/>
                </a:spcAft>
                <a:defRPr/>
              </a:pPr>
              <a:endParaRPr lang="en-US"/>
            </a:p>
          </p:txBody>
        </p:sp>
        <p:sp>
          <p:nvSpPr>
            <p:cNvPr id="63" name="Freeform 19"/>
            <p:cNvSpPr>
              <a:spLocks noEditPoints="1"/>
            </p:cNvSpPr>
            <p:nvPr userDrawn="1"/>
          </p:nvSpPr>
          <p:spPr bwMode="black">
            <a:xfrm>
              <a:off x="11496600" y="732445"/>
              <a:ext cx="90643" cy="83844"/>
            </a:xfrm>
            <a:custGeom>
              <a:avLst/>
              <a:gdLst>
                <a:gd name="T0" fmla="*/ 2147483646 w 51"/>
                <a:gd name="T1" fmla="*/ 2147483646 h 47"/>
                <a:gd name="T2" fmla="*/ 2147483646 w 51"/>
                <a:gd name="T3" fmla="*/ 2147483646 h 47"/>
                <a:gd name="T4" fmla="*/ 2147483646 w 51"/>
                <a:gd name="T5" fmla="*/ 2147483646 h 47"/>
                <a:gd name="T6" fmla="*/ 2147483646 w 51"/>
                <a:gd name="T7" fmla="*/ 2147483646 h 47"/>
                <a:gd name="T8" fmla="*/ 2147483646 w 51"/>
                <a:gd name="T9" fmla="*/ 0 h 47"/>
                <a:gd name="T10" fmla="*/ 2147483646 w 51"/>
                <a:gd name="T11" fmla="*/ 2147483646 h 47"/>
                <a:gd name="T12" fmla="*/ 2147483646 w 51"/>
                <a:gd name="T13" fmla="*/ 2147483646 h 47"/>
                <a:gd name="T14" fmla="*/ 2147483646 w 51"/>
                <a:gd name="T15" fmla="*/ 2147483646 h 47"/>
                <a:gd name="T16" fmla="*/ 2147483646 w 51"/>
                <a:gd name="T17" fmla="*/ 2147483646 h 47"/>
                <a:gd name="T18" fmla="*/ 2147483646 w 51"/>
                <a:gd name="T19" fmla="*/ 2147483646 h 47"/>
                <a:gd name="T20" fmla="*/ 2147483646 w 51"/>
                <a:gd name="T21" fmla="*/ 2147483646 h 47"/>
                <a:gd name="T22" fmla="*/ 2147483646 w 51"/>
                <a:gd name="T23" fmla="*/ 2147483646 h 47"/>
                <a:gd name="T24" fmla="*/ 2147483646 w 51"/>
                <a:gd name="T25" fmla="*/ 2147483646 h 47"/>
                <a:gd name="T26" fmla="*/ 2147483646 w 51"/>
                <a:gd name="T27" fmla="*/ 2147483646 h 47"/>
                <a:gd name="T28" fmla="*/ 2147483646 w 51"/>
                <a:gd name="T29" fmla="*/ 2147483646 h 47"/>
                <a:gd name="T30" fmla="*/ 2147483646 w 51"/>
                <a:gd name="T31" fmla="*/ 2147483646 h 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64" name="Freeform 20"/>
            <p:cNvSpPr>
              <a:spLocks noEditPoints="1"/>
            </p:cNvSpPr>
            <p:nvPr userDrawn="1"/>
          </p:nvSpPr>
          <p:spPr bwMode="black">
            <a:xfrm>
              <a:off x="10991265" y="421994"/>
              <a:ext cx="817297" cy="1300725"/>
            </a:xfrm>
            <a:custGeom>
              <a:avLst/>
              <a:gdLst>
                <a:gd name="T0" fmla="*/ 2147483646 w 458"/>
                <a:gd name="T1" fmla="*/ 2147483646 h 729"/>
                <a:gd name="T2" fmla="*/ 2147483646 w 458"/>
                <a:gd name="T3" fmla="*/ 2147483646 h 729"/>
                <a:gd name="T4" fmla="*/ 2147483646 w 458"/>
                <a:gd name="T5" fmla="*/ 2147483646 h 729"/>
                <a:gd name="T6" fmla="*/ 2147483646 w 458"/>
                <a:gd name="T7" fmla="*/ 2147483646 h 729"/>
                <a:gd name="T8" fmla="*/ 2147483646 w 458"/>
                <a:gd name="T9" fmla="*/ 2147483646 h 729"/>
                <a:gd name="T10" fmla="*/ 2147483646 w 458"/>
                <a:gd name="T11" fmla="*/ 2147483646 h 729"/>
                <a:gd name="T12" fmla="*/ 2147483646 w 458"/>
                <a:gd name="T13" fmla="*/ 2147483646 h 729"/>
                <a:gd name="T14" fmla="*/ 2147483646 w 458"/>
                <a:gd name="T15" fmla="*/ 2147483646 h 729"/>
                <a:gd name="T16" fmla="*/ 2147483646 w 458"/>
                <a:gd name="T17" fmla="*/ 2147483646 h 729"/>
                <a:gd name="T18" fmla="*/ 2147483646 w 458"/>
                <a:gd name="T19" fmla="*/ 2147483646 h 729"/>
                <a:gd name="T20" fmla="*/ 2147483646 w 458"/>
                <a:gd name="T21" fmla="*/ 2147483646 h 729"/>
                <a:gd name="T22" fmla="*/ 2147483646 w 458"/>
                <a:gd name="T23" fmla="*/ 2147483646 h 729"/>
                <a:gd name="T24" fmla="*/ 2147483646 w 458"/>
                <a:gd name="T25" fmla="*/ 2147483646 h 729"/>
                <a:gd name="T26" fmla="*/ 2147483646 w 458"/>
                <a:gd name="T27" fmla="*/ 2147483646 h 729"/>
                <a:gd name="T28" fmla="*/ 2147483646 w 458"/>
                <a:gd name="T29" fmla="*/ 2147483646 h 729"/>
                <a:gd name="T30" fmla="*/ 2147483646 w 458"/>
                <a:gd name="T31" fmla="*/ 2147483646 h 729"/>
                <a:gd name="T32" fmla="*/ 2147483646 w 458"/>
                <a:gd name="T33" fmla="*/ 2147483646 h 729"/>
                <a:gd name="T34" fmla="*/ 2147483646 w 458"/>
                <a:gd name="T35" fmla="*/ 2147483646 h 729"/>
                <a:gd name="T36" fmla="*/ 2147483646 w 458"/>
                <a:gd name="T37" fmla="*/ 2147483646 h 729"/>
                <a:gd name="T38" fmla="*/ 2147483646 w 458"/>
                <a:gd name="T39" fmla="*/ 2147483646 h 729"/>
                <a:gd name="T40" fmla="*/ 2147483646 w 458"/>
                <a:gd name="T41" fmla="*/ 2147483646 h 729"/>
                <a:gd name="T42" fmla="*/ 2147483646 w 458"/>
                <a:gd name="T43" fmla="*/ 2147483646 h 729"/>
                <a:gd name="T44" fmla="*/ 2147483646 w 458"/>
                <a:gd name="T45" fmla="*/ 2147483646 h 729"/>
                <a:gd name="T46" fmla="*/ 2147483646 w 458"/>
                <a:gd name="T47" fmla="*/ 2147483646 h 729"/>
                <a:gd name="T48" fmla="*/ 2147483646 w 458"/>
                <a:gd name="T49" fmla="*/ 2147483646 h 729"/>
                <a:gd name="T50" fmla="*/ 2147483646 w 458"/>
                <a:gd name="T51" fmla="*/ 2147483646 h 729"/>
                <a:gd name="T52" fmla="*/ 2147483646 w 458"/>
                <a:gd name="T53" fmla="*/ 2147483646 h 729"/>
                <a:gd name="T54" fmla="*/ 2147483646 w 458"/>
                <a:gd name="T55" fmla="*/ 2147483646 h 729"/>
                <a:gd name="T56" fmla="*/ 2147483646 w 458"/>
                <a:gd name="T57" fmla="*/ 2147483646 h 729"/>
                <a:gd name="T58" fmla="*/ 2147483646 w 458"/>
                <a:gd name="T59" fmla="*/ 2147483646 h 729"/>
                <a:gd name="T60" fmla="*/ 2147483646 w 458"/>
                <a:gd name="T61" fmla="*/ 2147483646 h 729"/>
                <a:gd name="T62" fmla="*/ 2147483646 w 458"/>
                <a:gd name="T63" fmla="*/ 2147483646 h 729"/>
                <a:gd name="T64" fmla="*/ 2147483646 w 458"/>
                <a:gd name="T65" fmla="*/ 2147483646 h 729"/>
                <a:gd name="T66" fmla="*/ 2147483646 w 458"/>
                <a:gd name="T67" fmla="*/ 2147483646 h 729"/>
                <a:gd name="T68" fmla="*/ 2147483646 w 458"/>
                <a:gd name="T69" fmla="*/ 2147483646 h 729"/>
                <a:gd name="T70" fmla="*/ 2147483646 w 458"/>
                <a:gd name="T71" fmla="*/ 2147483646 h 729"/>
                <a:gd name="T72" fmla="*/ 2147483646 w 458"/>
                <a:gd name="T73" fmla="*/ 2147483646 h 729"/>
                <a:gd name="T74" fmla="*/ 2147483646 w 458"/>
                <a:gd name="T75" fmla="*/ 2147483646 h 729"/>
                <a:gd name="T76" fmla="*/ 2147483646 w 458"/>
                <a:gd name="T77" fmla="*/ 2147483646 h 729"/>
                <a:gd name="T78" fmla="*/ 2147483646 w 458"/>
                <a:gd name="T79" fmla="*/ 2147483646 h 729"/>
                <a:gd name="T80" fmla="*/ 2147483646 w 458"/>
                <a:gd name="T81" fmla="*/ 2147483646 h 729"/>
                <a:gd name="T82" fmla="*/ 2147483646 w 458"/>
                <a:gd name="T83" fmla="*/ 2147483646 h 729"/>
                <a:gd name="T84" fmla="*/ 2147483646 w 458"/>
                <a:gd name="T85" fmla="*/ 2147483646 h 729"/>
                <a:gd name="T86" fmla="*/ 2147483646 w 458"/>
                <a:gd name="T87" fmla="*/ 2147483646 h 729"/>
                <a:gd name="T88" fmla="*/ 2147483646 w 458"/>
                <a:gd name="T89" fmla="*/ 2147483646 h 729"/>
                <a:gd name="T90" fmla="*/ 2147483646 w 458"/>
                <a:gd name="T91" fmla="*/ 2147483646 h 729"/>
                <a:gd name="T92" fmla="*/ 2147483646 w 458"/>
                <a:gd name="T93" fmla="*/ 2147483646 h 729"/>
                <a:gd name="T94" fmla="*/ 2147483646 w 458"/>
                <a:gd name="T95" fmla="*/ 2147483646 h 729"/>
                <a:gd name="T96" fmla="*/ 2147483646 w 458"/>
                <a:gd name="T97" fmla="*/ 2147483646 h 729"/>
                <a:gd name="T98" fmla="*/ 2147483646 w 458"/>
                <a:gd name="T99" fmla="*/ 2147483646 h 729"/>
                <a:gd name="T100" fmla="*/ 2147483646 w 458"/>
                <a:gd name="T101" fmla="*/ 2147483646 h 72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cxnSp>
        <p:nvCxnSpPr>
          <p:cNvPr id="65" name="Straight Connector 64"/>
          <p:cNvCxnSpPr/>
          <p:nvPr userDrawn="1"/>
        </p:nvCxnSpPr>
        <p:spPr bwMode="black">
          <a:xfrm flipV="1">
            <a:off x="8815388" y="5311775"/>
            <a:ext cx="2130425" cy="3636963"/>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66" name="Group 65"/>
          <p:cNvGrpSpPr>
            <a:grpSpLocks/>
          </p:cNvGrpSpPr>
          <p:nvPr userDrawn="1"/>
        </p:nvGrpSpPr>
        <p:grpSpPr bwMode="auto">
          <a:xfrm>
            <a:off x="382588" y="1566863"/>
            <a:ext cx="6804025" cy="1936750"/>
            <a:chOff x="383249" y="1567586"/>
            <a:chExt cx="6803935" cy="1936642"/>
          </a:xfrm>
        </p:grpSpPr>
        <p:cxnSp>
          <p:nvCxnSpPr>
            <p:cNvPr id="67" name="Straight Connector 66"/>
            <p:cNvCxnSpPr/>
            <p:nvPr userDrawn="1"/>
          </p:nvCxnSpPr>
          <p:spPr bwMode="black">
            <a:xfrm>
              <a:off x="383249" y="1567586"/>
              <a:ext cx="6802347"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userDrawn="1"/>
          </p:nvCxnSpPr>
          <p:spPr bwMode="black">
            <a:xfrm>
              <a:off x="384836" y="3504228"/>
              <a:ext cx="680234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9" name="Group 68"/>
          <p:cNvGrpSpPr>
            <a:grpSpLocks noChangeAspect="1"/>
          </p:cNvGrpSpPr>
          <p:nvPr userDrawn="1"/>
        </p:nvGrpSpPr>
        <p:grpSpPr bwMode="black">
          <a:xfrm>
            <a:off x="391276" y="3809824"/>
            <a:ext cx="2096458" cy="457200"/>
            <a:chOff x="187326" y="5085556"/>
            <a:chExt cx="8393112" cy="1830388"/>
          </a:xfrm>
          <a:solidFill>
            <a:schemeClr val="bg1"/>
          </a:solidFill>
        </p:grpSpPr>
        <p:sp>
          <p:nvSpPr>
            <p:cNvPr id="70" name="Freeform 7"/>
            <p:cNvSpPr>
              <a:spLocks/>
            </p:cNvSpPr>
            <p:nvPr/>
          </p:nvSpPr>
          <p:spPr bwMode="black">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p:spPr>
          <p:txBody>
            <a:bodyPr/>
            <a:lstStyle/>
            <a:p>
              <a:pPr eaLnBrk="1" fontAlgn="auto" hangingPunct="1">
                <a:spcBef>
                  <a:spcPts val="0"/>
                </a:spcBef>
                <a:spcAft>
                  <a:spcPts val="0"/>
                </a:spcAft>
                <a:defRPr/>
              </a:pPr>
              <a:endParaRPr lang="en-US"/>
            </a:p>
          </p:txBody>
        </p:sp>
        <p:sp>
          <p:nvSpPr>
            <p:cNvPr id="71" name="Freeform 8"/>
            <p:cNvSpPr>
              <a:spLocks noEditPoints="1"/>
            </p:cNvSpPr>
            <p:nvPr/>
          </p:nvSpPr>
          <p:spPr bwMode="black">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p:spPr>
          <p:txBody>
            <a:bodyPr/>
            <a:lstStyle/>
            <a:p>
              <a:pPr eaLnBrk="1" fontAlgn="auto" hangingPunct="1">
                <a:spcBef>
                  <a:spcPts val="0"/>
                </a:spcBef>
                <a:spcAft>
                  <a:spcPts val="0"/>
                </a:spcAft>
                <a:defRPr/>
              </a:pPr>
              <a:endParaRPr lang="en-US"/>
            </a:p>
          </p:txBody>
        </p:sp>
        <p:sp>
          <p:nvSpPr>
            <p:cNvPr id="72" name="Freeform 9"/>
            <p:cNvSpPr>
              <a:spLocks/>
            </p:cNvSpPr>
            <p:nvPr/>
          </p:nvSpPr>
          <p:spPr bwMode="black">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p:spPr>
          <p:txBody>
            <a:bodyPr/>
            <a:lstStyle/>
            <a:p>
              <a:pPr eaLnBrk="1" fontAlgn="auto" hangingPunct="1">
                <a:spcBef>
                  <a:spcPts val="0"/>
                </a:spcBef>
                <a:spcAft>
                  <a:spcPts val="0"/>
                </a:spcAft>
                <a:defRPr/>
              </a:pPr>
              <a:endParaRPr lang="en-US"/>
            </a:p>
          </p:txBody>
        </p:sp>
        <p:sp>
          <p:nvSpPr>
            <p:cNvPr id="73" name="Freeform 10"/>
            <p:cNvSpPr>
              <a:spLocks/>
            </p:cNvSpPr>
            <p:nvPr/>
          </p:nvSpPr>
          <p:spPr bwMode="black">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p:spPr>
          <p:txBody>
            <a:bodyPr/>
            <a:lstStyle/>
            <a:p>
              <a:pPr eaLnBrk="1" fontAlgn="auto" hangingPunct="1">
                <a:spcBef>
                  <a:spcPts val="0"/>
                </a:spcBef>
                <a:spcAft>
                  <a:spcPts val="0"/>
                </a:spcAft>
                <a:defRPr/>
              </a:pPr>
              <a:endParaRPr lang="en-US"/>
            </a:p>
          </p:txBody>
        </p:sp>
        <p:sp>
          <p:nvSpPr>
            <p:cNvPr id="74" name="Freeform 11"/>
            <p:cNvSpPr>
              <a:spLocks noEditPoints="1"/>
            </p:cNvSpPr>
            <p:nvPr/>
          </p:nvSpPr>
          <p:spPr bwMode="black">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p:spPr>
          <p:txBody>
            <a:bodyPr/>
            <a:lstStyle/>
            <a:p>
              <a:pPr eaLnBrk="1" fontAlgn="auto" hangingPunct="1">
                <a:spcBef>
                  <a:spcPts val="0"/>
                </a:spcBef>
                <a:spcAft>
                  <a:spcPts val="0"/>
                </a:spcAft>
                <a:defRPr/>
              </a:pPr>
              <a:endParaRPr lang="en-US"/>
            </a:p>
          </p:txBody>
        </p:sp>
        <p:sp>
          <p:nvSpPr>
            <p:cNvPr id="75" name="Freeform 12"/>
            <p:cNvSpPr>
              <a:spLocks noEditPoints="1"/>
            </p:cNvSpPr>
            <p:nvPr/>
          </p:nvSpPr>
          <p:spPr bwMode="black">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p:spPr>
          <p:txBody>
            <a:bodyPr/>
            <a:lstStyle/>
            <a:p>
              <a:pPr eaLnBrk="1" fontAlgn="auto" hangingPunct="1">
                <a:spcBef>
                  <a:spcPts val="0"/>
                </a:spcBef>
                <a:spcAft>
                  <a:spcPts val="0"/>
                </a:spcAft>
                <a:defRPr/>
              </a:pPr>
              <a:endParaRPr lang="en-US"/>
            </a:p>
          </p:txBody>
        </p:sp>
        <p:sp>
          <p:nvSpPr>
            <p:cNvPr id="76" name="Freeform 13"/>
            <p:cNvSpPr>
              <a:spLocks/>
            </p:cNvSpPr>
            <p:nvPr/>
          </p:nvSpPr>
          <p:spPr bwMode="black">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p:spPr>
          <p:txBody>
            <a:bodyPr/>
            <a:lstStyle/>
            <a:p>
              <a:pPr eaLnBrk="1" fontAlgn="auto" hangingPunct="1">
                <a:spcBef>
                  <a:spcPts val="0"/>
                </a:spcBef>
                <a:spcAft>
                  <a:spcPts val="0"/>
                </a:spcAft>
                <a:defRPr/>
              </a:pPr>
              <a:endParaRPr lang="en-US"/>
            </a:p>
          </p:txBody>
        </p:sp>
        <p:sp>
          <p:nvSpPr>
            <p:cNvPr id="77" name="Freeform 14"/>
            <p:cNvSpPr>
              <a:spLocks noEditPoints="1"/>
            </p:cNvSpPr>
            <p:nvPr/>
          </p:nvSpPr>
          <p:spPr bwMode="black">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p:spPr>
          <p:txBody>
            <a:bodyPr/>
            <a:lstStyle/>
            <a:p>
              <a:pPr eaLnBrk="1" fontAlgn="auto" hangingPunct="1">
                <a:spcBef>
                  <a:spcPts val="0"/>
                </a:spcBef>
                <a:spcAft>
                  <a:spcPts val="0"/>
                </a:spcAft>
                <a:defRPr/>
              </a:pPr>
              <a:endParaRPr lang="en-US"/>
            </a:p>
          </p:txBody>
        </p:sp>
      </p:grpSp>
      <p:sp>
        <p:nvSpPr>
          <p:cNvPr id="78" name="Rectangle 82"/>
          <p:cNvSpPr>
            <a:spLocks noChangeArrowheads="1"/>
          </p:cNvSpPr>
          <p:nvPr userDrawn="1"/>
        </p:nvSpPr>
        <p:spPr bwMode="white">
          <a:xfrm>
            <a:off x="11599863" y="6511925"/>
            <a:ext cx="274637" cy="220663"/>
          </a:xfrm>
          <a:prstGeom prst="rect">
            <a:avLst/>
          </a:prstGeom>
          <a:solidFill>
            <a:srgbClr val="008D95"/>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a:solidFill>
                <a:schemeClr val="bg1"/>
              </a:solidFill>
            </a:endParaRPr>
          </a:p>
        </p:txBody>
      </p:sp>
      <p:sp>
        <p:nvSpPr>
          <p:cNvPr id="2" name="Title 1"/>
          <p:cNvSpPr>
            <a:spLocks noGrp="1"/>
          </p:cNvSpPr>
          <p:nvPr>
            <p:ph type="title"/>
          </p:nvPr>
        </p:nvSpPr>
        <p:spPr bwMode="black">
          <a:xfrm>
            <a:off x="366093" y="196561"/>
            <a:ext cx="6820292" cy="1266198"/>
          </a:xfrm>
          <a:prstGeom prst="rect">
            <a:avLst/>
          </a:prstGeom>
        </p:spPr>
        <p:txBody>
          <a:bodyPr/>
          <a:lstStyle>
            <a:lvl1pPr>
              <a:defRPr baseline="0">
                <a:solidFill>
                  <a:schemeClr val="bg1"/>
                </a:solidFill>
              </a:defRPr>
            </a:lvl1pPr>
          </a:lstStyle>
          <a:p>
            <a:r>
              <a:rPr lang="en-US"/>
              <a:t>Click to edit Master title style</a:t>
            </a:r>
          </a:p>
        </p:txBody>
      </p:sp>
      <p:sp>
        <p:nvSpPr>
          <p:cNvPr id="82" name="Text Placeholder 81"/>
          <p:cNvSpPr>
            <a:spLocks noGrp="1"/>
          </p:cNvSpPr>
          <p:nvPr>
            <p:ph type="body" sz="quarter" idx="13"/>
          </p:nvPr>
        </p:nvSpPr>
        <p:spPr bwMode="black">
          <a:xfrm>
            <a:off x="390526" y="1724343"/>
            <a:ext cx="6795860" cy="1655762"/>
          </a:xfrm>
        </p:spPr>
        <p:txBody>
          <a:bodyPr anchor="ctr">
            <a:normAutofit/>
          </a:bodyPr>
          <a:lstStyle>
            <a:lvl1pPr marL="0" indent="0">
              <a:buFontTx/>
              <a:buNone/>
              <a:defRPr sz="5400" baseline="0">
                <a:solidFill>
                  <a:schemeClr val="bg1"/>
                </a:solidFill>
                <a:latin typeface="Qualcomm Office Bold" panose="020B0803030202060203" pitchFamily="34" charset="0"/>
              </a:defRPr>
            </a:lvl1pPr>
          </a:lstStyle>
          <a:p>
            <a:pPr lvl="0"/>
            <a:r>
              <a:rPr lang="en-US"/>
              <a:t>Click to edit Master text styles</a:t>
            </a:r>
          </a:p>
        </p:txBody>
      </p:sp>
    </p:spTree>
    <p:extLst>
      <p:ext uri="{BB962C8B-B14F-4D97-AF65-F5344CB8AC3E}">
        <p14:creationId xmlns:p14="http://schemas.microsoft.com/office/powerpoint/2010/main" val="49813853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5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par>
                                <p:cTn id="8" presetID="6" presetClass="emph" presetSubtype="0" accel="100000" autoRev="1" fill="hold" nodeType="withEffect">
                                  <p:stCondLst>
                                    <p:cond delay="650"/>
                                  </p:stCondLst>
                                  <p:childTnLst>
                                    <p:animScale>
                                      <p:cBhvr>
                                        <p:cTn id="9" dur="500" fill="hold"/>
                                        <p:tgtEl>
                                          <p:spTgt spid="51"/>
                                        </p:tgtEl>
                                      </p:cBhvr>
                                      <p:by x="100000" y="0"/>
                                    </p:animScale>
                                  </p:childTnLst>
                                </p:cTn>
                              </p:par>
                              <p:par>
                                <p:cTn id="10" presetID="10" presetClass="entr" presetSubtype="0" fill="hold" nodeType="with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750"/>
                                        <p:tgtEl>
                                          <p:spTgt spid="47"/>
                                        </p:tgtEl>
                                      </p:cBhvr>
                                    </p:animEffect>
                                  </p:childTnLst>
                                </p:cTn>
                              </p:par>
                              <p:par>
                                <p:cTn id="13" presetID="2" presetClass="entr" presetSubtype="8" decel="24000" fill="hold" nodeType="with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800" fill="hold"/>
                                        <p:tgtEl>
                                          <p:spTgt spid="47"/>
                                        </p:tgtEl>
                                        <p:attrNameLst>
                                          <p:attrName>ppt_x</p:attrName>
                                        </p:attrNameLst>
                                      </p:cBhvr>
                                      <p:tavLst>
                                        <p:tav tm="0">
                                          <p:val>
                                            <p:strVal val="0-#ppt_w/2"/>
                                          </p:val>
                                        </p:tav>
                                        <p:tav tm="100000">
                                          <p:val>
                                            <p:strVal val="#ppt_x"/>
                                          </p:val>
                                        </p:tav>
                                      </p:tavLst>
                                    </p:anim>
                                    <p:anim calcmode="lin" valueType="num">
                                      <p:cBhvr additive="base">
                                        <p:cTn id="16" dur="800" fill="hold"/>
                                        <p:tgtEl>
                                          <p:spTgt spid="47"/>
                                        </p:tgtEl>
                                        <p:attrNameLst>
                                          <p:attrName>ppt_y</p:attrName>
                                        </p:attrNameLst>
                                      </p:cBhvr>
                                      <p:tavLst>
                                        <p:tav tm="0">
                                          <p:val>
                                            <p:strVal val="#ppt_y"/>
                                          </p:val>
                                        </p:tav>
                                        <p:tav tm="100000">
                                          <p:val>
                                            <p:strVal val="#ppt_y"/>
                                          </p:val>
                                        </p:tav>
                                      </p:tavLst>
                                    </p:anim>
                                  </p:childTnLst>
                                </p:cTn>
                              </p:par>
                              <p:par>
                                <p:cTn id="17" presetID="31" presetClass="entr" presetSubtype="0" fill="hold" nodeType="withEffect">
                                  <p:stCondLst>
                                    <p:cond delay="100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 calcmode="lin" valueType="num">
                                      <p:cBhvr>
                                        <p:cTn id="21" dur="1000" fill="hold"/>
                                        <p:tgtEl>
                                          <p:spTgt spid="7"/>
                                        </p:tgtEl>
                                        <p:attrNameLst>
                                          <p:attrName>style.rotation</p:attrName>
                                        </p:attrNameLst>
                                      </p:cBhvr>
                                      <p:tavLst>
                                        <p:tav tm="0">
                                          <p:val>
                                            <p:fltVal val="90"/>
                                          </p:val>
                                        </p:tav>
                                        <p:tav tm="100000">
                                          <p:val>
                                            <p:fltVal val="0"/>
                                          </p:val>
                                        </p:tav>
                                      </p:tavLst>
                                    </p:anim>
                                    <p:animEffect transition="in" filter="fade">
                                      <p:cBhvr>
                                        <p:cTn id="22" dur="1000"/>
                                        <p:tgtEl>
                                          <p:spTgt spid="7"/>
                                        </p:tgtEl>
                                      </p:cBhvr>
                                    </p:animEffect>
                                  </p:childTnLst>
                                </p:cTn>
                              </p:par>
                              <p:par>
                                <p:cTn id="23" presetID="22" presetClass="entr" presetSubtype="1" fill="hold" nodeType="withEffect">
                                  <p:stCondLst>
                                    <p:cond delay="1500"/>
                                  </p:stCondLst>
                                  <p:childTnLst>
                                    <p:set>
                                      <p:cBhvr>
                                        <p:cTn id="24" dur="1" fill="hold">
                                          <p:stCondLst>
                                            <p:cond delay="0"/>
                                          </p:stCondLst>
                                        </p:cTn>
                                        <p:tgtEl>
                                          <p:spTgt spid="4"/>
                                        </p:tgtEl>
                                        <p:attrNameLst>
                                          <p:attrName>style.visibility</p:attrName>
                                        </p:attrNameLst>
                                      </p:cBhvr>
                                      <p:to>
                                        <p:strVal val="visible"/>
                                      </p:to>
                                    </p:set>
                                    <p:animEffect transition="in" filter="wipe(up)">
                                      <p:cBhvr>
                                        <p:cTn id="25" dur="500"/>
                                        <p:tgtEl>
                                          <p:spTgt spid="4"/>
                                        </p:tgtEl>
                                      </p:cBhvr>
                                    </p:animEffect>
                                  </p:childTnLst>
                                </p:cTn>
                              </p:par>
                              <p:par>
                                <p:cTn id="26" presetID="35" presetClass="entr" presetSubtype="0" fill="hold" nodeType="withEffect">
                                  <p:stCondLst>
                                    <p:cond delay="100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2000"/>
                                        <p:tgtEl>
                                          <p:spTgt spid="33"/>
                                        </p:tgtEl>
                                      </p:cBhvr>
                                    </p:animEffect>
                                    <p:anim calcmode="lin" valueType="num">
                                      <p:cBhvr>
                                        <p:cTn id="29" dur="2000" fill="hold"/>
                                        <p:tgtEl>
                                          <p:spTgt spid="33"/>
                                        </p:tgtEl>
                                        <p:attrNameLst>
                                          <p:attrName>style.rotation</p:attrName>
                                        </p:attrNameLst>
                                      </p:cBhvr>
                                      <p:tavLst>
                                        <p:tav tm="0">
                                          <p:val>
                                            <p:fltVal val="720"/>
                                          </p:val>
                                        </p:tav>
                                        <p:tav tm="100000">
                                          <p:val>
                                            <p:fltVal val="0"/>
                                          </p:val>
                                        </p:tav>
                                      </p:tavLst>
                                    </p:anim>
                                    <p:anim calcmode="lin" valueType="num">
                                      <p:cBhvr>
                                        <p:cTn id="30" dur="2000" fill="hold"/>
                                        <p:tgtEl>
                                          <p:spTgt spid="33"/>
                                        </p:tgtEl>
                                        <p:attrNameLst>
                                          <p:attrName>ppt_h</p:attrName>
                                        </p:attrNameLst>
                                      </p:cBhvr>
                                      <p:tavLst>
                                        <p:tav tm="0">
                                          <p:val>
                                            <p:fltVal val="0"/>
                                          </p:val>
                                        </p:tav>
                                        <p:tav tm="100000">
                                          <p:val>
                                            <p:strVal val="#ppt_h"/>
                                          </p:val>
                                        </p:tav>
                                      </p:tavLst>
                                    </p:anim>
                                    <p:anim calcmode="lin" valueType="num">
                                      <p:cBhvr>
                                        <p:cTn id="31" dur="2000" fill="hold"/>
                                        <p:tgtEl>
                                          <p:spTgt spid="33"/>
                                        </p:tgtEl>
                                        <p:attrNameLst>
                                          <p:attrName>ppt_w</p:attrName>
                                        </p:attrNameLst>
                                      </p:cBhvr>
                                      <p:tavLst>
                                        <p:tav tm="0">
                                          <p:val>
                                            <p:fltVal val="0"/>
                                          </p:val>
                                        </p:tav>
                                        <p:tav tm="100000">
                                          <p:val>
                                            <p:strVal val="#ppt_w"/>
                                          </p:val>
                                        </p:tav>
                                      </p:tavLst>
                                    </p:anim>
                                  </p:childTnLst>
                                </p:cTn>
                              </p:par>
                              <p:par>
                                <p:cTn id="32" presetID="10" presetClass="entr" presetSubtype="0" fill="hold" nodeType="withEffect">
                                  <p:stCondLst>
                                    <p:cond delay="250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800"/>
                                        <p:tgtEl>
                                          <p:spTgt spid="15"/>
                                        </p:tgtEl>
                                      </p:cBhvr>
                                    </p:animEffect>
                                  </p:childTnLst>
                                </p:cTn>
                              </p:par>
                              <p:par>
                                <p:cTn id="35" presetID="35" presetClass="entr" presetSubtype="0" fill="hold" nodeType="withEffect">
                                  <p:stCondLst>
                                    <p:cond delay="100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2000"/>
                                        <p:tgtEl>
                                          <p:spTgt spid="21"/>
                                        </p:tgtEl>
                                      </p:cBhvr>
                                    </p:animEffect>
                                    <p:anim calcmode="lin" valueType="num">
                                      <p:cBhvr>
                                        <p:cTn id="38" dur="2000" fill="hold"/>
                                        <p:tgtEl>
                                          <p:spTgt spid="21"/>
                                        </p:tgtEl>
                                        <p:attrNameLst>
                                          <p:attrName>style.rotation</p:attrName>
                                        </p:attrNameLst>
                                      </p:cBhvr>
                                      <p:tavLst>
                                        <p:tav tm="0">
                                          <p:val>
                                            <p:fltVal val="720"/>
                                          </p:val>
                                        </p:tav>
                                        <p:tav tm="100000">
                                          <p:val>
                                            <p:fltVal val="0"/>
                                          </p:val>
                                        </p:tav>
                                      </p:tavLst>
                                    </p:anim>
                                    <p:anim calcmode="lin" valueType="num">
                                      <p:cBhvr>
                                        <p:cTn id="39" dur="2000" fill="hold"/>
                                        <p:tgtEl>
                                          <p:spTgt spid="21"/>
                                        </p:tgtEl>
                                        <p:attrNameLst>
                                          <p:attrName>ppt_h</p:attrName>
                                        </p:attrNameLst>
                                      </p:cBhvr>
                                      <p:tavLst>
                                        <p:tav tm="0">
                                          <p:val>
                                            <p:fltVal val="0"/>
                                          </p:val>
                                        </p:tav>
                                        <p:tav tm="100000">
                                          <p:val>
                                            <p:strVal val="#ppt_h"/>
                                          </p:val>
                                        </p:tav>
                                      </p:tavLst>
                                    </p:anim>
                                    <p:anim calcmode="lin" valueType="num">
                                      <p:cBhvr>
                                        <p:cTn id="40" dur="2000" fill="hold"/>
                                        <p:tgtEl>
                                          <p:spTgt spid="21"/>
                                        </p:tgtEl>
                                        <p:attrNameLst>
                                          <p:attrName>ppt_w</p:attrName>
                                        </p:attrNameLst>
                                      </p:cBhvr>
                                      <p:tavLst>
                                        <p:tav tm="0">
                                          <p:val>
                                            <p:fltVal val="0"/>
                                          </p:val>
                                        </p:tav>
                                        <p:tav tm="100000">
                                          <p:val>
                                            <p:strVal val="#ppt_w"/>
                                          </p:val>
                                        </p:tav>
                                      </p:tavLst>
                                    </p:anim>
                                  </p:childTnLst>
                                </p:cTn>
                              </p:par>
                              <p:par>
                                <p:cTn id="41" presetID="22" presetClass="entr" presetSubtype="1" fill="hold" grpId="0" nodeType="withEffect">
                                  <p:stCondLst>
                                    <p:cond delay="2450"/>
                                  </p:stCondLst>
                                  <p:childTnLst>
                                    <p:set>
                                      <p:cBhvr>
                                        <p:cTn id="42" dur="1" fill="hold">
                                          <p:stCondLst>
                                            <p:cond delay="0"/>
                                          </p:stCondLst>
                                        </p:cTn>
                                        <p:tgtEl>
                                          <p:spTgt spid="10"/>
                                        </p:tgtEl>
                                        <p:attrNameLst>
                                          <p:attrName>style.visibility</p:attrName>
                                        </p:attrNameLst>
                                      </p:cBhvr>
                                      <p:to>
                                        <p:strVal val="visible"/>
                                      </p:to>
                                    </p:set>
                                    <p:animEffect transition="in" filter="wipe(up)">
                                      <p:cBhvr>
                                        <p:cTn id="43" dur="500"/>
                                        <p:tgtEl>
                                          <p:spTgt spid="10"/>
                                        </p:tgtEl>
                                      </p:cBhvr>
                                    </p:animEffect>
                                  </p:childTnLst>
                                </p:cTn>
                              </p:par>
                              <p:par>
                                <p:cTn id="44" presetID="10" presetClass="entr" presetSubtype="0" fill="hold" grpId="0" nodeType="withEffect">
                                  <p:stCondLst>
                                    <p:cond delay="285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par>
                                <p:cTn id="47" presetID="19" presetClass="entr" presetSubtype="10" fill="hold" grpId="1" nodeType="withEffect">
                                  <p:stCondLst>
                                    <p:cond delay="285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fmla="#ppt_w*sin(2.5*pi*$)">
                                          <p:val>
                                            <p:fltVal val="0"/>
                                          </p:val>
                                        </p:tav>
                                        <p:tav tm="100000">
                                          <p:val>
                                            <p:fltVal val="1"/>
                                          </p:val>
                                        </p:tav>
                                      </p:tavLst>
                                    </p:anim>
                                    <p:anim calcmode="lin" valueType="num">
                                      <p:cBhvr>
                                        <p:cTn id="50" dur="500" fill="hold"/>
                                        <p:tgtEl>
                                          <p:spTgt spid="11"/>
                                        </p:tgtEl>
                                        <p:attrNameLst>
                                          <p:attrName>ppt_h</p:attrName>
                                        </p:attrNameLst>
                                      </p:cBhvr>
                                      <p:tavLst>
                                        <p:tav tm="0">
                                          <p:val>
                                            <p:strVal val="#ppt_h"/>
                                          </p:val>
                                        </p:tav>
                                        <p:tav tm="100000">
                                          <p:val>
                                            <p:strVal val="#ppt_h"/>
                                          </p:val>
                                        </p:tav>
                                      </p:tavLst>
                                    </p:anim>
                                  </p:childTnLst>
                                </p:cTn>
                              </p:par>
                              <p:par>
                                <p:cTn id="51" presetID="31" presetClass="entr" presetSubtype="0" fill="hold" nodeType="withEffect">
                                  <p:stCondLst>
                                    <p:cond delay="2350"/>
                                  </p:stCondLst>
                                  <p:childTnLst>
                                    <p:set>
                                      <p:cBhvr>
                                        <p:cTn id="52" dur="1" fill="hold">
                                          <p:stCondLst>
                                            <p:cond delay="0"/>
                                          </p:stCondLst>
                                        </p:cTn>
                                        <p:tgtEl>
                                          <p:spTgt spid="18"/>
                                        </p:tgtEl>
                                        <p:attrNameLst>
                                          <p:attrName>style.visibility</p:attrName>
                                        </p:attrNameLst>
                                      </p:cBhvr>
                                      <p:to>
                                        <p:strVal val="visible"/>
                                      </p:to>
                                    </p:set>
                                    <p:anim calcmode="lin" valueType="num">
                                      <p:cBhvr>
                                        <p:cTn id="53" dur="1000" fill="hold"/>
                                        <p:tgtEl>
                                          <p:spTgt spid="18"/>
                                        </p:tgtEl>
                                        <p:attrNameLst>
                                          <p:attrName>ppt_w</p:attrName>
                                        </p:attrNameLst>
                                      </p:cBhvr>
                                      <p:tavLst>
                                        <p:tav tm="0">
                                          <p:val>
                                            <p:fltVal val="0"/>
                                          </p:val>
                                        </p:tav>
                                        <p:tav tm="100000">
                                          <p:val>
                                            <p:strVal val="#ppt_w"/>
                                          </p:val>
                                        </p:tav>
                                      </p:tavLst>
                                    </p:anim>
                                    <p:anim calcmode="lin" valueType="num">
                                      <p:cBhvr>
                                        <p:cTn id="54" dur="1000" fill="hold"/>
                                        <p:tgtEl>
                                          <p:spTgt spid="18"/>
                                        </p:tgtEl>
                                        <p:attrNameLst>
                                          <p:attrName>ppt_h</p:attrName>
                                        </p:attrNameLst>
                                      </p:cBhvr>
                                      <p:tavLst>
                                        <p:tav tm="0">
                                          <p:val>
                                            <p:fltVal val="0"/>
                                          </p:val>
                                        </p:tav>
                                        <p:tav tm="100000">
                                          <p:val>
                                            <p:strVal val="#ppt_h"/>
                                          </p:val>
                                        </p:tav>
                                      </p:tavLst>
                                    </p:anim>
                                    <p:anim calcmode="lin" valueType="num">
                                      <p:cBhvr>
                                        <p:cTn id="55" dur="1000" fill="hold"/>
                                        <p:tgtEl>
                                          <p:spTgt spid="18"/>
                                        </p:tgtEl>
                                        <p:attrNameLst>
                                          <p:attrName>style.rotation</p:attrName>
                                        </p:attrNameLst>
                                      </p:cBhvr>
                                      <p:tavLst>
                                        <p:tav tm="0">
                                          <p:val>
                                            <p:fltVal val="90"/>
                                          </p:val>
                                        </p:tav>
                                        <p:tav tm="100000">
                                          <p:val>
                                            <p:fltVal val="0"/>
                                          </p:val>
                                        </p:tav>
                                      </p:tavLst>
                                    </p:anim>
                                    <p:animEffect transition="in" filter="fade">
                                      <p:cBhvr>
                                        <p:cTn id="56" dur="1000"/>
                                        <p:tgtEl>
                                          <p:spTgt spid="18"/>
                                        </p:tgtEl>
                                      </p:cBhvr>
                                    </p:animEffect>
                                  </p:childTnLst>
                                </p:cTn>
                              </p:par>
                              <p:par>
                                <p:cTn id="57" presetID="31" presetClass="entr" presetSubtype="0" fill="hold" nodeType="withEffect">
                                  <p:stCondLst>
                                    <p:cond delay="2350"/>
                                  </p:stCondLst>
                                  <p:childTnLst>
                                    <p:set>
                                      <p:cBhvr>
                                        <p:cTn id="58" dur="1" fill="hold">
                                          <p:stCondLst>
                                            <p:cond delay="0"/>
                                          </p:stCondLst>
                                        </p:cTn>
                                        <p:tgtEl>
                                          <p:spTgt spid="12"/>
                                        </p:tgtEl>
                                        <p:attrNameLst>
                                          <p:attrName>style.visibility</p:attrName>
                                        </p:attrNameLst>
                                      </p:cBhvr>
                                      <p:to>
                                        <p:strVal val="visible"/>
                                      </p:to>
                                    </p:set>
                                    <p:anim calcmode="lin" valueType="num">
                                      <p:cBhvr>
                                        <p:cTn id="59" dur="1000" fill="hold"/>
                                        <p:tgtEl>
                                          <p:spTgt spid="12"/>
                                        </p:tgtEl>
                                        <p:attrNameLst>
                                          <p:attrName>ppt_w</p:attrName>
                                        </p:attrNameLst>
                                      </p:cBhvr>
                                      <p:tavLst>
                                        <p:tav tm="0">
                                          <p:val>
                                            <p:fltVal val="0"/>
                                          </p:val>
                                        </p:tav>
                                        <p:tav tm="100000">
                                          <p:val>
                                            <p:strVal val="#ppt_w"/>
                                          </p:val>
                                        </p:tav>
                                      </p:tavLst>
                                    </p:anim>
                                    <p:anim calcmode="lin" valueType="num">
                                      <p:cBhvr>
                                        <p:cTn id="60" dur="1000" fill="hold"/>
                                        <p:tgtEl>
                                          <p:spTgt spid="12"/>
                                        </p:tgtEl>
                                        <p:attrNameLst>
                                          <p:attrName>ppt_h</p:attrName>
                                        </p:attrNameLst>
                                      </p:cBhvr>
                                      <p:tavLst>
                                        <p:tav tm="0">
                                          <p:val>
                                            <p:fltVal val="0"/>
                                          </p:val>
                                        </p:tav>
                                        <p:tav tm="100000">
                                          <p:val>
                                            <p:strVal val="#ppt_h"/>
                                          </p:val>
                                        </p:tav>
                                      </p:tavLst>
                                    </p:anim>
                                    <p:anim calcmode="lin" valueType="num">
                                      <p:cBhvr>
                                        <p:cTn id="61" dur="1000" fill="hold"/>
                                        <p:tgtEl>
                                          <p:spTgt spid="12"/>
                                        </p:tgtEl>
                                        <p:attrNameLst>
                                          <p:attrName>style.rotation</p:attrName>
                                        </p:attrNameLst>
                                      </p:cBhvr>
                                      <p:tavLst>
                                        <p:tav tm="0">
                                          <p:val>
                                            <p:fltVal val="90"/>
                                          </p:val>
                                        </p:tav>
                                        <p:tav tm="100000">
                                          <p:val>
                                            <p:fltVal val="0"/>
                                          </p:val>
                                        </p:tav>
                                      </p:tavLst>
                                    </p:anim>
                                    <p:animEffect transition="in" filter="fade">
                                      <p:cBhvr>
                                        <p:cTn id="62" dur="1000"/>
                                        <p:tgtEl>
                                          <p:spTgt spid="12"/>
                                        </p:tgtEl>
                                      </p:cBhvr>
                                    </p:animEffect>
                                  </p:childTnLst>
                                </p:cTn>
                              </p:par>
                              <p:par>
                                <p:cTn id="63" presetID="35" presetClass="path" presetSubtype="0" accel="46667" decel="53333" autoRev="1" fill="hold" nodeType="withEffect">
                                  <p:stCondLst>
                                    <p:cond delay="2600"/>
                                  </p:stCondLst>
                                  <p:childTnLst>
                                    <p:animMotion origin="layout" path="M 2.94087E-6 4.07407E-6 L -0.13051 4.07407E-6 " pathEditMode="relative" rAng="0" ptsTypes="AA">
                                      <p:cBhvr>
                                        <p:cTn id="64" dur="150" fill="hold"/>
                                        <p:tgtEl>
                                          <p:spTgt spid="46"/>
                                        </p:tgtEl>
                                        <p:attrNameLst>
                                          <p:attrName>ppt_x</p:attrName>
                                          <p:attrName>ppt_y</p:attrName>
                                        </p:attrNameLst>
                                      </p:cBhvr>
                                      <p:rCtr x="-6525" y="0"/>
                                    </p:animMotion>
                                  </p:childTnLst>
                                </p:cTn>
                              </p:par>
                              <p:par>
                                <p:cTn id="65" presetID="10" presetClass="entr" presetSubtype="0" fill="hold" nodeType="withEffect">
                                  <p:stCondLst>
                                    <p:cond delay="450"/>
                                  </p:stCondLst>
                                  <p:childTnLst>
                                    <p:set>
                                      <p:cBhvr>
                                        <p:cTn id="66" dur="1" fill="hold">
                                          <p:stCondLst>
                                            <p:cond delay="0"/>
                                          </p:stCondLst>
                                        </p:cTn>
                                        <p:tgtEl>
                                          <p:spTgt spid="60"/>
                                        </p:tgtEl>
                                        <p:attrNameLst>
                                          <p:attrName>style.visibility</p:attrName>
                                        </p:attrNameLst>
                                      </p:cBhvr>
                                      <p:to>
                                        <p:strVal val="visible"/>
                                      </p:to>
                                    </p:set>
                                    <p:animEffect transition="in" filter="fade">
                                      <p:cBhvr>
                                        <p:cTn id="67" dur="500"/>
                                        <p:tgtEl>
                                          <p:spTgt spid="60"/>
                                        </p:tgtEl>
                                      </p:cBhvr>
                                    </p:animEffect>
                                  </p:childTnLst>
                                </p:cTn>
                              </p:par>
                              <p:par>
                                <p:cTn id="68" presetID="42" presetClass="path" presetSubtype="0" accel="5000" decel="28000" fill="hold" nodeType="withEffect">
                                  <p:stCondLst>
                                    <p:cond delay="450"/>
                                  </p:stCondLst>
                                  <p:childTnLst>
                                    <p:animMotion origin="layout" path="M -1.04167E-6 -9.24855E-7 L -0.17031 0.55445 " pathEditMode="relative" rAng="0" ptsTypes="AA">
                                      <p:cBhvr>
                                        <p:cTn id="69" dur="1000" spd="-100000" fill="hold"/>
                                        <p:tgtEl>
                                          <p:spTgt spid="60"/>
                                        </p:tgtEl>
                                        <p:attrNameLst>
                                          <p:attrName>ppt_x</p:attrName>
                                          <p:attrName>ppt_y</p:attrName>
                                        </p:attrNameLst>
                                      </p:cBhvr>
                                      <p:rCtr x="-8516" y="27723"/>
                                    </p:animMotion>
                                  </p:childTnLst>
                                </p:cTn>
                              </p:par>
                              <p:par>
                                <p:cTn id="70" presetID="6" presetClass="emph" presetSubtype="0" accel="50000" fill="hold" nodeType="withEffect">
                                  <p:stCondLst>
                                    <p:cond delay="450"/>
                                  </p:stCondLst>
                                  <p:childTnLst>
                                    <p:animScale>
                                      <p:cBhvr>
                                        <p:cTn id="71" dur="1000" fill="hold"/>
                                        <p:tgtEl>
                                          <p:spTgt spid="60"/>
                                        </p:tgtEl>
                                      </p:cBhvr>
                                      <p:by x="85000" y="85000"/>
                                    </p:animScale>
                                  </p:childTnLst>
                                </p:cTn>
                              </p:par>
                              <p:par>
                                <p:cTn id="72" presetID="22" presetClass="entr" presetSubtype="4" fill="hold" nodeType="withEffect">
                                  <p:stCondLst>
                                    <p:cond delay="450"/>
                                  </p:stCondLst>
                                  <p:childTnLst>
                                    <p:set>
                                      <p:cBhvr>
                                        <p:cTn id="73" dur="1" fill="hold">
                                          <p:stCondLst>
                                            <p:cond delay="0"/>
                                          </p:stCondLst>
                                        </p:cTn>
                                        <p:tgtEl>
                                          <p:spTgt spid="65"/>
                                        </p:tgtEl>
                                        <p:attrNameLst>
                                          <p:attrName>style.visibility</p:attrName>
                                        </p:attrNameLst>
                                      </p:cBhvr>
                                      <p:to>
                                        <p:strVal val="visible"/>
                                      </p:to>
                                    </p:set>
                                    <p:animEffect transition="in" filter="wipe(down)">
                                      <p:cBhvr>
                                        <p:cTn id="74" dur="1000"/>
                                        <p:tgtEl>
                                          <p:spTgt spid="65"/>
                                        </p:tgtEl>
                                      </p:cBhvr>
                                    </p:animEffect>
                                  </p:childTnLst>
                                </p:cTn>
                              </p:par>
                              <p:par>
                                <p:cTn id="75" presetID="22" presetClass="entr" presetSubtype="8" fill="hold" nodeType="withEffect">
                                  <p:stCondLst>
                                    <p:cond delay="0"/>
                                  </p:stCondLst>
                                  <p:childTnLst>
                                    <p:set>
                                      <p:cBhvr>
                                        <p:cTn id="76" dur="1" fill="hold">
                                          <p:stCondLst>
                                            <p:cond delay="0"/>
                                          </p:stCondLst>
                                        </p:cTn>
                                        <p:tgtEl>
                                          <p:spTgt spid="66"/>
                                        </p:tgtEl>
                                        <p:attrNameLst>
                                          <p:attrName>style.visibility</p:attrName>
                                        </p:attrNameLst>
                                      </p:cBhvr>
                                      <p:to>
                                        <p:strVal val="visible"/>
                                      </p:to>
                                    </p:set>
                                    <p:animEffect transition="in" filter="wipe(left)">
                                      <p:cBhvr>
                                        <p:cTn id="7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1" grpId="1" animBg="1"/>
    </p:bld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6_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9060" y="1931780"/>
            <a:ext cx="11430000" cy="1375761"/>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itle Placeholder 1"/>
          <p:cNvSpPr>
            <a:spLocks noGrp="1"/>
          </p:cNvSpPr>
          <p:nvPr>
            <p:ph type="title"/>
          </p:nvPr>
        </p:nvSpPr>
        <p:spPr>
          <a:xfrm>
            <a:off x="283541" y="740540"/>
            <a:ext cx="11432977" cy="4847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a:t>Click to edit Master title style</a:t>
            </a:r>
          </a:p>
        </p:txBody>
      </p:sp>
      <p:sp>
        <p:nvSpPr>
          <p:cNvPr id="13" name="Text Placeholder 2"/>
          <p:cNvSpPr>
            <a:spLocks noGrp="1"/>
          </p:cNvSpPr>
          <p:nvPr>
            <p:ph type="body" idx="13"/>
          </p:nvPr>
        </p:nvSpPr>
        <p:spPr>
          <a:xfrm>
            <a:off x="283541" y="1426467"/>
            <a:ext cx="11432977" cy="350865"/>
          </a:xfrm>
        </p:spPr>
        <p:txBody>
          <a:bodyPr tIns="0" bIns="0" anchor="t"/>
          <a:lstStyle>
            <a:lvl1pPr marL="0" indent="0" algn="l" defTabSz="914400" rtl="0" eaLnBrk="1" latinLnBrk="0" hangingPunct="1">
              <a:lnSpc>
                <a:spcPct val="95000"/>
              </a:lnSpc>
              <a:spcBef>
                <a:spcPct val="20000"/>
              </a:spcBef>
              <a:buFontTx/>
              <a:buNone/>
              <a:defRPr lang="en-US" sz="2400" b="0" kern="1200" dirty="0" smtClean="0">
                <a:solidFill>
                  <a:schemeClr val="bg2"/>
                </a:solidFill>
                <a:latin typeface="Qualcomm Office Regular" pitchFamily="34" charset="0"/>
                <a:ea typeface="+mn-ea"/>
                <a:cs typeface="Arial" pitchFamily="34" charset="0"/>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cxnSp>
        <p:nvCxnSpPr>
          <p:cNvPr id="14" name="Straight Connector 13"/>
          <p:cNvCxnSpPr/>
          <p:nvPr userDrawn="1"/>
        </p:nvCxnSpPr>
        <p:spPr>
          <a:xfrm>
            <a:off x="370365"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17" name="TextBox 16"/>
          <p:cNvSpPr txBox="1"/>
          <p:nvPr userDrawn="1"/>
        </p:nvSpPr>
        <p:spPr bwMode="gray">
          <a:xfrm>
            <a:off x="231355" y="6560274"/>
            <a:ext cx="335348" cy="246221"/>
          </a:xfrm>
          <a:prstGeom prst="rect">
            <a:avLst/>
          </a:prstGeom>
          <a:noFill/>
        </p:spPr>
        <p:txBody>
          <a:bodyPr wrap="none" rtlCol="0">
            <a:spAutoFit/>
          </a:bodyPr>
          <a:lstStyle/>
          <a:p>
            <a:pPr marL="0" algn="l" defTabSz="914400" rtl="0" eaLnBrk="1" latinLnBrk="0" hangingPunct="1"/>
            <a:fld id="{0A607DED-8B1E-49A6-A07A-F6DE68304C82}" type="slidenum">
              <a:rPr lang="en-US" sz="1000" kern="1200" smtClean="0">
                <a:solidFill>
                  <a:schemeClr val="tx1"/>
                </a:solidFill>
                <a:latin typeface="Calibri" panose="020F0502020204030204" pitchFamily="34" charset="0"/>
                <a:ea typeface="+mn-ea"/>
                <a:cs typeface="Arial" pitchFamily="34" charset="0"/>
              </a:rPr>
              <a:pPr marL="0" algn="l" defTabSz="914400" rtl="0" eaLnBrk="1" latinLnBrk="0" hangingPunct="1"/>
              <a:t>‹#›</a:t>
            </a:fld>
            <a:endParaRPr lang="en-US" sz="1000" kern="1200">
              <a:solidFill>
                <a:schemeClr val="tx1"/>
              </a:solidFill>
              <a:latin typeface="Calibri" panose="020F0502020204030204" pitchFamily="34" charset="0"/>
              <a:ea typeface="+mn-ea"/>
              <a:cs typeface="Arial" pitchFamily="34" charset="0"/>
            </a:endParaRPr>
          </a:p>
        </p:txBody>
      </p:sp>
      <p:sp>
        <p:nvSpPr>
          <p:cNvPr id="18" name="TextBox 17"/>
          <p:cNvSpPr txBox="1"/>
          <p:nvPr userDrawn="1"/>
        </p:nvSpPr>
        <p:spPr bwMode="gray">
          <a:xfrm>
            <a:off x="4536365" y="6575663"/>
            <a:ext cx="2924198" cy="215444"/>
          </a:xfrm>
          <a:prstGeom prst="rect">
            <a:avLst/>
          </a:prstGeom>
          <a:noFill/>
        </p:spPr>
        <p:txBody>
          <a:bodyPr wrap="none" rtlCol="0" anchor="b" anchorCtr="0">
            <a:spAutoFit/>
          </a:bodyPr>
          <a:lstStyle/>
          <a:p>
            <a:r>
              <a:rPr lang="en-US" sz="800">
                <a:solidFill>
                  <a:schemeClr val="bg1">
                    <a:lumMod val="75000"/>
                  </a:schemeClr>
                </a:solidFill>
                <a:latin typeface="Calibri" panose="020F0502020204030204" pitchFamily="34" charset="0"/>
                <a:cs typeface="Arial" pitchFamily="34" charset="0"/>
              </a:rPr>
              <a:t>Qualcomm Technologies, Inc. Confidential – For Internal Use Only</a:t>
            </a:r>
          </a:p>
        </p:txBody>
      </p:sp>
    </p:spTree>
    <p:extLst>
      <p:ext uri="{BB962C8B-B14F-4D97-AF65-F5344CB8AC3E}">
        <p14:creationId xmlns:p14="http://schemas.microsoft.com/office/powerpoint/2010/main" val="352631259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userDrawn="1">
  <p:cSld name="Title Black">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black">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Title</a:t>
            </a:r>
          </a:p>
        </p:txBody>
      </p:sp>
      <p:sp>
        <p:nvSpPr>
          <p:cNvPr id="38" name="Text Placeholder 7"/>
          <p:cNvSpPr>
            <a:spLocks noGrp="1"/>
          </p:cNvSpPr>
          <p:nvPr>
            <p:ph type="body" sz="quarter" idx="10" hasCustomPrompt="1"/>
          </p:nvPr>
        </p:nvSpPr>
        <p:spPr bwMode="black">
          <a:xfrm>
            <a:off x="495299" y="4195085"/>
            <a:ext cx="7352269"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r>
              <a:rPr lang="en-US"/>
              <a:t>Employing Entity</a:t>
            </a:r>
          </a:p>
        </p:txBody>
      </p:sp>
      <p:sp>
        <p:nvSpPr>
          <p:cNvPr id="8" name="Freeform 5">
            <a:extLst>
              <a:ext uri="{FF2B5EF4-FFF2-40B4-BE49-F238E27FC236}">
                <a16:creationId xmlns:a16="http://schemas.microsoft.com/office/drawing/2014/main" id="{262B856B-06E3-42C1-A484-F4FEE5201A6D}"/>
              </a:ext>
            </a:extLst>
          </p:cNvPr>
          <p:cNvSpPr>
            <a:spLocks noEditPoints="1"/>
          </p:cNvSpPr>
          <p:nvPr userDrawn="1"/>
        </p:nvSpPr>
        <p:spPr bwMode="black">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9" name="Text Placeholder 7">
            <a:extLst>
              <a:ext uri="{FF2B5EF4-FFF2-40B4-BE49-F238E27FC236}">
                <a16:creationId xmlns:a16="http://schemas.microsoft.com/office/drawing/2014/main" id="{7E8F1094-26FF-4F59-824D-BD7309313BFD}"/>
              </a:ext>
            </a:extLst>
          </p:cNvPr>
          <p:cNvSpPr>
            <a:spLocks noGrp="1"/>
          </p:cNvSpPr>
          <p:nvPr>
            <p:ph type="body" sz="quarter" idx="11" hasCustomPrompt="1"/>
          </p:nvPr>
        </p:nvSpPr>
        <p:spPr bwMode="black">
          <a:xfrm>
            <a:off x="9076177" y="398765"/>
            <a:ext cx="2620523" cy="221599"/>
          </a:xfrm>
        </p:spPr>
        <p:txBody>
          <a:bodyPr wrap="square" anchor="b">
            <a:spAutoFit/>
          </a:bodyPr>
          <a:lstStyle>
            <a:lvl1pPr marL="0" marR="0" indent="0" algn="r" defTabSz="914400" rtl="0" eaLnBrk="1" fontAlgn="auto" latinLnBrk="0" hangingPunct="1">
              <a:lnSpc>
                <a:spcPct val="90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10" name="Text Placeholder 5">
            <a:extLst>
              <a:ext uri="{FF2B5EF4-FFF2-40B4-BE49-F238E27FC236}">
                <a16:creationId xmlns:a16="http://schemas.microsoft.com/office/drawing/2014/main" id="{779D1A01-EBAB-4C36-8881-4DFDF7CC3D24}"/>
              </a:ext>
            </a:extLst>
          </p:cNvPr>
          <p:cNvSpPr>
            <a:spLocks noGrp="1"/>
          </p:cNvSpPr>
          <p:nvPr>
            <p:ph type="body" sz="quarter" idx="13" hasCustomPrompt="1"/>
          </p:nvPr>
        </p:nvSpPr>
        <p:spPr bwMode="black">
          <a:xfrm>
            <a:off x="3350218" y="379079"/>
            <a:ext cx="2608489" cy="241285"/>
          </a:xfrm>
        </p:spPr>
        <p:txBody>
          <a:bodyPr wrap="square" anchor="b">
            <a:spAutoFit/>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1" name="Text Placeholder 48">
            <a:extLst>
              <a:ext uri="{FF2B5EF4-FFF2-40B4-BE49-F238E27FC236}">
                <a16:creationId xmlns:a16="http://schemas.microsoft.com/office/drawing/2014/main" id="{07F1BC89-21D6-4CEE-AEB7-D5406EF3BE2B}"/>
              </a:ext>
            </a:extLst>
          </p:cNvPr>
          <p:cNvSpPr>
            <a:spLocks noGrp="1"/>
          </p:cNvSpPr>
          <p:nvPr>
            <p:ph type="body" sz="quarter" idx="14" hasCustomPrompt="1"/>
          </p:nvPr>
        </p:nvSpPr>
        <p:spPr bwMode="black">
          <a:xfrm>
            <a:off x="6214734" y="379079"/>
            <a:ext cx="2605416" cy="241285"/>
          </a:xfrm>
        </p:spPr>
        <p:txBody>
          <a:bodyPr wrap="square" anchor="b">
            <a:spAutoFit/>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3367074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dirty="0"/>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591077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CE2826F-1515-463B-A301-BA2C1DB405EC}"/>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
        <p:nvSpPr>
          <p:cNvPr id="6" name="Footer Placeholder 2">
            <a:extLst>
              <a:ext uri="{FF2B5EF4-FFF2-40B4-BE49-F238E27FC236}">
                <a16:creationId xmlns:a16="http://schemas.microsoft.com/office/drawing/2014/main" id="{E28908A1-AAAA-4F52-BA9C-DDDAE77490DE}"/>
              </a:ext>
            </a:extLst>
          </p:cNvPr>
          <p:cNvSpPr>
            <a:spLocks noGrp="1"/>
          </p:cNvSpPr>
          <p:nvPr>
            <p:ph type="ftr" sz="quarter" idx="3"/>
          </p:nvPr>
        </p:nvSpPr>
        <p:spPr>
          <a:xfrm>
            <a:off x="495299" y="6534114"/>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95300" y="1719072"/>
            <a:ext cx="11190732" cy="468172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Box 9">
            <a:extLst>
              <a:ext uri="{FF2B5EF4-FFF2-40B4-BE49-F238E27FC236}">
                <a16:creationId xmlns:a16="http://schemas.microsoft.com/office/drawing/2014/main" id="{A7E7268D-F4C2-4E13-9E9A-422BC2B2E311}"/>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
        <p:nvSpPr>
          <p:cNvPr id="11" name="Footer Placeholder 2">
            <a:extLst>
              <a:ext uri="{FF2B5EF4-FFF2-40B4-BE49-F238E27FC236}">
                <a16:creationId xmlns:a16="http://schemas.microsoft.com/office/drawing/2014/main" id="{A93824BB-9EB4-4BBD-BFDC-B827A0D9BA7E}"/>
              </a:ext>
            </a:extLst>
          </p:cNvPr>
          <p:cNvSpPr>
            <a:spLocks noGrp="1"/>
          </p:cNvSpPr>
          <p:nvPr>
            <p:ph type="ftr" sz="quarter" idx="3"/>
          </p:nvPr>
        </p:nvSpPr>
        <p:spPr>
          <a:xfrm>
            <a:off x="495299" y="6534114"/>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60"/>
            <a:ext cx="11187112" cy="429028"/>
          </a:xfrm>
        </p:spPr>
        <p:txBody>
          <a:bodyPr/>
          <a:lstStyle/>
          <a:p>
            <a:r>
              <a:rPr lang="en-US"/>
              <a:t>Click to edit Master title style</a:t>
            </a:r>
          </a:p>
        </p:txBody>
      </p: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7" name="Content Placeholder 10"/>
          <p:cNvSpPr>
            <a:spLocks noGrp="1"/>
          </p:cNvSpPr>
          <p:nvPr>
            <p:ph sz="quarter" idx="14"/>
          </p:nvPr>
        </p:nvSpPr>
        <p:spPr>
          <a:xfrm>
            <a:off x="493776" y="1719072"/>
            <a:ext cx="5467753"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Content Placeholder 12"/>
          <p:cNvSpPr>
            <a:spLocks noGrp="1"/>
          </p:cNvSpPr>
          <p:nvPr>
            <p:ph sz="quarter" idx="15" hasCustomPrompt="1"/>
          </p:nvPr>
        </p:nvSpPr>
        <p:spPr>
          <a:xfrm>
            <a:off x="6216256" y="1719072"/>
            <a:ext cx="5481968" cy="4681728"/>
          </a:xfrm>
        </p:spPr>
        <p:txBody>
          <a:bodyPr/>
          <a:lstStyle>
            <a:lvl5pPr>
              <a:defRPr/>
            </a:lvl5pPr>
            <a:lvl6pPr>
              <a:buNone/>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9" name="Straight Connector 18">
            <a:extLst>
              <a:ext uri="{FF2B5EF4-FFF2-40B4-BE49-F238E27FC236}">
                <a16:creationId xmlns:a16="http://schemas.microsoft.com/office/drawing/2014/main" id="{1A1AEB50-14EB-42D4-9C56-805170785215}"/>
              </a:ext>
            </a:extLst>
          </p:cNvPr>
          <p:cNvCxnSpPr/>
          <p:nvPr userDrawn="1"/>
        </p:nvCxnSpPr>
        <p:spPr>
          <a:xfrm>
            <a:off x="6096000" y="1709928"/>
            <a:ext cx="0" cy="469087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83DC7B11-EB66-47DA-8EF2-C38620AED1CC}"/>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
        <p:nvSpPr>
          <p:cNvPr id="12" name="Footer Placeholder 2">
            <a:extLst>
              <a:ext uri="{FF2B5EF4-FFF2-40B4-BE49-F238E27FC236}">
                <a16:creationId xmlns:a16="http://schemas.microsoft.com/office/drawing/2014/main" id="{5A5FC5BB-E7F6-4BD3-93E9-77BCFD837E02}"/>
              </a:ext>
            </a:extLst>
          </p:cNvPr>
          <p:cNvSpPr>
            <a:spLocks noGrp="1"/>
          </p:cNvSpPr>
          <p:nvPr>
            <p:ph type="ftr" sz="quarter" idx="3"/>
          </p:nvPr>
        </p:nvSpPr>
        <p:spPr>
          <a:xfrm>
            <a:off x="495299" y="6534114"/>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60"/>
            <a:ext cx="11187112" cy="429028"/>
          </a:xfrm>
        </p:spPr>
        <p:txBody>
          <a:bodyPr/>
          <a:lstStyle/>
          <a:p>
            <a:r>
              <a:rPr lang="en-US"/>
              <a:t>Click to edit Master title style</a:t>
            </a:r>
          </a:p>
        </p:txBody>
      </p: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6" name="Content Placeholder 11"/>
          <p:cNvSpPr>
            <a:spLocks noGrp="1"/>
          </p:cNvSpPr>
          <p:nvPr>
            <p:ph sz="quarter" idx="15"/>
          </p:nvPr>
        </p:nvSpPr>
        <p:spPr>
          <a:xfrm>
            <a:off x="495300" y="1719072"/>
            <a:ext cx="3564636"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Content Placeholder 13"/>
          <p:cNvSpPr>
            <a:spLocks noGrp="1"/>
          </p:cNvSpPr>
          <p:nvPr>
            <p:ph sz="quarter" idx="16"/>
          </p:nvPr>
        </p:nvSpPr>
        <p:spPr>
          <a:xfrm>
            <a:off x="4313890" y="1719072"/>
            <a:ext cx="3564221"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6"/>
          <p:cNvSpPr>
            <a:spLocks noGrp="1"/>
          </p:cNvSpPr>
          <p:nvPr>
            <p:ph sz="quarter" idx="17"/>
          </p:nvPr>
        </p:nvSpPr>
        <p:spPr>
          <a:xfrm>
            <a:off x="8130540" y="1719072"/>
            <a:ext cx="356616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6FE2F61B-F63B-4445-B170-12597C418B34}"/>
              </a:ext>
            </a:extLst>
          </p:cNvPr>
          <p:cNvCxnSpPr/>
          <p:nvPr userDrawn="1"/>
        </p:nvCxnSpPr>
        <p:spPr>
          <a:xfrm>
            <a:off x="4184349" y="1709738"/>
            <a:ext cx="0" cy="469106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A63F7B83-382C-4BAD-B80F-F2E12A511A60}"/>
              </a:ext>
            </a:extLst>
          </p:cNvPr>
          <p:cNvCxnSpPr/>
          <p:nvPr userDrawn="1"/>
        </p:nvCxnSpPr>
        <p:spPr>
          <a:xfrm>
            <a:off x="7998367" y="1709738"/>
            <a:ext cx="0" cy="469087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C0B63A60-AFAC-482C-A558-171A860DC30E}"/>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
        <p:nvSpPr>
          <p:cNvPr id="13" name="Footer Placeholder 2">
            <a:extLst>
              <a:ext uri="{FF2B5EF4-FFF2-40B4-BE49-F238E27FC236}">
                <a16:creationId xmlns:a16="http://schemas.microsoft.com/office/drawing/2014/main" id="{9076DF2E-4591-4950-A21C-F93B7D61B112}"/>
              </a:ext>
            </a:extLst>
          </p:cNvPr>
          <p:cNvSpPr>
            <a:spLocks noGrp="1"/>
          </p:cNvSpPr>
          <p:nvPr>
            <p:ph type="ftr" sz="quarter" idx="3"/>
          </p:nvPr>
        </p:nvSpPr>
        <p:spPr>
          <a:xfrm>
            <a:off x="495299" y="6534114"/>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11" name="Title 1"/>
          <p:cNvSpPr>
            <a:spLocks noGrp="1"/>
          </p:cNvSpPr>
          <p:nvPr>
            <p:ph type="title"/>
          </p:nvPr>
        </p:nvSpPr>
        <p:spPr>
          <a:xfrm>
            <a:off x="493776" y="575576"/>
            <a:ext cx="11188636" cy="429028"/>
          </a:xfrm>
        </p:spPr>
        <p:txBody>
          <a:bodyPr/>
          <a:lstStyle>
            <a:lvl1pPr>
              <a:defRPr>
                <a:solidFill>
                  <a:schemeClr val="tx1">
                    <a:lumMod val="85000"/>
                    <a:lumOff val="15000"/>
                  </a:schemeClr>
                </a:solidFill>
              </a:defRPr>
            </a:lvl1pPr>
          </a:lstStyle>
          <a:p>
            <a:r>
              <a:rPr lang="en-US"/>
              <a:t>Click to edit Master title style</a:t>
            </a:r>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9" name="TextBox 18"/>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DA370216-38D6-4EB2-AD7E-AF4526C8E0D0}"/>
              </a:ext>
            </a:extLst>
          </p:cNvPr>
          <p:cNvSpPr txBox="1"/>
          <p:nvPr userDrawn="1"/>
        </p:nvSpPr>
        <p:spPr>
          <a:xfrm>
            <a:off x="7589275" y="5121564"/>
            <a:ext cx="4188646" cy="1216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400" rtl="0" eaLnBrk="1" latinLnBrk="0" hangingPunct="1">
              <a:lnSpc>
                <a:spcPct val="107000"/>
              </a:lnSpc>
            </a:pPr>
            <a:r>
              <a:rPr lang="en-US" sz="800" kern="1200" baseline="0">
                <a:solidFill>
                  <a:schemeClr val="tx1">
                    <a:lumMod val="50000"/>
                    <a:lumOff val="50000"/>
                  </a:schemeClr>
                </a:solidFill>
                <a:latin typeface="+mn-lt"/>
                <a:ea typeface="+mn-ea"/>
                <a:cs typeface="+mn-cs"/>
              </a:rPr>
              <a:t>Confidential and Proprietary — Qualcomm Technologies, Inc. and/or its affiliated companies.</a:t>
            </a:r>
          </a:p>
        </p:txBody>
      </p:sp>
      <p:sp>
        <p:nvSpPr>
          <p:cNvPr id="5" name="Footer Placeholder 4">
            <a:extLst>
              <a:ext uri="{FF2B5EF4-FFF2-40B4-BE49-F238E27FC236}">
                <a16:creationId xmlns:a16="http://schemas.microsoft.com/office/drawing/2014/main" id="{24D6D71B-9F32-45E1-8013-008041A7AD4E}"/>
              </a:ext>
            </a:extLst>
          </p:cNvPr>
          <p:cNvSpPr>
            <a:spLocks noGrp="1"/>
          </p:cNvSpPr>
          <p:nvPr>
            <p:ph type="ftr" sz="quarter" idx="18"/>
          </p:nvPr>
        </p:nvSpPr>
        <p:spPr/>
        <p:txBody>
          <a:bodyPr/>
          <a:lstStyle/>
          <a:p>
            <a:pPr defTabSz="685800">
              <a:lnSpc>
                <a:spcPct val="95000"/>
              </a:lnSpc>
              <a:spcBef>
                <a:spcPts val="1200"/>
              </a:spcBef>
              <a:buClr>
                <a:srgbClr val="3253DC"/>
              </a:buClr>
              <a:buFont typeface="Arial" panose="020B0604020202020204" pitchFamily="34" charset="0"/>
              <a:buNone/>
            </a:pPr>
            <a:endParaRPr lang="en-US"/>
          </a:p>
        </p:txBody>
      </p:sp>
      <p:sp>
        <p:nvSpPr>
          <p:cNvPr id="7" name="Text Placeholder 6">
            <a:extLst>
              <a:ext uri="{FF2B5EF4-FFF2-40B4-BE49-F238E27FC236}">
                <a16:creationId xmlns:a16="http://schemas.microsoft.com/office/drawing/2014/main" id="{AE776A94-3E06-4194-8F3A-4E902815E4BC}"/>
              </a:ext>
            </a:extLst>
          </p:cNvPr>
          <p:cNvSpPr>
            <a:spLocks noGrp="1"/>
          </p:cNvSpPr>
          <p:nvPr>
            <p:ph type="body" sz="quarter" idx="19" hasCustomPrompt="1"/>
          </p:nvPr>
        </p:nvSpPr>
        <p:spPr>
          <a:xfrm>
            <a:off x="496888" y="5047937"/>
            <a:ext cx="6302375" cy="195263"/>
          </a:xfrm>
        </p:spPr>
        <p:txBody>
          <a:bodyPr anchor="b"/>
          <a:lstStyle>
            <a:lvl1pPr marL="0" indent="0">
              <a:buNone/>
              <a:defRPr lang="en-US" sz="800" kern="1200" baseline="0" dirty="0">
                <a:solidFill>
                  <a:schemeClr val="tx1">
                    <a:lumMod val="50000"/>
                    <a:lumOff val="50000"/>
                  </a:schemeClr>
                </a:solidFill>
                <a:latin typeface="+mn-lt"/>
                <a:ea typeface="+mn-ea"/>
                <a:cs typeface="+mn-cs"/>
              </a:defRPr>
            </a:lvl1pPr>
          </a:lstStyle>
          <a:p>
            <a:pPr lvl="0"/>
            <a:r>
              <a:rPr lang="en-US"/>
              <a:t>Source sample text</a:t>
            </a:r>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300" y="575576"/>
            <a:ext cx="11187112" cy="429028"/>
          </a:xfrm>
          <a:prstGeom prst="rect">
            <a:avLst/>
          </a:prstGeom>
        </p:spPr>
        <p:txBody>
          <a:bodyPr vert="horz" wrap="square" lIns="0" tIns="0" rIns="0" bIns="0" rtlCol="0" anchor="b">
            <a:noAutofit/>
          </a:bodyPr>
          <a:lstStyle/>
          <a:p>
            <a:r>
              <a:rPr lang="en-US"/>
              <a:t>Click to edit Master title style</a:t>
            </a:r>
          </a:p>
        </p:txBody>
      </p:sp>
      <p:sp>
        <p:nvSpPr>
          <p:cNvPr id="12" name="Text Placeholder 11"/>
          <p:cNvSpPr>
            <a:spLocks noGrp="1"/>
          </p:cNvSpPr>
          <p:nvPr>
            <p:ph type="body" idx="1"/>
          </p:nvPr>
        </p:nvSpPr>
        <p:spPr>
          <a:xfrm>
            <a:off x="495300" y="1719072"/>
            <a:ext cx="11190732" cy="4681728"/>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Six</a:t>
            </a:r>
          </a:p>
          <a:p>
            <a:pPr lvl="6"/>
            <a:r>
              <a:rPr lang="en-US"/>
              <a:t>Seven</a:t>
            </a:r>
          </a:p>
          <a:p>
            <a:pPr lvl="7"/>
            <a:r>
              <a:rPr lang="en-US"/>
              <a:t>Eight</a:t>
            </a:r>
          </a:p>
          <a:p>
            <a:pPr lvl="8"/>
            <a:r>
              <a:rPr lang="en-US"/>
              <a:t>Nine</a:t>
            </a:r>
          </a:p>
        </p:txBody>
      </p:sp>
      <p:sp>
        <p:nvSpPr>
          <p:cNvPr id="98" name="TextBox 97"/>
          <p:cNvSpPr txBox="1"/>
          <p:nvPr userDrawn="1"/>
        </p:nvSpPr>
        <p:spPr>
          <a:xfrm>
            <a:off x="11571666" y="6512472"/>
            <a:ext cx="125034"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a:solidFill>
                <a:schemeClr val="tx1">
                  <a:lumMod val="50000"/>
                  <a:lumOff val="50000"/>
                </a:schemeClr>
              </a:solidFill>
              <a:latin typeface="+mn-lt"/>
              <a:ea typeface="+mn-ea"/>
              <a:cs typeface="+mn-cs"/>
            </a:endParaRPr>
          </a:p>
        </p:txBody>
      </p:sp>
      <p:sp>
        <p:nvSpPr>
          <p:cNvPr id="7" name="Footer Placeholder 2">
            <a:extLst>
              <a:ext uri="{FF2B5EF4-FFF2-40B4-BE49-F238E27FC236}">
                <a16:creationId xmlns:a16="http://schemas.microsoft.com/office/drawing/2014/main" id="{642F3D09-634E-4499-A4F2-DBA81B1F0B55}"/>
              </a:ext>
            </a:extLst>
          </p:cNvPr>
          <p:cNvSpPr>
            <a:spLocks noGrp="1"/>
          </p:cNvSpPr>
          <p:nvPr>
            <p:ph type="ftr" sz="quarter" idx="3"/>
          </p:nvPr>
        </p:nvSpPr>
        <p:spPr>
          <a:xfrm>
            <a:off x="495299" y="6534114"/>
            <a:ext cx="10489691"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 id="2147484154" r:id="rId43"/>
    <p:sldLayoutId id="2147484155" r:id="rId44"/>
    <p:sldLayoutId id="2147484156" r:id="rId45"/>
    <p:sldLayoutId id="2147484157" r:id="rId46"/>
    <p:sldLayoutId id="2147484158" r:id="rId4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userDrawn="1">
          <p15:clr>
            <a:srgbClr val="F26B43"/>
          </p15:clr>
        </p15:guide>
        <p15:guide id="2" pos="312" userDrawn="1">
          <p15:clr>
            <a:srgbClr val="F26B43"/>
          </p15:clr>
        </p15:guide>
        <p15:guide id="3" orient="horz" pos="1080" userDrawn="1">
          <p15:clr>
            <a:srgbClr val="F26B43"/>
          </p15:clr>
        </p15:guide>
        <p15:guide id="4" orient="horz" pos="360" userDrawn="1">
          <p15:clr>
            <a:srgbClr val="F26B43"/>
          </p15:clr>
        </p15:guide>
        <p15:guide id="6" pos="7368" userDrawn="1">
          <p15:clr>
            <a:srgbClr val="F26B43"/>
          </p15:clr>
        </p15:guide>
        <p15:guide id="7" orient="horz" pos="4176" userDrawn="1">
          <p15:clr>
            <a:srgbClr val="F26B43"/>
          </p15:clr>
        </p15:guide>
        <p15:guide id="8" orient="horz" pos="576" userDrawn="1">
          <p15:clr>
            <a:srgbClr val="F26B43"/>
          </p15:clr>
        </p15:guide>
        <p15:guide id="9"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Placeholder 8">
            <a:extLst>
              <a:ext uri="{FF2B5EF4-FFF2-40B4-BE49-F238E27FC236}">
                <a16:creationId xmlns:a16="http://schemas.microsoft.com/office/drawing/2014/main" id="{6239A362-89A5-4882-9EE0-BDAEF8A1E1C9}"/>
              </a:ext>
            </a:extLst>
          </p:cNvPr>
          <p:cNvPicPr>
            <a:picLocks noChangeAspect="1"/>
          </p:cNvPicPr>
          <p:nvPr/>
        </p:nvPicPr>
        <p:blipFill rotWithShape="1">
          <a:blip r:embed="rId3">
            <a:extLst>
              <a:ext uri="{28A0092B-C50C-407E-A947-70E740481C1C}">
                <a14:useLocalDpi xmlns:a14="http://schemas.microsoft.com/office/drawing/2010/main" val="0"/>
              </a:ext>
            </a:extLst>
          </a:blip>
          <a:srcRect t="7850" b="7850"/>
          <a:stretch/>
        </p:blipFill>
        <p:spPr bwMode="gray">
          <a:xfrm flipH="1">
            <a:off x="0" y="0"/>
            <a:ext cx="12192000" cy="6858000"/>
          </a:xfrm>
          <a:prstGeom prst="rect">
            <a:avLst/>
          </a:prstGeom>
        </p:spPr>
      </p:pic>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a:xfrm>
            <a:off x="495299" y="2615706"/>
            <a:ext cx="6794734" cy="1461939"/>
          </a:xfrm>
        </p:spPr>
        <p:txBody>
          <a:bodyPr/>
          <a:lstStyle/>
          <a:p>
            <a:r>
              <a:rPr lang="en-US" sz="5600" dirty="0"/>
              <a:t>Views on Rel-18 </a:t>
            </a:r>
            <a:r>
              <a:rPr lang="en-US" sz="5600" dirty="0" err="1"/>
              <a:t>Sidelink</a:t>
            </a:r>
            <a:r>
              <a:rPr lang="en-US" sz="5600" dirty="0"/>
              <a:t> Relays project</a:t>
            </a:r>
          </a:p>
        </p:txBody>
      </p:sp>
      <p:sp>
        <p:nvSpPr>
          <p:cNvPr id="24" name="Freeform 5">
            <a:extLst>
              <a:ext uri="{FF2B5EF4-FFF2-40B4-BE49-F238E27FC236}">
                <a16:creationId xmlns:a16="http://schemas.microsoft.com/office/drawing/2014/main" id="{010344F9-96D2-4EC5-9EDC-712C55BAD075}"/>
              </a:ext>
            </a:extLst>
          </p:cNvPr>
          <p:cNvSpPr>
            <a:spLocks noEditPoints="1"/>
          </p:cNvSpPr>
          <p:nvPr/>
        </p:nvSpPr>
        <p:spPr bwMode="ltGray">
          <a:xfrm>
            <a:off x="482591" y="472281"/>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 name="Rectangle 1">
            <a:extLst>
              <a:ext uri="{FF2B5EF4-FFF2-40B4-BE49-F238E27FC236}">
                <a16:creationId xmlns:a16="http://schemas.microsoft.com/office/drawing/2014/main" id="{FEC5156F-B134-43CA-A916-51AF21D36D09}"/>
              </a:ext>
            </a:extLst>
          </p:cNvPr>
          <p:cNvSpPr/>
          <p:nvPr/>
        </p:nvSpPr>
        <p:spPr>
          <a:xfrm>
            <a:off x="5833144" y="158699"/>
            <a:ext cx="6096000" cy="1200329"/>
          </a:xfrm>
          <a:prstGeom prst="rect">
            <a:avLst/>
          </a:prstGeom>
        </p:spPr>
        <p:txBody>
          <a:bodyPr lIns="91440" tIns="45720" rIns="91440" bIns="45720" anchor="t">
            <a:spAutoFit/>
          </a:bodyPr>
          <a:lstStyle/>
          <a:p>
            <a:pPr>
              <a:tabLst>
                <a:tab pos="6120765" algn="r"/>
              </a:tabLst>
            </a:pPr>
            <a:endParaRPr lang="en-GB" b="1" dirty="0">
              <a:solidFill>
                <a:schemeClr val="bg1"/>
              </a:solidFill>
              <a:latin typeface="Arial" panose="020B0604020202020204" pitchFamily="34" charset="0"/>
              <a:cs typeface="Times New Roman" panose="02020603050405020304" pitchFamily="18" charset="0"/>
            </a:endParaRPr>
          </a:p>
          <a:p>
            <a:pPr>
              <a:tabLst>
                <a:tab pos="6120765" algn="r"/>
              </a:tabLst>
            </a:pPr>
            <a:r>
              <a:rPr lang="en-GB" b="1" dirty="0">
                <a:solidFill>
                  <a:schemeClr val="bg1"/>
                </a:solidFill>
                <a:latin typeface="Arial"/>
                <a:cs typeface="Times New Roman"/>
              </a:rPr>
              <a:t>3GPP TSG RAN meeting #94e	</a:t>
            </a:r>
            <a:r>
              <a:rPr lang="en-US" sz="1800" b="1" i="0" u="none" strike="noStrike" dirty="0">
                <a:solidFill>
                  <a:schemeClr val="bg1"/>
                </a:solidFill>
                <a:effectLst/>
                <a:latin typeface="Calibri" panose="020F0502020204030204" pitchFamily="34" charset="0"/>
              </a:rPr>
              <a:t>RP-213372</a:t>
            </a:r>
            <a:r>
              <a:rPr lang="en-US" b="1" dirty="0">
                <a:solidFill>
                  <a:schemeClr val="bg1"/>
                </a:solidFill>
              </a:rPr>
              <a:t> </a:t>
            </a:r>
            <a:endParaRPr lang="en-GB" b="1" dirty="0">
              <a:solidFill>
                <a:schemeClr val="bg1"/>
              </a:solidFill>
              <a:latin typeface="Arial" panose="020B0604020202020204" pitchFamily="34" charset="0"/>
              <a:cs typeface="Times New Roman" panose="02020603050405020304" pitchFamily="18" charset="0"/>
            </a:endParaRPr>
          </a:p>
          <a:p>
            <a:pPr>
              <a:tabLst>
                <a:tab pos="6120765" algn="r"/>
              </a:tabLst>
            </a:pPr>
            <a:r>
              <a:rPr lang="en-GB" b="1" dirty="0">
                <a:solidFill>
                  <a:schemeClr val="bg1"/>
                </a:solidFill>
                <a:latin typeface="Arial" panose="020B0604020202020204" pitchFamily="34" charset="0"/>
                <a:cs typeface="Times New Roman" panose="02020603050405020304" pitchFamily="18" charset="0"/>
              </a:rPr>
              <a:t>Electronic meeting, Dec. 6-17, 2021</a:t>
            </a:r>
          </a:p>
          <a:p>
            <a:pPr>
              <a:tabLst>
                <a:tab pos="6120765" algn="r"/>
              </a:tabLst>
            </a:pPr>
            <a:r>
              <a:rPr lang="en-GB" b="1" dirty="0">
                <a:solidFill>
                  <a:schemeClr val="bg1"/>
                </a:solidFill>
                <a:latin typeface="Arial" panose="020B0604020202020204" pitchFamily="34" charset="0"/>
                <a:cs typeface="Times New Roman" panose="02020603050405020304" pitchFamily="18" charset="0"/>
              </a:rPr>
              <a:t>A.I. 8A.2</a:t>
            </a:r>
          </a:p>
        </p:txBody>
      </p:sp>
    </p:spTree>
    <p:extLst>
      <p:ext uri="{BB962C8B-B14F-4D97-AF65-F5344CB8AC3E}">
        <p14:creationId xmlns:p14="http://schemas.microsoft.com/office/powerpoint/2010/main" val="487180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59B93D0-6A99-4185-9200-39674A6F9A7E}"/>
              </a:ext>
            </a:extLst>
          </p:cNvPr>
          <p:cNvSpPr>
            <a:spLocks noGrp="1"/>
          </p:cNvSpPr>
          <p:nvPr>
            <p:ph type="title"/>
          </p:nvPr>
        </p:nvSpPr>
        <p:spPr>
          <a:xfrm>
            <a:off x="502444" y="146548"/>
            <a:ext cx="11187112" cy="429028"/>
          </a:xfrm>
        </p:spPr>
        <p:txBody>
          <a:bodyPr/>
          <a:lstStyle/>
          <a:p>
            <a:r>
              <a:rPr lang="en-US" dirty="0"/>
              <a:t>Background</a:t>
            </a:r>
          </a:p>
        </p:txBody>
      </p:sp>
      <p:sp>
        <p:nvSpPr>
          <p:cNvPr id="9" name="Content Placeholder 8">
            <a:extLst>
              <a:ext uri="{FF2B5EF4-FFF2-40B4-BE49-F238E27FC236}">
                <a16:creationId xmlns:a16="http://schemas.microsoft.com/office/drawing/2014/main" id="{29275B47-03E8-4A38-8DEE-FE1EADBF50F5}"/>
              </a:ext>
            </a:extLst>
          </p:cNvPr>
          <p:cNvSpPr>
            <a:spLocks noGrp="1"/>
          </p:cNvSpPr>
          <p:nvPr>
            <p:ph sz="quarter" idx="14"/>
          </p:nvPr>
        </p:nvSpPr>
        <p:spPr>
          <a:xfrm>
            <a:off x="89946" y="1289612"/>
            <a:ext cx="11948083" cy="4681727"/>
          </a:xfrm>
        </p:spPr>
        <p:txBody>
          <a:bodyPr/>
          <a:lstStyle/>
          <a:p>
            <a:pPr marL="457200"/>
            <a:r>
              <a:rPr lang="en-US" sz="1400" dirty="0"/>
              <a:t>Core part objectives: The objective of this work item is to specify solutions that are needed to enhance NR </a:t>
            </a:r>
            <a:r>
              <a:rPr lang="en-US" sz="1400" dirty="0" err="1"/>
              <a:t>Sidelink</a:t>
            </a:r>
            <a:r>
              <a:rPr lang="en-US" sz="1400" dirty="0"/>
              <a:t> Relay for the V2X, public safety and commercial use cases.</a:t>
            </a:r>
          </a:p>
          <a:p>
            <a:pPr marL="621792" lvl="1"/>
            <a:r>
              <a:rPr lang="en-US" sz="1400" dirty="0"/>
              <a:t>1. Specify mechanisms to support single-hop Layer-2 and Layer-3 UE-to-UE relay (i.e., source UE -&gt; relay UE -&gt; destination UE) for unicast </a:t>
            </a:r>
            <a:r>
              <a:rPr lang="en-US" sz="1400" u="sng" dirty="0"/>
              <a:t>[and groupcast] </a:t>
            </a:r>
            <a:r>
              <a:rPr lang="en-US" sz="1400" dirty="0"/>
              <a:t>[RAN2, RAN3, RAN4].</a:t>
            </a:r>
          </a:p>
          <a:p>
            <a:pPr marL="793052" lvl="2"/>
            <a:r>
              <a:rPr lang="en-US" sz="1100" dirty="0"/>
              <a:t>a) Common part for Layer-2 and Layer-3 relay to be prioritized until RAN#98</a:t>
            </a:r>
          </a:p>
          <a:p>
            <a:pPr marL="969264" lvl="3"/>
            <a:r>
              <a:rPr lang="en-US" sz="1100" dirty="0"/>
              <a:t>i) Relay discovery and (re)selection [RAN2, RAN4]</a:t>
            </a:r>
          </a:p>
          <a:p>
            <a:pPr marL="969264" lvl="3"/>
            <a:r>
              <a:rPr lang="en-US" sz="1100" dirty="0"/>
              <a:t>ii) </a:t>
            </a:r>
            <a:r>
              <a:rPr lang="en-US" sz="1100" u="sng" dirty="0"/>
              <a:t>[Relay and remote UE authorization [RAN3]]</a:t>
            </a:r>
          </a:p>
          <a:p>
            <a:pPr marL="793052" lvl="2"/>
            <a:r>
              <a:rPr lang="en-US" sz="1100" dirty="0"/>
              <a:t>b) Layer-2 relay specific part</a:t>
            </a:r>
          </a:p>
          <a:p>
            <a:pPr marL="969264" lvl="3"/>
            <a:r>
              <a:rPr lang="en-US" sz="1100" dirty="0"/>
              <a:t>i) </a:t>
            </a:r>
            <a:r>
              <a:rPr lang="en-US" sz="1100" u="sng" dirty="0"/>
              <a:t>UE-to-UE relay adaptation layer design [RAN2]</a:t>
            </a:r>
          </a:p>
          <a:p>
            <a:pPr marL="969264" lvl="3"/>
            <a:r>
              <a:rPr lang="en-US" sz="1100" dirty="0"/>
              <a:t>ii) Control plane procedures [RAN2]</a:t>
            </a:r>
          </a:p>
          <a:p>
            <a:pPr marL="969264" lvl="3"/>
            <a:r>
              <a:rPr lang="en-US" sz="1100" dirty="0"/>
              <a:t>iii</a:t>
            </a:r>
            <a:r>
              <a:rPr lang="en-US" sz="1100" u="sng" dirty="0"/>
              <a:t>) QoS handling if needed, subject to SA2 progress [RAN2]</a:t>
            </a:r>
          </a:p>
          <a:p>
            <a:pPr marL="793052" lvl="2"/>
            <a:r>
              <a:rPr lang="en-US" sz="1100" dirty="0"/>
              <a:t>Note 1A: This work should take into account the forward compatibility for supporting more than one hop in a later release.</a:t>
            </a:r>
          </a:p>
          <a:p>
            <a:pPr marL="793052" lvl="2"/>
            <a:r>
              <a:rPr lang="en-US" sz="1100" dirty="0"/>
              <a:t>[Note 1B: A remote UE is connected to only a single relay UE at a given time and the relay (re)selection criterion is the same in uncast and groupcast.]</a:t>
            </a:r>
          </a:p>
          <a:p>
            <a:pPr marL="621792" lvl="1"/>
            <a:r>
              <a:rPr lang="en-US" sz="1400" dirty="0"/>
              <a:t>2. Specify mechanisms to enhance service continuity for single-hop Layer-2 UE-to-Network relay for the following scenarios [RAN2, RAN3]:</a:t>
            </a:r>
          </a:p>
          <a:p>
            <a:pPr marL="793052" lvl="2"/>
            <a:r>
              <a:rPr lang="en-US" sz="1100" dirty="0"/>
              <a:t>a) Inter-</a:t>
            </a:r>
            <a:r>
              <a:rPr lang="en-US" sz="1100" dirty="0" err="1"/>
              <a:t>gNB</a:t>
            </a:r>
            <a:r>
              <a:rPr lang="en-US" sz="1100" dirty="0"/>
              <a:t> indirect-to-direct path switching (i.e., “UE 1 &lt;-&gt; relay UE A &lt;-&gt; </a:t>
            </a:r>
            <a:r>
              <a:rPr lang="en-US" sz="1100" dirty="0" err="1"/>
              <a:t>gNB</a:t>
            </a:r>
            <a:r>
              <a:rPr lang="en-US" sz="1100" dirty="0"/>
              <a:t> X” to “UE 1 &lt;-&gt; </a:t>
            </a:r>
            <a:r>
              <a:rPr lang="en-US" sz="1100" dirty="0" err="1"/>
              <a:t>gNB</a:t>
            </a:r>
            <a:r>
              <a:rPr lang="en-US" sz="1100" dirty="0"/>
              <a:t> Y”)</a:t>
            </a:r>
          </a:p>
          <a:p>
            <a:pPr marL="793052" lvl="2"/>
            <a:r>
              <a:rPr lang="en-US" sz="1100" dirty="0"/>
              <a:t>b) Inter-</a:t>
            </a:r>
            <a:r>
              <a:rPr lang="en-US" sz="1100" dirty="0" err="1"/>
              <a:t>gNB</a:t>
            </a:r>
            <a:r>
              <a:rPr lang="en-US" sz="1100" dirty="0"/>
              <a:t> direct-to-indirect path switching (i.e., “UE 1 &lt;-&gt; </a:t>
            </a:r>
            <a:r>
              <a:rPr lang="en-US" sz="1100" dirty="0" err="1"/>
              <a:t>gNB</a:t>
            </a:r>
            <a:r>
              <a:rPr lang="en-US" sz="1100" dirty="0"/>
              <a:t> X” to “UE 1 &lt;-&gt; relay UE A &lt;-&gt; </a:t>
            </a:r>
            <a:r>
              <a:rPr lang="en-US" sz="1100" dirty="0" err="1"/>
              <a:t>gNB</a:t>
            </a:r>
            <a:r>
              <a:rPr lang="en-US" sz="1100" dirty="0"/>
              <a:t> Y”)</a:t>
            </a:r>
          </a:p>
          <a:p>
            <a:pPr marL="793052" lvl="2"/>
            <a:r>
              <a:rPr lang="en-US" sz="1100" dirty="0"/>
              <a:t>c) Intra-</a:t>
            </a:r>
            <a:r>
              <a:rPr lang="en-US" sz="1100" dirty="0" err="1"/>
              <a:t>gNB</a:t>
            </a:r>
            <a:r>
              <a:rPr lang="en-US" sz="1100" dirty="0"/>
              <a:t> indirect-to-indirect path switching (i.e., “UE 1 &lt;-&gt; relay UE A &lt;-&gt; </a:t>
            </a:r>
            <a:r>
              <a:rPr lang="en-US" sz="1100" dirty="0" err="1"/>
              <a:t>gNB</a:t>
            </a:r>
            <a:r>
              <a:rPr lang="en-US" sz="1100" dirty="0"/>
              <a:t> X” to “UE &lt;-&gt; relay UE B &lt;-&gt; </a:t>
            </a:r>
            <a:r>
              <a:rPr lang="en-US" sz="1100" dirty="0" err="1"/>
              <a:t>gNB</a:t>
            </a:r>
            <a:r>
              <a:rPr lang="en-US" sz="1100" dirty="0"/>
              <a:t> X”)</a:t>
            </a:r>
          </a:p>
          <a:p>
            <a:pPr marL="793052" lvl="2"/>
            <a:r>
              <a:rPr lang="en-US" sz="1100" dirty="0"/>
              <a:t>d) Inter-</a:t>
            </a:r>
            <a:r>
              <a:rPr lang="en-US" sz="1100" dirty="0" err="1"/>
              <a:t>gNB</a:t>
            </a:r>
            <a:r>
              <a:rPr lang="en-US" sz="1100" dirty="0"/>
              <a:t> indirect-to-indirect path switching (i.e., “UE1 &lt;-&gt; relay UE A &lt;-&gt; </a:t>
            </a:r>
            <a:r>
              <a:rPr lang="en-US" sz="1100" dirty="0" err="1"/>
              <a:t>gNB</a:t>
            </a:r>
            <a:r>
              <a:rPr lang="en-US" sz="1100" dirty="0"/>
              <a:t> X” to “UE1 &lt;-&gt; relay UE B &lt;-&gt; </a:t>
            </a:r>
            <a:r>
              <a:rPr lang="en-US" sz="1100" dirty="0" err="1"/>
              <a:t>gNB</a:t>
            </a:r>
            <a:r>
              <a:rPr lang="en-US" sz="1100" dirty="0"/>
              <a:t> Y”)</a:t>
            </a:r>
          </a:p>
          <a:p>
            <a:pPr marL="793052" lvl="2"/>
            <a:r>
              <a:rPr lang="en-US" sz="1100" u="sng" dirty="0"/>
              <a:t>Note 2A: Scenario D is to be supported by reusing solutions for the other scenarios without specific optimizations.</a:t>
            </a:r>
          </a:p>
          <a:p>
            <a:pPr marL="621792" lvl="1"/>
            <a:r>
              <a:rPr lang="en-US" sz="1400" dirty="0"/>
              <a:t>3. </a:t>
            </a:r>
            <a:r>
              <a:rPr lang="en-US" sz="1400" u="sng" dirty="0"/>
              <a:t>Study the benefit and potential solutions </a:t>
            </a:r>
            <a:r>
              <a:rPr lang="en-US" sz="1400" dirty="0"/>
              <a:t>for multi-path support in Layer-2 [and Layer-3] UE-to-Network relay to enhance reliability and throughput in the following scenario [RAN2]:</a:t>
            </a:r>
          </a:p>
          <a:p>
            <a:pPr marL="793052" lvl="2"/>
            <a:r>
              <a:rPr lang="en-US" sz="1100" dirty="0"/>
              <a:t>a) A UE is connected to the same </a:t>
            </a:r>
            <a:r>
              <a:rPr lang="en-US" sz="1100" dirty="0" err="1"/>
              <a:t>gNB</a:t>
            </a:r>
            <a:r>
              <a:rPr lang="en-US" sz="1100" dirty="0"/>
              <a:t> using one direct path and one indirect path.</a:t>
            </a:r>
          </a:p>
          <a:p>
            <a:pPr marL="793052" lvl="2"/>
            <a:r>
              <a:rPr lang="en-US" sz="1100" u="sng" dirty="0"/>
              <a:t>Note 3A: Study on the benefit and potential solutions are to be completed in RAN#98 which will decide whether/how to start the normative work.</a:t>
            </a:r>
          </a:p>
          <a:p>
            <a:pPr marL="621792" lvl="1"/>
            <a:r>
              <a:rPr lang="en-US" sz="1400" dirty="0"/>
              <a:t>4. [Support of SL DRX for </a:t>
            </a:r>
            <a:r>
              <a:rPr lang="en-US" sz="1400" dirty="0" err="1"/>
              <a:t>sidelink</a:t>
            </a:r>
            <a:r>
              <a:rPr lang="en-US" sz="1400" dirty="0"/>
              <a:t> relay operation if not done in Rel-17] [RAN2]</a:t>
            </a:r>
          </a:p>
          <a:p>
            <a:pPr marL="793052" lvl="2"/>
            <a:r>
              <a:rPr lang="en-US" sz="1100" u="sng" dirty="0"/>
              <a:t>[Note 4A: This objective is to be checked in RAN#94e.] </a:t>
            </a:r>
          </a:p>
          <a:p>
            <a:pPr marL="793052" lvl="2"/>
            <a:endParaRPr lang="en-US" sz="1100" u="sng" dirty="0">
              <a:effectLst/>
              <a:latin typeface="Calibri" panose="020F0502020204030204" pitchFamily="34" charset="0"/>
              <a:ea typeface="Calibri" panose="020F0502020204030204" pitchFamily="34" charset="0"/>
            </a:endParaRPr>
          </a:p>
          <a:p>
            <a:pPr marL="457200"/>
            <a:r>
              <a:rPr lang="en-US" sz="1400" dirty="0">
                <a:ea typeface="Calibri" panose="020F0502020204030204" pitchFamily="34" charset="0"/>
              </a:rPr>
              <a:t>Performance part objective: Define RRM performance requirements for relay discovery and (re)selection in UE-to-UE relay [RAN4]</a:t>
            </a:r>
            <a:endParaRPr lang="en-US" sz="1400" dirty="0">
              <a:effectLst/>
              <a:ea typeface="Calibri" panose="020F0502020204030204" pitchFamily="34" charset="0"/>
            </a:endParaRPr>
          </a:p>
        </p:txBody>
      </p:sp>
      <p:sp>
        <p:nvSpPr>
          <p:cNvPr id="8" name="Subtitle 7">
            <a:extLst>
              <a:ext uri="{FF2B5EF4-FFF2-40B4-BE49-F238E27FC236}">
                <a16:creationId xmlns:a16="http://schemas.microsoft.com/office/drawing/2014/main" id="{4290BA26-DEC4-4C3B-A354-1FDE56452272}"/>
              </a:ext>
            </a:extLst>
          </p:cNvPr>
          <p:cNvSpPr>
            <a:spLocks noGrp="1"/>
          </p:cNvSpPr>
          <p:nvPr>
            <p:ph type="subTitle" idx="1"/>
          </p:nvPr>
        </p:nvSpPr>
        <p:spPr>
          <a:xfrm>
            <a:off x="501333" y="659107"/>
            <a:ext cx="11188223" cy="265907"/>
          </a:xfrm>
        </p:spPr>
        <p:txBody>
          <a:bodyPr/>
          <a:lstStyle/>
          <a:p>
            <a:r>
              <a:rPr lang="en-US" dirty="0"/>
              <a:t>Moderator’s Summary for the email discussion [</a:t>
            </a:r>
            <a:r>
              <a:rPr lang="en-GB" sz="1800" dirty="0">
                <a:effectLst/>
                <a:latin typeface="Calibri" panose="020F0502020204030204" pitchFamily="34" charset="0"/>
                <a:ea typeface="Calibri" panose="020F0502020204030204" pitchFamily="34" charset="0"/>
              </a:rPr>
              <a:t>RAN94e-R18Prep-12</a:t>
            </a:r>
            <a:r>
              <a:rPr lang="en-US" sz="1800" dirty="0">
                <a:effectLst/>
                <a:latin typeface="Calibri" panose="020F0502020204030204" pitchFamily="34" charset="0"/>
                <a:ea typeface="Calibri" panose="020F0502020204030204" pitchFamily="34" charset="0"/>
              </a:rPr>
              <a:t>] – for </a:t>
            </a:r>
            <a:r>
              <a:rPr lang="en-US" sz="1800" dirty="0" err="1">
                <a:effectLst/>
                <a:latin typeface="Calibri" panose="020F0502020204030204" pitchFamily="34" charset="0"/>
                <a:ea typeface="Calibri" panose="020F0502020204030204" pitchFamily="34" charset="0"/>
              </a:rPr>
              <a:t>Sidelink</a:t>
            </a:r>
            <a:r>
              <a:rPr lang="en-US" sz="1800" dirty="0">
                <a:effectLst/>
                <a:latin typeface="Calibri" panose="020F0502020204030204" pitchFamily="34" charset="0"/>
                <a:ea typeface="Calibri" panose="020F0502020204030204" pitchFamily="34" charset="0"/>
              </a:rPr>
              <a:t> Relay enhancements</a:t>
            </a:r>
            <a:endParaRPr lang="en-US" dirty="0"/>
          </a:p>
        </p:txBody>
      </p:sp>
    </p:spTree>
    <p:extLst>
      <p:ext uri="{BB962C8B-B14F-4D97-AF65-F5344CB8AC3E}">
        <p14:creationId xmlns:p14="http://schemas.microsoft.com/office/powerpoint/2010/main" val="4202169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CA1D8267-3398-4CE0-A55A-0AB4C69A5962}"/>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513F938F-CA25-45FD-9585-021711142F1E}"/>
              </a:ext>
            </a:extLst>
          </p:cNvPr>
          <p:cNvSpPr>
            <a:spLocks noGrp="1"/>
          </p:cNvSpPr>
          <p:nvPr>
            <p:ph type="title"/>
          </p:nvPr>
        </p:nvSpPr>
        <p:spPr/>
        <p:txBody>
          <a:bodyPr/>
          <a:lstStyle/>
          <a:p>
            <a:r>
              <a:rPr lang="en-US" dirty="0"/>
              <a:t>Qualcomm’s view on the relationship with UE aggregation</a:t>
            </a:r>
          </a:p>
        </p:txBody>
      </p:sp>
      <p:sp>
        <p:nvSpPr>
          <p:cNvPr id="4" name="Content Placeholder 3">
            <a:extLst>
              <a:ext uri="{FF2B5EF4-FFF2-40B4-BE49-F238E27FC236}">
                <a16:creationId xmlns:a16="http://schemas.microsoft.com/office/drawing/2014/main" id="{BDF5055A-F9CF-4ED6-9398-DD821C9BDAE1}"/>
              </a:ext>
            </a:extLst>
          </p:cNvPr>
          <p:cNvSpPr>
            <a:spLocks noGrp="1"/>
          </p:cNvSpPr>
          <p:nvPr>
            <p:ph sz="quarter" idx="14"/>
          </p:nvPr>
        </p:nvSpPr>
        <p:spPr/>
        <p:txBody>
          <a:bodyPr/>
          <a:lstStyle/>
          <a:p>
            <a:r>
              <a:rPr lang="en-US" dirty="0"/>
              <a:t>UE aggregation use cases can be supported by the multi-path </a:t>
            </a:r>
            <a:r>
              <a:rPr lang="en-US" dirty="0" err="1"/>
              <a:t>Sidelink</a:t>
            </a:r>
            <a:r>
              <a:rPr lang="en-US" dirty="0"/>
              <a:t> UE-to-Network Relay architecture, with or without utilizing the standardized </a:t>
            </a:r>
            <a:r>
              <a:rPr lang="en-US" dirty="0" err="1"/>
              <a:t>sidelink</a:t>
            </a:r>
            <a:r>
              <a:rPr lang="en-US" dirty="0"/>
              <a:t> interface. </a:t>
            </a:r>
          </a:p>
          <a:p>
            <a:r>
              <a:rPr lang="en-US" dirty="0"/>
              <a:t>Therefore, UE aggregation can be covered by this project and explicit reference to it can be added.</a:t>
            </a:r>
          </a:p>
          <a:p>
            <a:r>
              <a:rPr lang="en-US" dirty="0"/>
              <a:t>The objective for the multi-path relay support should be updated as:</a:t>
            </a:r>
          </a:p>
          <a:p>
            <a:pPr marL="621792" lvl="1"/>
            <a:r>
              <a:rPr lang="en-US" sz="1600" dirty="0"/>
              <a:t>3. </a:t>
            </a:r>
            <a:r>
              <a:rPr lang="en-US" sz="1600" u="sng" dirty="0"/>
              <a:t>Study the benefit and potential solutions </a:t>
            </a:r>
            <a:r>
              <a:rPr lang="en-US" sz="1600" dirty="0"/>
              <a:t>for multi-path support in Layer-2 [and Layer-3] UE-to-Network relay to enhance reliability and throughput in the following scenario [RAN2]:</a:t>
            </a:r>
          </a:p>
          <a:p>
            <a:pPr marL="793052" lvl="2"/>
            <a:r>
              <a:rPr lang="en-US" sz="1200" dirty="0"/>
              <a:t>a) A UE is connected to the same </a:t>
            </a:r>
            <a:r>
              <a:rPr lang="en-US" sz="1200" dirty="0" err="1"/>
              <a:t>gNB</a:t>
            </a:r>
            <a:r>
              <a:rPr lang="en-US" sz="1200" dirty="0"/>
              <a:t> using one direct path and one indirect path.</a:t>
            </a:r>
          </a:p>
          <a:p>
            <a:pPr marL="793052" lvl="2"/>
            <a:r>
              <a:rPr lang="en-US" sz="1200" u="sng" dirty="0">
                <a:solidFill>
                  <a:srgbClr val="0070C0"/>
                </a:solidFill>
                <a:highlight>
                  <a:srgbClr val="FFFF00"/>
                </a:highlight>
              </a:rPr>
              <a:t>b) The UE and the relay may be connected via an ideal local connection (implementation based).   </a:t>
            </a:r>
          </a:p>
          <a:p>
            <a:pPr marL="793052" lvl="2"/>
            <a:r>
              <a:rPr lang="en-US" sz="1200" u="sng" dirty="0"/>
              <a:t>Note 3A: Study on the benefit and potential solutions are to be completed in RAN#98 which will decide whether/how to start the normative work.</a:t>
            </a:r>
          </a:p>
          <a:p>
            <a:endParaRPr lang="en-US" dirty="0"/>
          </a:p>
        </p:txBody>
      </p:sp>
    </p:spTree>
    <p:extLst>
      <p:ext uri="{BB962C8B-B14F-4D97-AF65-F5344CB8AC3E}">
        <p14:creationId xmlns:p14="http://schemas.microsoft.com/office/powerpoint/2010/main" val="2659963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AAEF2C2-924F-48D3-98A5-C27BF0FC821E}"/>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61E79B67-9816-480D-9F06-5D3F1204178A}"/>
              </a:ext>
            </a:extLst>
          </p:cNvPr>
          <p:cNvSpPr>
            <a:spLocks noGrp="1"/>
          </p:cNvSpPr>
          <p:nvPr>
            <p:ph type="title"/>
          </p:nvPr>
        </p:nvSpPr>
        <p:spPr/>
        <p:txBody>
          <a:bodyPr/>
          <a:lstStyle/>
          <a:p>
            <a:r>
              <a:rPr lang="en-US" dirty="0"/>
              <a:t>Qualcomm’s view on the </a:t>
            </a:r>
            <a:r>
              <a:rPr lang="en-US" dirty="0" err="1"/>
              <a:t>Sidelink</a:t>
            </a:r>
            <a:r>
              <a:rPr lang="en-US" dirty="0"/>
              <a:t> DRX for Relays</a:t>
            </a:r>
          </a:p>
        </p:txBody>
      </p:sp>
      <p:sp>
        <p:nvSpPr>
          <p:cNvPr id="4" name="Content Placeholder 3">
            <a:extLst>
              <a:ext uri="{FF2B5EF4-FFF2-40B4-BE49-F238E27FC236}">
                <a16:creationId xmlns:a16="http://schemas.microsoft.com/office/drawing/2014/main" id="{71839C59-12B5-42E7-AC7E-9D740A2E9C31}"/>
              </a:ext>
            </a:extLst>
          </p:cNvPr>
          <p:cNvSpPr>
            <a:spLocks noGrp="1"/>
          </p:cNvSpPr>
          <p:nvPr>
            <p:ph sz="quarter" idx="14"/>
          </p:nvPr>
        </p:nvSpPr>
        <p:spPr/>
        <p:txBody>
          <a:bodyPr/>
          <a:lstStyle/>
          <a:p>
            <a:r>
              <a:rPr lang="en-US" dirty="0"/>
              <a:t>Based on the following RAN2 agreements on </a:t>
            </a:r>
            <a:r>
              <a:rPr lang="en-US" dirty="0" err="1"/>
              <a:t>Sidelink</a:t>
            </a:r>
            <a:r>
              <a:rPr lang="en-US" dirty="0"/>
              <a:t> DRX for relay operations, our view is that the topic needs to be studied in Rel-18, at least for Layer-2 Relay.</a:t>
            </a:r>
          </a:p>
          <a:p>
            <a:r>
              <a:rPr lang="en-US" dirty="0"/>
              <a:t>Therefore, the objective 4 should be updated as:</a:t>
            </a:r>
          </a:p>
          <a:p>
            <a:pPr lvl="1"/>
            <a:r>
              <a:rPr lang="en-US" sz="1800" dirty="0"/>
              <a:t>4. </a:t>
            </a:r>
            <a:r>
              <a:rPr lang="en-US" sz="1800" strike="sngStrike" dirty="0">
                <a:solidFill>
                  <a:srgbClr val="FF0000"/>
                </a:solidFill>
                <a:highlight>
                  <a:srgbClr val="FFFF00"/>
                </a:highlight>
              </a:rPr>
              <a:t>[</a:t>
            </a:r>
            <a:r>
              <a:rPr lang="en-US" sz="1800" dirty="0"/>
              <a:t>Support of SL DRX for </a:t>
            </a:r>
            <a:r>
              <a:rPr lang="en-US" sz="1800" u="sng" dirty="0">
                <a:solidFill>
                  <a:srgbClr val="0070C0"/>
                </a:solidFill>
                <a:highlight>
                  <a:srgbClr val="FFFF00"/>
                </a:highlight>
              </a:rPr>
              <a:t>layer-2</a:t>
            </a:r>
            <a:r>
              <a:rPr lang="en-US" sz="1800" dirty="0"/>
              <a:t> </a:t>
            </a:r>
            <a:r>
              <a:rPr lang="en-US" sz="1800" dirty="0" err="1"/>
              <a:t>sidelink</a:t>
            </a:r>
            <a:r>
              <a:rPr lang="en-US" sz="1800" dirty="0"/>
              <a:t> relay operation </a:t>
            </a:r>
            <a:r>
              <a:rPr lang="en-US" sz="1800" strike="sngStrike" dirty="0">
                <a:solidFill>
                  <a:srgbClr val="FF0000"/>
                </a:solidFill>
                <a:highlight>
                  <a:srgbClr val="FFFF00"/>
                </a:highlight>
              </a:rPr>
              <a:t>if not done in Rel-17] </a:t>
            </a:r>
            <a:r>
              <a:rPr lang="en-US" sz="1800" dirty="0"/>
              <a:t>[RAN2]</a:t>
            </a:r>
          </a:p>
          <a:p>
            <a:pPr lvl="1"/>
            <a:r>
              <a:rPr lang="en-US" sz="1800" strike="sngStrike" dirty="0">
                <a:solidFill>
                  <a:srgbClr val="FF0000"/>
                </a:solidFill>
                <a:highlight>
                  <a:srgbClr val="FFFF00"/>
                </a:highlight>
              </a:rPr>
              <a:t>[Note 4A: This objective is to be checked in RAN#94e.] </a:t>
            </a:r>
          </a:p>
          <a:p>
            <a:pPr lvl="1"/>
            <a:endParaRPr lang="en-US" sz="1800" dirty="0"/>
          </a:p>
          <a:p>
            <a:r>
              <a:rPr lang="en-US" sz="2000" i="1" dirty="0">
                <a:solidFill>
                  <a:schemeClr val="bg1">
                    <a:lumMod val="50000"/>
                  </a:schemeClr>
                </a:solidFill>
              </a:rPr>
              <a:t>RAN2#116-e agreements on </a:t>
            </a:r>
            <a:r>
              <a:rPr lang="en-US" sz="2000" i="1" dirty="0" err="1">
                <a:solidFill>
                  <a:schemeClr val="bg1">
                    <a:lumMod val="50000"/>
                  </a:schemeClr>
                </a:solidFill>
              </a:rPr>
              <a:t>Sidelink</a:t>
            </a:r>
            <a:r>
              <a:rPr lang="en-US" sz="2000" i="1" dirty="0">
                <a:solidFill>
                  <a:schemeClr val="bg1">
                    <a:lumMod val="50000"/>
                  </a:schemeClr>
                </a:solidFill>
              </a:rPr>
              <a:t> DRX for relay operations (</a:t>
            </a:r>
            <a:r>
              <a:rPr lang="nb-NO" sz="2000" i="1" dirty="0">
                <a:solidFill>
                  <a:schemeClr val="bg1">
                    <a:lumMod val="50000"/>
                  </a:schemeClr>
                </a:solidFill>
              </a:rPr>
              <a:t>R2-2111420</a:t>
            </a:r>
            <a:r>
              <a:rPr lang="en-US" sz="2000" i="1" dirty="0">
                <a:solidFill>
                  <a:schemeClr val="bg1">
                    <a:lumMod val="50000"/>
                  </a:schemeClr>
                </a:solidFill>
              </a:rPr>
              <a:t>):</a:t>
            </a:r>
          </a:p>
          <a:p>
            <a:pPr marL="347663" lvl="2" indent="0">
              <a:buNone/>
            </a:pPr>
            <a:r>
              <a:rPr lang="en-US" i="1" dirty="0">
                <a:solidFill>
                  <a:schemeClr val="bg1">
                    <a:lumMod val="50000"/>
                  </a:schemeClr>
                </a:solidFill>
              </a:rPr>
              <a:t>	</a:t>
            </a:r>
            <a:r>
              <a:rPr lang="en-US" sz="1100" i="1" dirty="0">
                <a:solidFill>
                  <a:schemeClr val="bg1">
                    <a:lumMod val="50000"/>
                  </a:schemeClr>
                </a:solidFill>
              </a:rPr>
              <a:t>1: RAN2 confirm R17 SL-DRX design can support </a:t>
            </a:r>
            <a:r>
              <a:rPr lang="en-US" sz="1100" b="1" i="1" dirty="0">
                <a:solidFill>
                  <a:schemeClr val="bg1">
                    <a:lumMod val="50000"/>
                  </a:schemeClr>
                </a:solidFill>
              </a:rPr>
              <a:t>non-relay-related </a:t>
            </a:r>
            <a:r>
              <a:rPr lang="en-US" sz="1100" b="1" i="1" dirty="0" err="1">
                <a:solidFill>
                  <a:schemeClr val="bg1">
                    <a:lumMod val="50000"/>
                  </a:schemeClr>
                </a:solidFill>
              </a:rPr>
              <a:t>ProSe</a:t>
            </a:r>
            <a:r>
              <a:rPr lang="en-US" sz="1100" b="1" i="1" dirty="0">
                <a:solidFill>
                  <a:schemeClr val="bg1">
                    <a:lumMod val="50000"/>
                  </a:schemeClr>
                </a:solidFill>
              </a:rPr>
              <a:t> </a:t>
            </a:r>
            <a:r>
              <a:rPr lang="en-US" sz="1100" i="1" dirty="0">
                <a:solidFill>
                  <a:schemeClr val="bg1">
                    <a:lumMod val="50000"/>
                  </a:schemeClr>
                </a:solidFill>
              </a:rPr>
              <a:t>communication directly 	without additional specific solution discussion / specification 		effort.</a:t>
            </a:r>
          </a:p>
          <a:p>
            <a:pPr marL="1208088" lvl="2" indent="-293688">
              <a:lnSpc>
                <a:spcPct val="110000"/>
              </a:lnSpc>
              <a:spcBef>
                <a:spcPts val="0"/>
              </a:spcBef>
              <a:spcAft>
                <a:spcPts val="600"/>
              </a:spcAft>
              <a:buNone/>
            </a:pPr>
            <a:r>
              <a:rPr lang="en-US" sz="1100" i="1" dirty="0">
                <a:solidFill>
                  <a:schemeClr val="bg1">
                    <a:lumMod val="50000"/>
                  </a:schemeClr>
                </a:solidFill>
              </a:rPr>
              <a:t>2:	RAN2 confirm the </a:t>
            </a:r>
            <a:r>
              <a:rPr lang="en-US" sz="1100" b="1" i="1" dirty="0">
                <a:solidFill>
                  <a:schemeClr val="bg1">
                    <a:lumMod val="50000"/>
                  </a:schemeClr>
                </a:solidFill>
              </a:rPr>
              <a:t>R17 SL-DRX </a:t>
            </a:r>
            <a:r>
              <a:rPr lang="en-US" sz="1100" i="1" dirty="0">
                <a:solidFill>
                  <a:schemeClr val="bg1">
                    <a:lumMod val="50000"/>
                  </a:schemeClr>
                </a:solidFill>
              </a:rPr>
              <a:t>design can support </a:t>
            </a:r>
            <a:r>
              <a:rPr lang="en-US" sz="1100" b="1" i="1" dirty="0">
                <a:solidFill>
                  <a:schemeClr val="bg1">
                    <a:lumMod val="50000"/>
                  </a:schemeClr>
                </a:solidFill>
              </a:rPr>
              <a:t>non-relay-related </a:t>
            </a:r>
            <a:r>
              <a:rPr lang="en-US" sz="1100" b="1" i="1" dirty="0" err="1">
                <a:solidFill>
                  <a:schemeClr val="bg1">
                    <a:lumMod val="50000"/>
                  </a:schemeClr>
                </a:solidFill>
              </a:rPr>
              <a:t>ProSe</a:t>
            </a:r>
            <a:r>
              <a:rPr lang="en-US" sz="1100" b="1" i="1" dirty="0">
                <a:solidFill>
                  <a:schemeClr val="bg1">
                    <a:lumMod val="50000"/>
                  </a:schemeClr>
                </a:solidFill>
              </a:rPr>
              <a:t> discovery </a:t>
            </a:r>
            <a:r>
              <a:rPr lang="en-US" sz="1100" i="1" dirty="0">
                <a:solidFill>
                  <a:schemeClr val="bg1">
                    <a:lumMod val="50000"/>
                  </a:schemeClr>
                </a:solidFill>
              </a:rPr>
              <a:t>by reusing SL default-DRX configuration used for communication without further additional specific solution discussion / specification effort.</a:t>
            </a:r>
          </a:p>
          <a:p>
            <a:pPr marL="1208088" lvl="2" indent="-293688">
              <a:lnSpc>
                <a:spcPct val="110000"/>
              </a:lnSpc>
              <a:spcBef>
                <a:spcPts val="0"/>
              </a:spcBef>
              <a:spcAft>
                <a:spcPts val="600"/>
              </a:spcAft>
              <a:buNone/>
            </a:pPr>
            <a:r>
              <a:rPr lang="en-US" sz="1100" i="1" dirty="0">
                <a:solidFill>
                  <a:schemeClr val="bg1">
                    <a:lumMod val="50000"/>
                  </a:schemeClr>
                </a:solidFill>
                <a:effectLst/>
                <a:latin typeface="Arial" panose="020B0604020202020204" pitchFamily="34" charset="0"/>
                <a:ea typeface="MS Mincho" panose="02020609040205080304" pitchFamily="49" charset="-128"/>
                <a:cs typeface="Times New Roman" panose="02020603050405020304" pitchFamily="18" charset="0"/>
              </a:rPr>
              <a:t>3: RAN2 confirms Rel-17 SL-DRX design can be reused for </a:t>
            </a:r>
            <a:r>
              <a:rPr lang="en-US" sz="1100" b="1" i="1" dirty="0">
                <a:solidFill>
                  <a:schemeClr val="bg1">
                    <a:lumMod val="50000"/>
                  </a:schemeClr>
                </a:solidFill>
                <a:effectLst/>
                <a:latin typeface="Arial" panose="020B0604020202020204" pitchFamily="34" charset="0"/>
                <a:ea typeface="MS Mincho" panose="02020609040205080304" pitchFamily="49" charset="-128"/>
                <a:cs typeface="Times New Roman" panose="02020603050405020304" pitchFamily="18" charset="0"/>
              </a:rPr>
              <a:t>relay-related </a:t>
            </a:r>
            <a:r>
              <a:rPr lang="en-US" sz="1100" b="1" i="1" dirty="0" err="1">
                <a:solidFill>
                  <a:schemeClr val="bg1">
                    <a:lumMod val="50000"/>
                  </a:schemeClr>
                </a:solidFill>
                <a:effectLst/>
                <a:latin typeface="Arial" panose="020B0604020202020204" pitchFamily="34" charset="0"/>
                <a:ea typeface="MS Mincho" panose="02020609040205080304" pitchFamily="49" charset="-128"/>
                <a:cs typeface="Times New Roman" panose="02020603050405020304" pitchFamily="18" charset="0"/>
              </a:rPr>
              <a:t>ProSe</a:t>
            </a:r>
            <a:r>
              <a:rPr lang="en-US" sz="1100" b="1" i="1" dirty="0">
                <a:solidFill>
                  <a:schemeClr val="bg1">
                    <a:lumMod val="50000"/>
                  </a:schemeClr>
                </a:solidFill>
                <a:effectLst/>
                <a:latin typeface="Arial" panose="020B0604020202020204" pitchFamily="34" charset="0"/>
                <a:ea typeface="MS Mincho" panose="02020609040205080304" pitchFamily="49" charset="-128"/>
                <a:cs typeface="Times New Roman" panose="02020603050405020304" pitchFamily="18" charset="0"/>
              </a:rPr>
              <a:t> </a:t>
            </a:r>
            <a:r>
              <a:rPr lang="en-US" sz="1100" i="1" dirty="0">
                <a:solidFill>
                  <a:schemeClr val="bg1">
                    <a:lumMod val="50000"/>
                  </a:schemeClr>
                </a:solidFill>
                <a:effectLst/>
                <a:latin typeface="Arial" panose="020B0604020202020204" pitchFamily="34" charset="0"/>
                <a:ea typeface="MS Mincho" panose="02020609040205080304" pitchFamily="49" charset="-128"/>
                <a:cs typeface="Times New Roman" panose="02020603050405020304" pitchFamily="18" charset="0"/>
              </a:rPr>
              <a:t>communication in </a:t>
            </a:r>
            <a:r>
              <a:rPr lang="en-US" sz="1100" b="1" i="1" dirty="0">
                <a:solidFill>
                  <a:schemeClr val="bg1">
                    <a:lumMod val="50000"/>
                  </a:schemeClr>
                </a:solidFill>
                <a:effectLst/>
                <a:latin typeface="Arial" panose="020B0604020202020204" pitchFamily="34" charset="0"/>
                <a:ea typeface="MS Mincho" panose="02020609040205080304" pitchFamily="49" charset="-128"/>
                <a:cs typeface="Times New Roman" panose="02020603050405020304" pitchFamily="18" charset="0"/>
              </a:rPr>
              <a:t>layer-3 relay </a:t>
            </a:r>
            <a:r>
              <a:rPr lang="en-US" sz="1100" i="1" dirty="0">
                <a:solidFill>
                  <a:schemeClr val="bg1">
                    <a:lumMod val="50000"/>
                  </a:schemeClr>
                </a:solidFill>
                <a:effectLst/>
                <a:latin typeface="Arial" panose="020B0604020202020204" pitchFamily="34" charset="0"/>
                <a:ea typeface="MS Mincho" panose="02020609040205080304" pitchFamily="49" charset="-128"/>
                <a:cs typeface="Times New Roman" panose="02020603050405020304" pitchFamily="18" charset="0"/>
              </a:rPr>
              <a:t>without additional specific solution discussion/specification effort.</a:t>
            </a:r>
          </a:p>
          <a:p>
            <a:pPr marL="1208088" lvl="2" indent="-293688">
              <a:lnSpc>
                <a:spcPct val="110000"/>
              </a:lnSpc>
              <a:spcBef>
                <a:spcPts val="0"/>
              </a:spcBef>
              <a:spcAft>
                <a:spcPts val="600"/>
              </a:spcAft>
              <a:buNone/>
            </a:pPr>
            <a:r>
              <a:rPr lang="en-US" sz="1100" i="1" dirty="0">
                <a:solidFill>
                  <a:schemeClr val="bg1">
                    <a:lumMod val="50000"/>
                  </a:schemeClr>
                </a:solidFill>
                <a:latin typeface="Arial" panose="020B0604020202020204" pitchFamily="34" charset="0"/>
                <a:ea typeface="MS Mincho" panose="02020609040205080304" pitchFamily="49" charset="-128"/>
                <a:cs typeface="Times New Roman" panose="02020603050405020304" pitchFamily="18" charset="0"/>
              </a:rPr>
              <a:t>4</a:t>
            </a:r>
            <a:r>
              <a:rPr lang="en-US" sz="1100" i="1" dirty="0">
                <a:solidFill>
                  <a:schemeClr val="bg1">
                    <a:lumMod val="50000"/>
                  </a:schemeClr>
                </a:solidFill>
                <a:effectLst/>
                <a:latin typeface="Arial" panose="020B0604020202020204" pitchFamily="34" charset="0"/>
                <a:ea typeface="MS Mincho" panose="02020609040205080304" pitchFamily="49" charset="-128"/>
                <a:cs typeface="Times New Roman" panose="02020603050405020304" pitchFamily="18" charset="0"/>
              </a:rPr>
              <a:t>:	Keep RAN2 previous agreement (prioritize the non-relay case without consideration of relay specific optimization in Rel-17) but we’re not going to make any conclusion if L2 relay-related </a:t>
            </a:r>
            <a:r>
              <a:rPr lang="en-US" sz="1100" i="1" dirty="0" err="1">
                <a:solidFill>
                  <a:schemeClr val="bg1">
                    <a:lumMod val="50000"/>
                  </a:schemeClr>
                </a:solidFill>
                <a:effectLst/>
                <a:latin typeface="Arial" panose="020B0604020202020204" pitchFamily="34" charset="0"/>
                <a:ea typeface="MS Mincho" panose="02020609040205080304" pitchFamily="49" charset="-128"/>
                <a:cs typeface="Times New Roman" panose="02020603050405020304" pitchFamily="18" charset="0"/>
              </a:rPr>
              <a:t>ProSe</a:t>
            </a:r>
            <a:r>
              <a:rPr lang="en-US" sz="1100" i="1" dirty="0">
                <a:solidFill>
                  <a:schemeClr val="bg1">
                    <a:lumMod val="50000"/>
                  </a:schemeClr>
                </a:solidFill>
                <a:effectLst/>
                <a:latin typeface="Arial" panose="020B0604020202020204" pitchFamily="34" charset="0"/>
                <a:ea typeface="MS Mincho" panose="02020609040205080304" pitchFamily="49" charset="-128"/>
                <a:cs typeface="Times New Roman" panose="02020603050405020304" pitchFamily="18" charset="0"/>
              </a:rPr>
              <a:t> communication is supported or not in Rel-17 now.</a:t>
            </a:r>
          </a:p>
          <a:p>
            <a:pPr marL="1208088" lvl="2" indent="-293688">
              <a:lnSpc>
                <a:spcPct val="110000"/>
              </a:lnSpc>
              <a:spcBef>
                <a:spcPts val="0"/>
              </a:spcBef>
              <a:spcAft>
                <a:spcPts val="600"/>
              </a:spcAft>
              <a:buNone/>
            </a:pPr>
            <a:r>
              <a:rPr lang="en-US" sz="1100" i="1" dirty="0">
                <a:solidFill>
                  <a:schemeClr val="bg1">
                    <a:lumMod val="50000"/>
                  </a:schemeClr>
                </a:solidFill>
                <a:latin typeface="Arial" panose="020B0604020202020204" pitchFamily="34" charset="0"/>
                <a:ea typeface="MS Mincho" panose="02020609040205080304" pitchFamily="49" charset="-128"/>
                <a:cs typeface="Times New Roman" panose="02020603050405020304" pitchFamily="18" charset="0"/>
              </a:rPr>
              <a:t>5</a:t>
            </a:r>
            <a:r>
              <a:rPr lang="en-US" sz="1100" i="1" dirty="0">
                <a:solidFill>
                  <a:schemeClr val="bg1">
                    <a:lumMod val="50000"/>
                  </a:schemeClr>
                </a:solidFill>
                <a:effectLst/>
                <a:latin typeface="Arial" panose="020B0604020202020204" pitchFamily="34" charset="0"/>
                <a:ea typeface="MS Mincho" panose="02020609040205080304" pitchFamily="49" charset="-128"/>
                <a:cs typeface="Times New Roman" panose="02020603050405020304" pitchFamily="18" charset="0"/>
              </a:rPr>
              <a:t>:	RAN2 confirms Rel-17 SL-DRX design can be reused for L3 relay-related </a:t>
            </a:r>
            <a:r>
              <a:rPr lang="en-US" sz="1100" i="1" dirty="0" err="1">
                <a:solidFill>
                  <a:schemeClr val="bg1">
                    <a:lumMod val="50000"/>
                  </a:schemeClr>
                </a:solidFill>
                <a:effectLst/>
                <a:latin typeface="Arial" panose="020B0604020202020204" pitchFamily="34" charset="0"/>
                <a:ea typeface="MS Mincho" panose="02020609040205080304" pitchFamily="49" charset="-128"/>
                <a:cs typeface="Times New Roman" panose="02020603050405020304" pitchFamily="18" charset="0"/>
              </a:rPr>
              <a:t>ProSe</a:t>
            </a:r>
            <a:r>
              <a:rPr lang="en-US" sz="1100" i="1" dirty="0">
                <a:solidFill>
                  <a:schemeClr val="bg1">
                    <a:lumMod val="50000"/>
                  </a:schemeClr>
                </a:solidFill>
                <a:effectLst/>
                <a:latin typeface="Arial" panose="020B0604020202020204" pitchFamily="34" charset="0"/>
                <a:ea typeface="MS Mincho" panose="02020609040205080304" pitchFamily="49" charset="-128"/>
                <a:cs typeface="Times New Roman" panose="02020603050405020304" pitchFamily="18" charset="0"/>
              </a:rPr>
              <a:t> discovery without additional specific solution discussion/specification effort (by applying SL default-DRX configuration). No conclusion if L2 relay-related </a:t>
            </a:r>
            <a:r>
              <a:rPr lang="en-US" sz="1100" i="1" dirty="0" err="1">
                <a:solidFill>
                  <a:schemeClr val="bg1">
                    <a:lumMod val="50000"/>
                  </a:schemeClr>
                </a:solidFill>
                <a:effectLst/>
                <a:latin typeface="Arial" panose="020B0604020202020204" pitchFamily="34" charset="0"/>
                <a:ea typeface="MS Mincho" panose="02020609040205080304" pitchFamily="49" charset="-128"/>
                <a:cs typeface="Times New Roman" panose="02020603050405020304" pitchFamily="18" charset="0"/>
              </a:rPr>
              <a:t>ProSe</a:t>
            </a:r>
            <a:r>
              <a:rPr lang="en-US" sz="1100" i="1" dirty="0">
                <a:solidFill>
                  <a:schemeClr val="bg1">
                    <a:lumMod val="50000"/>
                  </a:schemeClr>
                </a:solidFill>
                <a:effectLst/>
                <a:latin typeface="Arial" panose="020B0604020202020204" pitchFamily="34" charset="0"/>
                <a:ea typeface="MS Mincho" panose="02020609040205080304" pitchFamily="49" charset="-128"/>
                <a:cs typeface="Times New Roman" panose="02020603050405020304" pitchFamily="18" charset="0"/>
              </a:rPr>
              <a:t> discovery is supported or not in Rel-17 now. RAN2 does not specify any restriction now.</a:t>
            </a:r>
          </a:p>
        </p:txBody>
      </p:sp>
    </p:spTree>
    <p:extLst>
      <p:ext uri="{BB962C8B-B14F-4D97-AF65-F5344CB8AC3E}">
        <p14:creationId xmlns:p14="http://schemas.microsoft.com/office/powerpoint/2010/main" val="40194061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928AEB8-46A9-4DB4-9098-F7BE36A9620B}"/>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AD350DBD-FE59-48A3-935B-D81E31DF9A7C}"/>
              </a:ext>
            </a:extLst>
          </p:cNvPr>
          <p:cNvSpPr>
            <a:spLocks noGrp="1"/>
          </p:cNvSpPr>
          <p:nvPr>
            <p:ph type="title"/>
          </p:nvPr>
        </p:nvSpPr>
        <p:spPr/>
        <p:txBody>
          <a:bodyPr/>
          <a:lstStyle/>
          <a:p>
            <a:r>
              <a:rPr lang="en-US" dirty="0"/>
              <a:t>Qualcomm’s view on the multi-hop support</a:t>
            </a:r>
          </a:p>
        </p:txBody>
      </p:sp>
      <p:sp>
        <p:nvSpPr>
          <p:cNvPr id="4" name="Content Placeholder 3">
            <a:extLst>
              <a:ext uri="{FF2B5EF4-FFF2-40B4-BE49-F238E27FC236}">
                <a16:creationId xmlns:a16="http://schemas.microsoft.com/office/drawing/2014/main" id="{E4348D45-816E-4B5C-8DBE-5DD2B1CCF264}"/>
              </a:ext>
            </a:extLst>
          </p:cNvPr>
          <p:cNvSpPr>
            <a:spLocks noGrp="1"/>
          </p:cNvSpPr>
          <p:nvPr>
            <p:ph sz="quarter" idx="14"/>
          </p:nvPr>
        </p:nvSpPr>
        <p:spPr/>
        <p:txBody>
          <a:bodyPr/>
          <a:lstStyle/>
          <a:p>
            <a:r>
              <a:rPr lang="en-US" dirty="0"/>
              <a:t>Multi-hop support, especially for Layer-2 Relays, requires extensive study and cross-WG (with SA2) collaboration that may not fit into Rel-18 time budgets</a:t>
            </a:r>
          </a:p>
          <a:p>
            <a:pPr lvl="1"/>
            <a:r>
              <a:rPr lang="en-US" sz="1600" dirty="0"/>
              <a:t>E.g. the target UE and path discovery requires upper layer support, and data routing can no longer be based on layer-2 ID only, etc.</a:t>
            </a:r>
          </a:p>
          <a:p>
            <a:pPr lvl="1"/>
            <a:endParaRPr lang="en-US" dirty="0"/>
          </a:p>
          <a:p>
            <a:r>
              <a:rPr lang="en-US" dirty="0"/>
              <a:t>Multi-hop support for Layer-3 Relay does not require RAN study, as it is primarily upper layer matter. RAN can always support alignment requests from upper layer.</a:t>
            </a:r>
          </a:p>
          <a:p>
            <a:pPr lvl="1"/>
            <a:r>
              <a:rPr lang="en-US" sz="1600" dirty="0"/>
              <a:t>E.g. IP based Layer-3 Relay can be realized without RAN involvement.</a:t>
            </a:r>
          </a:p>
          <a:p>
            <a:pPr lvl="1"/>
            <a:endParaRPr lang="en-US" dirty="0"/>
          </a:p>
          <a:p>
            <a:r>
              <a:rPr lang="en-US" dirty="0"/>
              <a:t>Therefore, Rel-18 </a:t>
            </a:r>
            <a:r>
              <a:rPr lang="en-US" dirty="0" err="1"/>
              <a:t>Sidelink</a:t>
            </a:r>
            <a:r>
              <a:rPr lang="en-US" dirty="0"/>
              <a:t> Relays project for RAN should not include multi-hop objective, although the design can strive to be future proof.  </a:t>
            </a:r>
          </a:p>
        </p:txBody>
      </p:sp>
    </p:spTree>
    <p:extLst>
      <p:ext uri="{BB962C8B-B14F-4D97-AF65-F5344CB8AC3E}">
        <p14:creationId xmlns:p14="http://schemas.microsoft.com/office/powerpoint/2010/main" val="2930580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950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Qualcomm 16x9 Corporate Internal Template" id="{CC6F36C5-FC98-4A80-95D7-301B1A57BB4C}" vid="{C1824B70-13F0-4F8C-B32F-24638858D9BB}"/>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4FC21B95FDDC14EA5A0590F935619D0" ma:contentTypeVersion="6" ma:contentTypeDescription="Create a new document." ma:contentTypeScope="" ma:versionID="e5105d897705303ea7c5c7c18b849401">
  <xsd:schema xmlns:xsd="http://www.w3.org/2001/XMLSchema" xmlns:xs="http://www.w3.org/2001/XMLSchema" xmlns:p="http://schemas.microsoft.com/office/2006/metadata/properties" xmlns:ns2="59341b7b-2ed7-44dc-8679-71dde30480b1" xmlns:ns3="941e23cb-dad9-498e-b38f-7f09bac0cd70" targetNamespace="http://schemas.microsoft.com/office/2006/metadata/properties" ma:root="true" ma:fieldsID="1636029c9368a50d893b60b9fd7f1185" ns2:_="" ns3:_="">
    <xsd:import namespace="59341b7b-2ed7-44dc-8679-71dde30480b1"/>
    <xsd:import namespace="941e23cb-dad9-498e-b38f-7f09bac0cd70"/>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341b7b-2ed7-44dc-8679-71dde30480b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41e23cb-dad9-498e-b38f-7f09bac0cd70"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B359F01-FC62-4560-B052-B25FF3E6D26E}">
  <ds:schemaRefs>
    <ds:schemaRef ds:uri="59341b7b-2ed7-44dc-8679-71dde30480b1"/>
    <ds:schemaRef ds:uri="941e23cb-dad9-498e-b38f-7f09bac0cd70"/>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C01C3ACB-C62D-475B-A73C-97DCF7D58417}">
  <ds:schemaRefs>
    <ds:schemaRef ds:uri="59341b7b-2ed7-44dc-8679-71dde30480b1"/>
    <ds:schemaRef ds:uri="941e23cb-dad9-498e-b38f-7f09bac0cd7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F3D4881B-733B-4237-A8AD-3AA31C519AB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Qualcomm</Template>
  <TotalTime>1496</TotalTime>
  <Words>1136</Words>
  <Application>Microsoft Office PowerPoint</Application>
  <PresentationFormat>Widescreen</PresentationFormat>
  <Paragraphs>63</Paragraphs>
  <Slides>6</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vt:i4>
      </vt:variant>
    </vt:vector>
  </HeadingPairs>
  <TitlesOfParts>
    <vt:vector size="14" baseType="lpstr">
      <vt:lpstr>Arial</vt:lpstr>
      <vt:lpstr>Calibri</vt:lpstr>
      <vt:lpstr>Century Gothic</vt:lpstr>
      <vt:lpstr>Microsoft Sans Serif</vt:lpstr>
      <vt:lpstr>Qualcomm Office Bold</vt:lpstr>
      <vt:lpstr>Qualcomm Office Regular</vt:lpstr>
      <vt:lpstr>Qualcomm Regular</vt:lpstr>
      <vt:lpstr>Qualcomm</vt:lpstr>
      <vt:lpstr>Views on Rel-18 Sidelink Relays project</vt:lpstr>
      <vt:lpstr>Background</vt:lpstr>
      <vt:lpstr>Qualcomm’s view on the relationship with UE aggregation</vt:lpstr>
      <vt:lpstr>Qualcomm’s view on the Sidelink DRX for Relays</vt:lpstr>
      <vt:lpstr>Qualcomm’s view on the multi-hop support</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Internal Template</dc:title>
  <dc:creator>Lorenzo Casaccia</dc:creator>
  <cp:lastModifiedBy>Qualcomm - HC </cp:lastModifiedBy>
  <cp:revision>34</cp:revision>
  <cp:lastPrinted>2018-12-14T16:51:55Z</cp:lastPrinted>
  <dcterms:created xsi:type="dcterms:W3CDTF">2018-07-26T08:02:14Z</dcterms:created>
  <dcterms:modified xsi:type="dcterms:W3CDTF">2021-11-27T19:37:40Z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-780960712</vt:i4>
  </property>
  <property fmtid="{D5CDD505-2E9C-101B-9397-08002B2CF9AE}" pid="4" name="_EmailSubject">
    <vt:lpwstr>Question about new brand templates</vt:lpwstr>
  </property>
  <property fmtid="{D5CDD505-2E9C-101B-9397-08002B2CF9AE}" pid="5" name="_AuthorEmail">
    <vt:lpwstr>beverlyc@qti.qualcomm.com</vt:lpwstr>
  </property>
  <property fmtid="{D5CDD505-2E9C-101B-9397-08002B2CF9AE}" pid="6" name="_AuthorEmailDisplayName">
    <vt:lpwstr>Beverly Crawford-Westre</vt:lpwstr>
  </property>
  <property fmtid="{D5CDD505-2E9C-101B-9397-08002B2CF9AE}" pid="7" name="_PreviousAdHocReviewCycleID">
    <vt:i4>684221583</vt:i4>
  </property>
  <property fmtid="{D5CDD505-2E9C-101B-9397-08002B2CF9AE}" pid="8" name="ContentTypeId">
    <vt:lpwstr>0x01010054FC21B95FDDC14EA5A0590F935619D0</vt:lpwstr>
  </property>
</Properties>
</file>