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88" r:id="rId4"/>
    <p:sldId id="389" r:id="rId5"/>
    <p:sldId id="390" r:id="rId6"/>
    <p:sldId id="391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100" d="100"/>
          <a:sy n="100" d="100"/>
        </p:scale>
        <p:origin x="-2568" y="-9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11/29/2021,Mon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427734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+mj-lt"/>
                <a:cs typeface="Arial" pitchFamily="34" charset="0"/>
              </a:rPr>
              <a:t>Views on RAN planning aspects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+mj-lt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+mj-lt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75811870-F871-AD42-87C2-F5A768A29346}"/>
              </a:ext>
            </a:extLst>
          </p:cNvPr>
          <p:cNvSpPr txBox="1">
            <a:spLocks/>
          </p:cNvSpPr>
          <p:nvPr/>
        </p:nvSpPr>
        <p:spPr>
          <a:xfrm>
            <a:off x="323528" y="716470"/>
            <a:ext cx="504056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500" b="0" kern="1200">
                <a:solidFill>
                  <a:srgbClr val="222222"/>
                </a:solidFill>
                <a:latin typeface="黑体" pitchFamily="2" charset="-122"/>
                <a:ea typeface="黑体" pitchFamily="2" charset="-122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3GPP TSG RAN#94-e</a:t>
            </a:r>
          </a:p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Electronic Meeting, December 6 - 17, 2021</a:t>
            </a:r>
          </a:p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A.I. </a:t>
            </a:r>
            <a:r>
              <a:rPr lang="en-US" sz="1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5</a:t>
            </a:r>
          </a:p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For  Discussions‎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F83683CA-62D8-E54A-9AF0-E3B37C60858B}"/>
              </a:ext>
            </a:extLst>
          </p:cNvPr>
          <p:cNvSpPr txBox="1">
            <a:spLocks/>
          </p:cNvSpPr>
          <p:nvPr/>
        </p:nvSpPr>
        <p:spPr>
          <a:xfrm>
            <a:off x="7274660" y="716470"/>
            <a:ext cx="1440160" cy="5396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RP-213289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+mj-lt"/>
                <a:cs typeface="Arial" pitchFamily="34" charset="0"/>
              </a:rPr>
              <a:t>On WG meeting Planning for Rel-18</a:t>
            </a:r>
            <a:endParaRPr lang="en-US" sz="3600" dirty="0">
              <a:latin typeface="+mj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85242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RAN/WG meeting planning has been endorsed in RP-212587, where the Q1’2022 and Q2’2022 planning is clear but Q3 and afterwards is TBD.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Also it has </a:t>
            </a:r>
            <a:r>
              <a:rPr lang="en-US" sz="1800" dirty="0"/>
              <a:t>been decided that Rel-18 starts in </a:t>
            </a:r>
            <a:r>
              <a:rPr lang="en-US" sz="1800" dirty="0" smtClean="0"/>
              <a:t>Q2’22 </a:t>
            </a:r>
            <a:r>
              <a:rPr lang="en-US" sz="1800" dirty="0"/>
              <a:t>for RAN1 and in </a:t>
            </a:r>
            <a:r>
              <a:rPr lang="en-US" sz="1800" dirty="0" smtClean="0"/>
              <a:t>Q3’22 </a:t>
            </a:r>
            <a:r>
              <a:rPr lang="en-US" sz="1800" dirty="0"/>
              <a:t>for </a:t>
            </a:r>
            <a:r>
              <a:rPr lang="en-US" sz="1800" dirty="0" smtClean="0"/>
              <a:t>RAN2/3/4, and the content of Rel-18 </a:t>
            </a:r>
            <a:r>
              <a:rPr lang="en-US" sz="1800" dirty="0"/>
              <a:t>targets an 18-month </a:t>
            </a:r>
            <a:r>
              <a:rPr lang="en-US" sz="1800" dirty="0" smtClean="0"/>
              <a:t>duration.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/>
              <a:t>In our view, to keep the WG meeting time on a level that allows timely completion, the following should be required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RAN1/2/4 plan 8 meetings during the Rel-18 time window, and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RAN3 </a:t>
            </a:r>
            <a:r>
              <a:rPr lang="en-US" sz="1600" dirty="0"/>
              <a:t>plans </a:t>
            </a:r>
            <a:r>
              <a:rPr lang="en-US" sz="1600" dirty="0" smtClean="0"/>
              <a:t>7 </a:t>
            </a:r>
            <a:r>
              <a:rPr lang="en-US" sz="1600" dirty="0"/>
              <a:t>meetings during the Rel-18 time window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US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68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+mj-lt"/>
                <a:cs typeface="Arial" pitchFamily="34" charset="0"/>
              </a:rPr>
              <a:t>Other aspects</a:t>
            </a:r>
            <a:endParaRPr lang="en-US" sz="3600" dirty="0">
              <a:latin typeface="+mj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264629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/>
              <a:t>RAN2 ASN.1 review </a:t>
            </a:r>
            <a:r>
              <a:rPr lang="en-US" dirty="0" err="1" smtClean="0"/>
              <a:t>adhoc</a:t>
            </a:r>
            <a:endParaRPr lang="en-US" dirty="0" smtClean="0"/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/>
              <a:t>In RP-212587 the possibility of such </a:t>
            </a:r>
            <a:r>
              <a:rPr lang="en-US" dirty="0" err="1" smtClean="0"/>
              <a:t>adhoc</a:t>
            </a:r>
            <a:r>
              <a:rPr lang="en-US" dirty="0" smtClean="0"/>
              <a:t> GTW session(s) has been pointed out. In our view this is useful for the sake of effectiveness.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/>
              <a:t>The timeslot is preferably during April 4-6</a:t>
            </a:r>
            <a:r>
              <a:rPr lang="en-US" baseline="30000" dirty="0" smtClean="0"/>
              <a:t>th</a:t>
            </a:r>
            <a:r>
              <a:rPr lang="en-US" dirty="0" smtClean="0"/>
              <a:t>, and April 25-29</a:t>
            </a:r>
            <a:r>
              <a:rPr lang="en-US" baseline="30000" dirty="0" smtClean="0"/>
              <a:t>th</a:t>
            </a:r>
            <a:r>
              <a:rPr lang="en-US" dirty="0" smtClean="0"/>
              <a:t>, taking into account of inactive periods as well as the WG submission deadline.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354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+mj-lt"/>
                <a:cs typeface="Arial" pitchFamily="34" charset="0"/>
              </a:rPr>
              <a:t>Other aspects (cont.)</a:t>
            </a:r>
            <a:endParaRPr lang="en-US" sz="3600" dirty="0">
              <a:latin typeface="+mj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34837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 smtClean="0"/>
              <a:t>Work load in WG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There were discussions in WG level on the workload and potential ways to handle it.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In our view the overall work load has been high on the WG level, but there are </a:t>
            </a:r>
            <a:r>
              <a:rPr lang="en-US" sz="1600" dirty="0"/>
              <a:t>already </a:t>
            </a:r>
            <a:r>
              <a:rPr lang="en-US" sz="1600" dirty="0" smtClean="0"/>
              <a:t>mechanisms/mindsets to handle it, e.g., to keep the work scope of a new release on the reasonable level, and to minimize the effort for maintenance, etc.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The rest seems to be mainly WG level micro managements (e.g., GTW time arrangements, optimizations to pre meeting email / at-meeting offline, etc.) and seems no need to have anything fundamentally new introduced in the RAN level.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261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+mj-lt"/>
                <a:cs typeface="Arial" pitchFamily="34" charset="0"/>
              </a:rPr>
              <a:t>Summary</a:t>
            </a:r>
            <a:endParaRPr lang="en-US" sz="3600" dirty="0">
              <a:latin typeface="+mj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34837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/>
              <a:t>RAN/WG meeting </a:t>
            </a:r>
            <a:r>
              <a:rPr lang="en-US" sz="1600" dirty="0" smtClean="0"/>
              <a:t>planning during the Rel-18 time window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 smtClean="0"/>
              <a:t>It is suggested to plan 8 meetings </a:t>
            </a:r>
            <a:r>
              <a:rPr lang="en-US" sz="1400" smtClean="0"/>
              <a:t>for </a:t>
            </a:r>
            <a:r>
              <a:rPr lang="en-US" sz="1400" smtClean="0"/>
              <a:t>RAN1/2/4, </a:t>
            </a:r>
            <a:r>
              <a:rPr lang="en-US" sz="1400" dirty="0" smtClean="0"/>
              <a:t>and 7 meetings for RAN3 to complete the Rel-18 work.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/>
              <a:t>RAN2 ASN.1 review </a:t>
            </a:r>
            <a:r>
              <a:rPr lang="en-US" sz="1600" dirty="0" err="1" smtClean="0"/>
              <a:t>adhoc</a:t>
            </a:r>
            <a:endParaRPr lang="en-US" sz="1600" dirty="0" smtClean="0"/>
          </a:p>
          <a:p>
            <a:pPr lvl="1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/>
              <a:t>It is suggested to have two ASN.1 review GTW </a:t>
            </a:r>
            <a:r>
              <a:rPr lang="en-US" sz="1400" dirty="0" err="1" smtClean="0"/>
              <a:t>adhoc</a:t>
            </a:r>
            <a:r>
              <a:rPr lang="en-US" sz="1400" dirty="0" smtClean="0"/>
              <a:t> sessions. 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/>
              <a:t>Preferably the time slots </a:t>
            </a:r>
            <a:r>
              <a:rPr lang="en-US" sz="1400" dirty="0"/>
              <a:t>are during April </a:t>
            </a:r>
            <a:r>
              <a:rPr lang="en-US" sz="1400" dirty="0" smtClean="0"/>
              <a:t>4-6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, </a:t>
            </a:r>
            <a:r>
              <a:rPr lang="en-US" sz="1400" dirty="0"/>
              <a:t>and April </a:t>
            </a:r>
            <a:r>
              <a:rPr lang="en-US" sz="1400" dirty="0" smtClean="0"/>
              <a:t>25-29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.</a:t>
            </a:r>
            <a:endParaRPr lang="en-US" sz="1400" dirty="0"/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/>
              <a:t>WG work load management 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/>
              <a:t>Some discussions took place in WG, but seems nothing </a:t>
            </a:r>
            <a:r>
              <a:rPr lang="en-US" sz="1400" dirty="0"/>
              <a:t>fundamentally new </a:t>
            </a:r>
            <a:r>
              <a:rPr lang="en-US" sz="1400" dirty="0" smtClean="0"/>
              <a:t>needs to be introduced </a:t>
            </a:r>
            <a:r>
              <a:rPr lang="en-US" sz="1400" dirty="0"/>
              <a:t>in the RAN </a:t>
            </a:r>
            <a:r>
              <a:rPr lang="en-US" sz="1400" dirty="0" smtClean="0"/>
              <a:t>level.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5464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</Words>
  <Application>Microsoft Office PowerPoint</Application>
  <PresentationFormat>全屏显示(16:9)</PresentationFormat>
  <Paragraphs>39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Views on RAN planning aspects</vt:lpstr>
      <vt:lpstr>On WG meeting Planning for Rel-18</vt:lpstr>
      <vt:lpstr>Other aspects</vt:lpstr>
      <vt:lpstr>Other aspects (cont.)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2021-11-29T07:58:45Z</dcterms:modified>
</cp:coreProperties>
</file>