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595" r:id="rId2"/>
    <p:sldId id="650" r:id="rId3"/>
    <p:sldId id="646" r:id="rId4"/>
    <p:sldId id="61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68" d="100"/>
          <a:sy n="68" d="100"/>
        </p:scale>
        <p:origin x="5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3548" y="3310824"/>
            <a:ext cx="10813306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On support </a:t>
            </a:r>
            <a:r>
              <a:rPr lang="en-US" altLang="zh-CN" dirty="0" err="1"/>
              <a:t>sidelink</a:t>
            </a:r>
            <a:r>
              <a:rPr lang="en-US" altLang="zh-CN" dirty="0"/>
              <a:t> positioning/ranging signal using unlicensed spectrum in SL enhancement WI</a:t>
            </a:r>
            <a:br>
              <a:rPr lang="en-US" altLang="zh-CN" dirty="0"/>
            </a:br>
            <a:br>
              <a:rPr lang="en-US" altLang="zh-CN" dirty="0"/>
            </a:br>
            <a:r>
              <a:rPr lang="en-US" altLang="zh-CN" sz="4800" dirty="0"/>
              <a:t>xiaomi, Philips, Robert Bosch GmbH,</a:t>
            </a:r>
            <a:r>
              <a:rPr lang="zh-CN" altLang="en-US" sz="4800" dirty="0"/>
              <a:t> </a:t>
            </a:r>
            <a:r>
              <a:rPr lang="en-US" altLang="zh-CN" sz="4800" dirty="0"/>
              <a:t>Qualcomm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 Meeting #94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Dec. 6 – 17, 2021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RP-213199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Release 18 sidelink positioning and sidelink enhancement are separately discussed in email discussions</a:t>
            </a:r>
          </a:p>
          <a:p>
            <a:pPr lvl="1"/>
            <a:r>
              <a:rPr lang="en-US" altLang="zh-CN" dirty="0"/>
              <a:t>In Rel-18 sidelink enhancement, supporting sidelink operation in unlicensed spectrum is included in the moderator conclusion of email discussion</a:t>
            </a:r>
          </a:p>
          <a:p>
            <a:pPr lvl="1"/>
            <a:r>
              <a:rPr lang="en-US" altLang="zh-CN" dirty="0"/>
              <a:t>In Rel-18 positioning enhancement, study on relative positioning and ranging by sidelink is included in the moderator conclusion of email discussion</a:t>
            </a:r>
          </a:p>
          <a:p>
            <a:r>
              <a:rPr lang="en-US" altLang="zh-CN" dirty="0"/>
              <a:t>However, there is a high demand on supporting sidelink positioning using unlicensed spectrum</a:t>
            </a:r>
          </a:p>
          <a:p>
            <a:pPr lvl="2"/>
            <a:r>
              <a:rPr lang="en-US" altLang="zh-CN" dirty="0"/>
              <a:t>The maximum ITS bandwidth in different regions is limited. In some region, e.g. china, the available ITS bandwidth is only 20MHz, which may not meet positioning requirement </a:t>
            </a:r>
          </a:p>
          <a:p>
            <a:pPr lvl="2"/>
            <a:r>
              <a:rPr lang="en-US" altLang="zh-CN" dirty="0"/>
              <a:t>Although licensed spectrum can provide large bandwidth (e.g. 500MHz), licensed spectrum is scarce and expensive:</a:t>
            </a:r>
          </a:p>
          <a:p>
            <a:pPr lvl="2"/>
            <a:r>
              <a:rPr lang="en-US" altLang="zh-CN" dirty="0"/>
              <a:t>Operation in out of coverage scenario should be supported</a:t>
            </a:r>
          </a:p>
          <a:p>
            <a:pPr lvl="3"/>
            <a:r>
              <a:rPr lang="en-US" altLang="zh-CN" dirty="0"/>
              <a:t>For commercial use cases, the typical scenario is indoor, where out of coverage is very common</a:t>
            </a:r>
          </a:p>
          <a:p>
            <a:pPr lvl="3"/>
            <a:r>
              <a:rPr lang="en-US" altLang="zh-CN" dirty="0"/>
              <a:t>For V2X, there are scenarios e.g. tunnels, underground parking lot that may be out of coverage.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824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84486-F366-4853-B24D-96F39CFBF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120" y="73388"/>
            <a:ext cx="10058400" cy="811851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Concerns and Proposals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AD78B7-B011-471A-95DA-6C784BFF4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388" y="1153761"/>
            <a:ext cx="11402171" cy="5044280"/>
          </a:xfrm>
        </p:spPr>
        <p:txBody>
          <a:bodyPr>
            <a:normAutofit lnSpcReduction="10000"/>
          </a:bodyPr>
          <a:lstStyle/>
          <a:p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Concern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Rel-17 SL does not include sidelink</a:t>
            </a:r>
            <a:r>
              <a:rPr kumimoji="0" lang="en-US" altLang="zh-CN" sz="2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positioning signal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possible solution to address this:</a:t>
            </a:r>
          </a:p>
          <a:p>
            <a:pPr lvl="2"/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initial stage, sidelink positioning signal is discusse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in SL </a:t>
            </a:r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&amp; and ranging SI/WI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lvl="2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a later stage, SL-enhancement takes into account the positioning/ranging signal for LBT and unlicensed wideband operation.</a:t>
            </a:r>
          </a:p>
          <a:p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Depending on SL-enhancements development in Rel-18, possible </a:t>
            </a:r>
            <a:r>
              <a:rPr lang="en-US" altLang="zh-CN" sz="3000" dirty="0" err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sidelink</a:t>
            </a: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unlicensed operation can be extended to support SL-positioning</a:t>
            </a:r>
          </a:p>
          <a:p>
            <a:r>
              <a:rPr lang="en-US" altLang="zh-CN" sz="3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Proposal: Add a note in the Release 18 </a:t>
            </a:r>
            <a:r>
              <a:rPr lang="en-US" altLang="zh-CN" sz="3000" b="1" dirty="0" err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sidelink</a:t>
            </a:r>
            <a:r>
              <a:rPr lang="en-US" altLang="zh-CN" sz="3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enhancement WID to clarify that sidelink positioning/ranging signal  in unlicensed spectrum should be considered  in the design, after SL pos and ranging in the positioning WI has progressed with the design of the signal. </a:t>
            </a:r>
          </a:p>
        </p:txBody>
      </p:sp>
    </p:spTree>
    <p:extLst>
      <p:ext uri="{BB962C8B-B14F-4D97-AF65-F5344CB8AC3E}">
        <p14:creationId xmlns:p14="http://schemas.microsoft.com/office/powerpoint/2010/main" val="3358195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117648</TotalTime>
  <Words>357</Words>
  <Application>Microsoft Office PowerPoint</Application>
  <PresentationFormat>宽屏</PresentationFormat>
  <Paragraphs>22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Calibri</vt:lpstr>
      <vt:lpstr>Calibri Light</vt:lpstr>
      <vt:lpstr>Times New Roman</vt:lpstr>
      <vt:lpstr>Wingdings</vt:lpstr>
      <vt:lpstr>回顾</vt:lpstr>
      <vt:lpstr>On support sidelink positioning/ranging signal using unlicensed spectrum in SL enhancement WI  xiaomi, Philips, Robert Bosch GmbH, Qualcomm</vt:lpstr>
      <vt:lpstr>Motivation</vt:lpstr>
      <vt:lpstr>Concerns and Proposals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xiaomi-xiaowei</cp:lastModifiedBy>
  <cp:revision>1214</cp:revision>
  <dcterms:created xsi:type="dcterms:W3CDTF">2018-04-28T02:54:17Z</dcterms:created>
  <dcterms:modified xsi:type="dcterms:W3CDTF">2021-11-29T02:26:12Z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</Properties>
</file>