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9" clrIdx="0">
    <p:extLst>
      <p:ext uri="{19B8F6BF-5375-455C-9EA6-DF929625EA0E}">
        <p15:presenceInfo xmlns:p15="http://schemas.microsoft.com/office/powerpoint/2012/main" userId="OPPO(Zhongda)" providerId="None"/>
      </p:ext>
    </p:extLst>
  </p:cmAuthor>
  <p:cmAuthor id="2" name="OPPO" initials="JQ" lastIdx="8" clrIdx="1">
    <p:extLst>
      <p:ext uri="{19B8F6BF-5375-455C-9EA6-DF929625EA0E}">
        <p15:presenceInfo xmlns:p15="http://schemas.microsoft.com/office/powerpoint/2012/main" userId="OPP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71" autoAdjust="0"/>
    <p:restoredTop sz="96716" autoAdjust="0"/>
  </p:normalViewPr>
  <p:slideViewPr>
    <p:cSldViewPr snapToGrid="0">
      <p:cViewPr varScale="1">
        <p:scale>
          <a:sx n="111" d="100"/>
          <a:sy n="111" d="100"/>
        </p:scale>
        <p:origin x="100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EA585C-3322-40AD-A24A-FA72346216AD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FB571-F015-4BFA-906E-0785160DAB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292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859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2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629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847525"/>
          </a:xfrm>
        </p:spPr>
        <p:txBody>
          <a:bodyPr>
            <a:normAutofit/>
          </a:bodyPr>
          <a:lstStyle>
            <a:lvl1pPr algn="ctr">
              <a:defRPr sz="3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362456"/>
            <a:ext cx="11420887" cy="4949733"/>
          </a:xfrm>
          <a:prstGeom prst="rect">
            <a:avLst/>
          </a:prstGeom>
        </p:spPr>
        <p:txBody>
          <a:bodyPr/>
          <a:lstStyle>
            <a:lvl3pPr marL="952500" indent="-317500">
              <a:buSzPct val="80000"/>
              <a:buFont typeface="Wingdings" panose="05000000000000000000" pitchFamily="2" charset="2"/>
              <a:buChar char="ü"/>
              <a:defRPr/>
            </a:lvl3pPr>
            <a:lvl4pPr marL="1270000" indent="-317500">
              <a:buSzPct val="80000"/>
              <a:buFont typeface="Wingdings" panose="05000000000000000000" pitchFamily="2" charset="2"/>
              <a:buChar char="u"/>
              <a:defRPr/>
            </a:lvl4pPr>
            <a:lvl5pPr marL="1555750" indent="-28575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587836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024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611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720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599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47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469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615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999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26D8D-69FC-453F-B5D8-70FD53EBBFC5}" type="datetimeFigureOut">
              <a:rPr lang="zh-CN" altLang="en-US" smtClean="0"/>
              <a:t>2021/11/26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375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504145"/>
            <a:ext cx="9144000" cy="1169718"/>
          </a:xfrm>
        </p:spPr>
        <p:txBody>
          <a:bodyPr>
            <a:normAutofit/>
          </a:bodyPr>
          <a:lstStyle/>
          <a:p>
            <a:r>
              <a:rPr lang="en-US" altLang="zh-CN" sz="5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View of RAN4 Rel-18</a:t>
            </a:r>
            <a:endParaRPr lang="zh-CN" altLang="en-US" sz="5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327286"/>
            <a:ext cx="9144000" cy="930513"/>
          </a:xfrm>
        </p:spPr>
        <p:txBody>
          <a:bodyPr anchor="ctr">
            <a:normAutofit/>
          </a:bodyPr>
          <a:lstStyle/>
          <a:p>
            <a:r>
              <a:rPr lang="en-US" altLang="zh-CN" sz="4000" b="1" dirty="0" smtClean="0"/>
              <a:t>OPPO</a:t>
            </a:r>
            <a:endParaRPr lang="zh-CN" altLang="en-US" sz="4000" b="1" dirty="0"/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644588" y="646986"/>
            <a:ext cx="10776786" cy="8931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3GPP </a:t>
            </a:r>
            <a:r>
              <a:rPr lang="en-GB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TSG-RAN Meeting #94-e                                       </a:t>
            </a:r>
            <a:r>
              <a:rPr lang="en-GB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en-GB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RP-213063</a:t>
            </a:r>
          </a:p>
          <a:p>
            <a:pPr algn="l"/>
            <a:r>
              <a:rPr lang="en-US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Electronic 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Meeting, 6</a:t>
            </a:r>
            <a:r>
              <a:rPr lang="en-US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-17 Dec, 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2021</a:t>
            </a:r>
            <a:endParaRPr lang="zh-CN" alt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709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RAN4 Rel-18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5792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RAN4 Rel-17 is ongoing, not clear which items will be the “leftover” but it is assuming some of them will not be able to be completed timely. 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The Rel-17 “leftover” items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may include </a:t>
            </a:r>
            <a:r>
              <a:rPr lang="en-US" altLang="zh-CN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Rel-17 uncompleted items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, and </a:t>
            </a:r>
            <a:r>
              <a:rPr lang="en-US" altLang="zh-CN" u="sng" dirty="0">
                <a:latin typeface="Calibri" panose="020F0502020204030204" pitchFamily="34" charset="0"/>
                <a:cs typeface="Calibri" panose="020F0502020204030204" pitchFamily="34" charset="0"/>
              </a:rPr>
              <a:t>Rel-17 down scoped </a:t>
            </a:r>
            <a:r>
              <a:rPr lang="en-US" altLang="zh-CN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items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. They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should be treated separately in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Rel-18.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Whether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the uncompleted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items to be further handled in Rel-17 maintenance or go to Rel-18 should be discussed case by case</a:t>
            </a:r>
          </a:p>
          <a:p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Rel-18 proposals currently are new ones or “old items” not be included in Rel-17 package years ago. Clear market demands is one important criteria in handling of these different proposals.</a:t>
            </a:r>
          </a:p>
          <a:p>
            <a:pPr marL="0" indent="0">
              <a:buNone/>
            </a:pP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Proposal: Clear market demands should be the basic criteria in handling of proposals among Rel-17 leftovers, </a:t>
            </a:r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Rel-17 down </a:t>
            </a:r>
            <a:r>
              <a:rPr lang="en-US" altLang="zh-CN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scoped items, old Rel-17 proposals and new Rel-18 items.</a:t>
            </a:r>
          </a:p>
        </p:txBody>
      </p:sp>
    </p:spTree>
    <p:extLst>
      <p:ext uri="{BB962C8B-B14F-4D97-AF65-F5344CB8AC3E}">
        <p14:creationId xmlns:p14="http://schemas.microsoft.com/office/powerpoint/2010/main" val="571124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254" y="434532"/>
            <a:ext cx="11420888" cy="847525"/>
          </a:xfrm>
        </p:spPr>
        <p:txBody>
          <a:bodyPr>
            <a:normAutofit/>
          </a:bodyPr>
          <a:lstStyle/>
          <a:p>
            <a:pPr algn="l"/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General view on Rel18 RF</a:t>
            </a:r>
            <a:endParaRPr lang="zh-CN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388255" y="1380227"/>
            <a:ext cx="11420887" cy="463866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New proposals </a:t>
            </a:r>
            <a:r>
              <a:rPr lang="en-US" altLang="zh-CN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with high interest in enlarging NR ecosystem or performance</a:t>
            </a:r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zh-CN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imulatenous 3</a:t>
            </a:r>
            <a:r>
              <a:rPr lang="zh-CN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Tx</a:t>
            </a: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with 1Tx@band A+2Tx@band B, and 3bands with 1Tx each band</a:t>
            </a: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zh-CN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Enable 4Tx on a single band for FWA/CPE</a:t>
            </a: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zh-CN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Enable 8Rx for FWA/CPE on higher frequency bands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EMC enhancement</a:t>
            </a: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zh-CN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Dynamic OTA testing</a:t>
            </a:r>
            <a:endParaRPr lang="en-US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New proposals </a:t>
            </a:r>
            <a:r>
              <a:rPr lang="en-US" altLang="zh-CN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with low interest in complexity or demands</a:t>
            </a:r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zh-CN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6Rx smartphone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-&gt; Complexity is high </a:t>
            </a: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zh-CN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New low power class for Uu and/or sidelink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-&gt; No much benefit while impact coverage</a:t>
            </a: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Redcap UE, and CA TRP/TRS -&gt; Not necessary, focus on </a:t>
            </a: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Rel-17 leftovers 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en-US" altLang="zh-CN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Rel-17 down scoped items can be further considered but with lower or equal priority than new proposals and market demands should be justified.</a:t>
            </a:r>
            <a:endParaRPr lang="en-US" altLang="zh-CN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234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9B3A74-C8F5-45A4-A7D8-BE047C5AD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General view on Rel18 RRM</a:t>
            </a:r>
            <a:endParaRPr lang="zh-CN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EA7C77A-70D1-45BC-B0A5-F66350EA3F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328" y="1394181"/>
            <a:ext cx="11420887" cy="496680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R18 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RRM enhancement shall balance between leftovers and new issues.  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Leftover issues with </a:t>
            </a:r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high interests, 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e.g.,</a:t>
            </a: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Enhancement on TCI state switch</a:t>
            </a: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CMTC for CSI-RS L3 measurement enhancement</a:t>
            </a:r>
          </a:p>
          <a:p>
            <a:pPr>
              <a:lnSpc>
                <a:spcPct val="100000"/>
              </a:lnSpc>
              <a:spcAft>
                <a:spcPts val="300"/>
              </a:spcAft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Topics newly identified in R17 </a:t>
            </a:r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with importance 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and urgency, e.g.,</a:t>
            </a: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RRM requirement for FR1+FR1 NR-DC</a:t>
            </a: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RRM requirement for </a:t>
            </a:r>
            <a:r>
              <a:rPr lang="en-US" altLang="zh-CN" sz="1800" i="1" dirty="0" err="1">
                <a:latin typeface="Calibri" panose="020F0502020204030204" pitchFamily="34" charset="0"/>
                <a:cs typeface="Calibri" panose="020F0502020204030204" pitchFamily="34" charset="0"/>
              </a:rPr>
              <a:t>Needforgap</a:t>
            </a:r>
            <a:endParaRPr lang="en-US" altLang="zh-CN" sz="1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Per-BC indication of per-FR MG UE capability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</a:pPr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Do 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not see the demand of a new WID for further RRM enhancement for NR-U. </a:t>
            </a:r>
            <a:endParaRPr lang="en-US" altLang="zh-CN" sz="20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77900" lvl="1" indent="-342900">
              <a:lnSpc>
                <a:spcPct val="100000"/>
              </a:lnSpc>
              <a:spcAft>
                <a:spcPts val="300"/>
              </a:spcAft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The necessity and feasibility of applying NR enhancement requirements to NR-U should be identified from both deployments and operations perspective. 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spcAft>
                <a:spcPts val="300"/>
              </a:spcAft>
            </a:pPr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R17 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leftovers and FR2 RRM enhancement could be further identified at a later stage (e.g., 2022Q1)</a:t>
            </a:r>
          </a:p>
        </p:txBody>
      </p:sp>
    </p:spTree>
    <p:extLst>
      <p:ext uri="{BB962C8B-B14F-4D97-AF65-F5344CB8AC3E}">
        <p14:creationId xmlns:p14="http://schemas.microsoft.com/office/powerpoint/2010/main" val="1343099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3596</TotalTime>
  <Words>411</Words>
  <Application>Microsoft Office PowerPoint</Application>
  <PresentationFormat>宽屏</PresentationFormat>
  <Paragraphs>35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Arial</vt:lpstr>
      <vt:lpstr>Calibri</vt:lpstr>
      <vt:lpstr>Wingdings</vt:lpstr>
      <vt:lpstr>Office 主题​​</vt:lpstr>
      <vt:lpstr>View of RAN4 Rel-18</vt:lpstr>
      <vt:lpstr>RAN4 Rel-18</vt:lpstr>
      <vt:lpstr>General view on Rel18 RF</vt:lpstr>
      <vt:lpstr>General view on Rel18 RRM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3Tx UE</dc:title>
  <dc:creator>OPPO</dc:creator>
  <cp:lastModifiedBy>OPPO</cp:lastModifiedBy>
  <cp:revision>383</cp:revision>
  <dcterms:created xsi:type="dcterms:W3CDTF">2021-07-01T02:10:25Z</dcterms:created>
  <dcterms:modified xsi:type="dcterms:W3CDTF">2021-11-26T10:59:49Z</dcterms:modified>
</cp:coreProperties>
</file>