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34" r:id="rId2"/>
    <p:sldId id="975" r:id="rId3"/>
    <p:sldId id="981" r:id="rId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1" d="100"/>
          <a:sy n="111" d="100"/>
        </p:scale>
        <p:origin x="258" y="114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</a:t>
            </a: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WG1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Moderator's summary for discussion on </a:t>
            </a:r>
            <a:br>
              <a:rPr lang="en-US" sz="3200" b="1" dirty="0"/>
            </a:br>
            <a:r>
              <a:rPr lang="en-US" sz="3200" b="1" dirty="0"/>
              <a:t>[RAN94e-R18Prep-03] Additional topological improvements - smart </a:t>
            </a:r>
            <a:r>
              <a:rPr lang="en-US" sz="3200" b="1" dirty="0" smtClean="0"/>
              <a:t>repeater</a:t>
            </a:r>
            <a:endParaRPr lang="en-US" sz="3200" b="1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 smtClean="0">
                <a:latin typeface="+mj-ea"/>
                <a:ea typeface="+mj-ea"/>
              </a:rPr>
              <a:t>RAN1 Chair</a:t>
            </a:r>
            <a:r>
              <a:rPr lang="en-US" dirty="0"/>
              <a:t> </a:t>
            </a:r>
            <a:r>
              <a:rPr lang="en-US" dirty="0" smtClean="0"/>
              <a:t>(Samsung)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+mj-ea"/>
                <a:ea typeface="+mj-ea"/>
              </a:rPr>
              <a:t>3GPP TSG-RAN Meeting #94-e	</a:t>
            </a:r>
            <a:endParaRPr lang="en-US" sz="1600" dirty="0" smtClean="0">
              <a:latin typeface="+mj-ea"/>
              <a:ea typeface="+mj-ea"/>
            </a:endParaRPr>
          </a:p>
          <a:p>
            <a:r>
              <a:rPr lang="en-US" sz="1600" b="1" dirty="0" smtClean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 smtClean="0">
                <a:latin typeface="+mj-ea"/>
                <a:ea typeface="+mj-ea"/>
              </a:rPr>
              <a:t>Agenda Item</a:t>
            </a:r>
            <a:r>
              <a:rPr lang="en-US" sz="1600" b="1" dirty="0">
                <a:latin typeface="+mj-ea"/>
                <a:ea typeface="+mj-ea"/>
              </a:rPr>
              <a:t>: 8A.1</a:t>
            </a:r>
            <a:endParaRPr lang="en-US" sz="1600" dirty="0" smtClean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 </a:t>
            </a:r>
            <a:r>
              <a:rPr lang="en-US" sz="1600" b="1" dirty="0" smtClean="0"/>
              <a:t>RP-212663</a:t>
            </a:r>
            <a:r>
              <a:rPr lang="en-US" sz="1600" b="1" dirty="0" smtClean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1 (should be agreeable):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smart repeaters, start with study item.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-5349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2 (non-controversial):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smart repeaters, RAN1 is the primary working group.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 working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groups are RAN2, RAN3, and RAN4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34988" indent="-534988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Proposal 3 (should be agreeable)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Study and identify which side control information is necessary for smart repeaters including at least [RAN1, RAN2, RAN4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Beamforming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Timing information to align transmission / reception boundaries of smart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repeater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Information on UL-DL TDD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Power control information for efficient interference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ON-OFF information for efficient interference management and improved energy efficiency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Proposals (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1/2)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500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4 (should be agreeable):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Study the following aspect of smart repeater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Identification and authorization of smart repeaters [RAN2, RAN3]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RF requirements for smart repeater, including max transmission power and other applicable RF requirements [RAN4]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35088" lvl="2" indent="-257175">
              <a:spcBef>
                <a:spcPts val="600"/>
              </a:spcBef>
              <a:spcAft>
                <a:spcPts val="600"/>
              </a:spcAft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-534988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Proposal 5 (should be agreeable):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Focus Rel-18 smart repeater work on the following scenario / assumptions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Consider smart repeaters used for extension of network coverage on FR1 and FR2 bands. Prioritize FR2 TDD deployments for both outdoor and O2I scenarios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For only single hop stationary smart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repeaters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Assuming smart repeaters are transparent to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UEs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Smart repeater can maintain the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-repeater link and repeater-UE link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simultaneously</a:t>
            </a:r>
          </a:p>
          <a:p>
            <a:pPr marL="935038" lvl="1" indent="-219075"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Cost efficiency is a key consideration point for smart repeaters</a:t>
            </a:r>
          </a:p>
          <a:p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278</Words>
  <Application>Microsoft Office PowerPoint</Application>
  <PresentationFormat>와이드스크린</PresentationFormat>
  <Paragraphs>26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微软雅黑</vt:lpstr>
      <vt:lpstr>宋体</vt:lpstr>
      <vt:lpstr>Arial</vt:lpstr>
      <vt:lpstr>Arial Black</vt:lpstr>
      <vt:lpstr>Calibri</vt:lpstr>
      <vt:lpstr>Times New Roman</vt:lpstr>
      <vt:lpstr>3gpp</vt:lpstr>
      <vt:lpstr>Moderator's summary for discussion on  [RAN94e-R18Prep-03] Additional topological improvements - smart repeater</vt:lpstr>
      <vt:lpstr>Proposals (1/2)</vt:lpstr>
      <vt:lpstr>Proposals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684</cp:revision>
  <cp:lastPrinted>2016-09-15T08:31:00Z</cp:lastPrinted>
  <dcterms:created xsi:type="dcterms:W3CDTF">2009-11-27T05:15:00Z</dcterms:created>
  <dcterms:modified xsi:type="dcterms:W3CDTF">2021-11-01T00:46:56Z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